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8" r:id="rId4"/>
    <p:sldId id="259" r:id="rId5"/>
    <p:sldId id="345" r:id="rId6"/>
    <p:sldId id="346" r:id="rId7"/>
    <p:sldId id="349" r:id="rId8"/>
    <p:sldId id="347" r:id="rId9"/>
    <p:sldId id="348" r:id="rId10"/>
    <p:sldId id="350" r:id="rId11"/>
    <p:sldId id="351" r:id="rId12"/>
    <p:sldId id="352" r:id="rId13"/>
    <p:sldId id="353" r:id="rId14"/>
    <p:sldId id="354" r:id="rId15"/>
    <p:sldId id="293" r:id="rId16"/>
    <p:sldId id="294" r:id="rId17"/>
    <p:sldId id="327" r:id="rId18"/>
    <p:sldId id="260" r:id="rId19"/>
    <p:sldId id="308" r:id="rId20"/>
    <p:sldId id="355" r:id="rId21"/>
    <p:sldId id="356" r:id="rId22"/>
    <p:sldId id="357" r:id="rId23"/>
    <p:sldId id="296" r:id="rId24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20B05-F7A3-47C5-82DA-300ED0CCD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7A226-C7CF-41F1-A6E3-B652E154F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D9A7B-C398-41A1-9A16-7C515E37B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F6A43-8D11-4C97-8DB0-3854F194E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F624C-D8E7-4B41-88E1-69E87F0DE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27239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D03B-A265-4A94-BEF8-1277F9E97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E93DC-8F08-49C7-8E4A-CC4E35461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F259F-1C6A-47B6-B0A3-4216402B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93065-5D2E-462D-9D11-BC79DFF85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FC1A6-8481-4994-B510-068E3B2A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4275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F5B0B-19F9-44CC-A3E9-F4E21250D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89BD8-CD77-44D6-98D1-737F7126B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0A35D-84C5-467A-AFE7-2852FE997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2103E-FF3F-4803-98B7-689AA0558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13A40-762F-4FE1-9445-C7A499E38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3144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2F6AB-EC4B-4367-9475-7EE84CF4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D0586-1DD7-4799-9E2D-93B9EE8A08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90417-DAB0-4457-B240-FAE54D8E4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74F60-0F8C-4C97-977A-94A0CF633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1D83B-EDF7-473E-AE1E-0A60880A1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BE252-4875-4888-AB12-6778F5688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4691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AD05-8E07-4EDB-A169-D15254A26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970F2-5F31-4F65-9A62-0F20B86E3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903BC-460B-42A2-B49D-ACBBD464E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C3B3BF-7805-49BD-85EA-B0620B9D2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744D69-3ACF-49DD-A5F4-F4EE4AE4B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AF199-39C0-4A7E-B81D-EC1707C32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473D56-E86D-43B2-B4A3-66067D6B4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A1E469-618B-42ED-B643-E8583D25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3674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A6508-206B-4F50-8BFD-3F018013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7FE1D2-C9EC-4625-BD7F-19FA90AE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491E3-1EED-4A7A-84FA-0CAAE9EF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6A3FA0-292A-486E-AB89-E3F7332A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707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CE1A5-DDF6-41C3-92C0-AA69056C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B71D9D-D0D6-4A09-9AA1-D06C0821A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293A0-736C-4158-89E0-155DD451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480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5C70-0291-4612-87B2-E607CEC6E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7B1D3-4ED7-4DBA-8553-B5B675CB7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4FAC3-8756-4B1E-95EE-2FDD98912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1C3AF-7A29-4C20-B165-BED1CD4B7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075B4-5A52-40EF-986C-86BCF4CE2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E3B60E-C6D1-4A6F-8429-D8A5C954A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46711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C092C-0307-4F44-B094-6FA26E268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27981E-3D4F-44B3-AFE9-0BA5501EF8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A3183-F94F-4F8F-B048-EEAACB50F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46532-BF19-4B94-AF21-1BE5828D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FB214-E2C3-42C8-90BB-9171D1936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5F209-FDF6-4B71-9124-6CC8D8E8E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4352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EDCC8-96A4-4D8A-BC9B-4AC83B071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E063A7-63FF-47E4-B8BA-B02DD281B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D138F-05B2-4EA6-AC28-B6B04114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F4202-F5DB-45D8-BD72-19C5346AE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079BD-9619-4F8E-85A4-269FDADB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4006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213548-91C5-4EEC-8816-4FC8835593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FD649-CD22-4D9E-AC0E-4FE9525D3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FB347-C4BC-4AD1-A648-E18E498D9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03146-C295-41DE-BE0E-BDE3E409B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2BFA5-09CC-44D2-B0B7-0D21BBD8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34562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DED4-3EA3-4118-8B10-8428CEB5B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C695B-21D1-47A4-A608-0BBF5479B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635DE-DF50-4B8C-BAA2-C2AEB64D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081D1-C369-45AC-A913-AAFDB8BD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77A4B-8186-4C2B-9F70-7A40F55D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1077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78029-697C-4CB7-8EB8-0C4DA21D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B4BB9-9463-4293-BB7A-A5D37E659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3C8FB-2F67-41AE-8F8C-49B870430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A2274-BC0B-49BC-9EF3-2CA8386B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B378F-16A9-4353-8585-F2F196253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4761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F6F94-0EE2-4D8A-A29B-4230B2AE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C529C-27C2-4449-822D-9890B5D30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9449C-8986-4D94-A19A-2CBD70FB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3DD38-3C9E-453A-85BC-E337BD62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3A807-3DCE-4FA9-9DDE-99BED927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21001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519A4-9534-4BBA-8955-65A73989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61EB0-468F-442C-96B4-D6B664D2E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97EF7-B6DA-4B03-B905-EC659568B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FED84-5813-46C7-A3C4-30DFFF62C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A4972-B4A0-4025-9426-4C6A133E5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22070-4411-4F67-9F50-CA7702DE5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7622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EA2F2-B6A0-47E2-96C4-05A877564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8BB43-263D-4EDD-B61F-6468D00D0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B7C93-E58F-44E6-98AC-465E542A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25F73C-5241-4E2C-B0A3-468EAA83A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387EE7-EC70-4274-8AD4-4C78F1BC6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B897D1-693C-4FC0-93D1-86094A10E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3A8B03-6431-4A5A-9170-12B003E0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6FDFA8-4F7E-433B-BD3E-9E53B4488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3231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E87BB-23F2-4719-8D7C-C7224EB1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A455D-184D-454E-9EBE-5754A661D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4409C7-0D94-4AE3-9A84-7DA083DB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3B0DB-69A4-43DF-A2BF-88D937A65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7607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CAA420-6C1F-4D9C-87F4-13EF3F96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1BC34E-9BDE-43E4-B894-19D070D6B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BF855-FF94-4289-BA54-422E84D6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14035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3961-A293-46B4-AAD7-FD36B0D64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E9FCF-DE81-42BD-BB5E-C7D1C4272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2883F-CEC7-4973-BD4C-C9D5E4053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4B826-F5F0-4573-AA6B-9BB7BBC2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5FE53-8F49-4494-B6F0-EEFE12BA3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645EA-8542-45E5-AF0C-495412DA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85959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7A15-2EB5-407F-9830-3794DB6A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EA483-650D-42C3-B128-F77CBF91C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060A0-3DF3-4D66-BC17-B922C3490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34F21-0A90-4214-B8B4-33B905D20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70D91-19B8-4D50-8871-ECBC28BA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E42745-25DF-4B33-8EA4-6DAF35CC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19507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9F947-E447-4C3A-93E9-0333DBFA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11F41-9572-452A-BD91-46D5ECDB7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7D7EF-962E-4C41-8FBD-9966F18EC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D510-E3DC-4D13-A30A-F1A7DB4A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45F00-94CC-40AC-9633-66A88C31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9697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85EBA5-684D-449C-A118-05431C393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91584-C48F-4937-9CE6-35BAE1647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AA5E6-1481-4554-A63A-73C53B5CE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EF3D0-80DE-4185-BD45-3A99B830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59C86-AE12-459F-BB80-E97E6F59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33130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64B3C-8A99-4DB8-B712-85368B3DF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8A13B-DFAA-471D-8AD2-A3B1E1CF13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1BC65-8730-46EB-9899-29E94D11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E9021-2001-490A-8543-3F2DB43A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35462-185F-4405-8F59-8E9F6D2B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923858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4CEC-BD32-4C13-B43B-3AFF5881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8E123-F42C-4B01-9A20-F0D37F94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1B759-B60D-4DA5-8116-A41BC027B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F91ED-E4CE-42D3-97D4-430997394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C78D2-8153-45A3-8966-AD9987C7B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660679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AE952-9DF4-4FAE-A4F4-C65BFC95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2AC6B-F630-41FD-BA82-D3982E92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B358B-9628-45AE-8D55-EB20C3738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84CA7-2265-47B2-B5B1-3D77D966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97D9F-21E6-400D-B024-FF046D3D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39618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AABBD-D452-4FB2-BFA7-C1273E09B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DEB04-7AA6-4AC7-A2DA-24047D7BE3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067A01-1BAE-425F-B452-25C48BD24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04D53E-BA20-4F86-A1BE-2EA0E3C9C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97B96-A8CA-486C-868F-DADA1687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988A6-EEA5-4FA5-BEAC-8AAF039A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342332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C9C97-3864-45D0-A048-0DB1B1434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A0344-EF8E-4014-89D0-C54CA8F3A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77119-FCAB-44A1-A226-2A750B1EC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565426-3C23-4B55-80AA-C74EF670A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358C89-3831-4765-B012-A28442E51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2B3FE1-F4E6-49BB-BE4B-D3CABCADB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31D088-6918-436B-AC02-F76FAE83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894104-DDCA-43DC-BACF-AD3A4B245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93591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61CFA-4001-4CA5-BDEE-AC38D547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D597D8-C3B6-4489-9199-92B4145E9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EC3E25-73D1-4523-94FA-08C06939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CC277-94E0-424F-9DB0-2F55CE5A0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523813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D82134-18B7-4F56-880C-914DE07E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5FDB39-0B10-48EF-8293-131972F89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FB65D-682C-4C54-9AD7-E0FF22283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23209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3404-1522-45C6-9199-A4CE7DC2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E32E3-7EA0-4021-9EC6-C4BEE9161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EB2C0-86B2-41F1-8B81-F07FC3B52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02261-3FC3-4A73-9E5C-C12DDB7E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D067B-8D27-4E25-8EA2-7B48E2B0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3412B-C936-4D57-BC23-2D0534364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163688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D7951-F23E-41B4-A322-E672362C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D5E1D-951A-44E6-9133-C9717BC74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97150-8C51-4E74-BCF6-0EB3CB3D9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556F5-5B8F-49DF-ABF0-291A7D42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7BC5C-E90A-4E54-86EF-08939F34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7A022-7424-49A7-90A4-527BF4594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49611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22EF-B432-4F40-9541-8D51E3DF5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DD8EA-1DD6-47B4-89F0-D0C0CD524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83E7A-CED9-4B8E-A23D-603F520B0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E5DC1-83D6-46F0-B95C-FFBCCD77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AAE3A-2128-4543-9994-E0165FE3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72018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D026E5-DF31-4A05-BBF3-0F98D1CC97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D3031-8D82-46FC-BB9E-C36A959F8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F4A89-E88F-4288-8E0B-2059B662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6BD1E-D18B-4FB6-BB4F-315A57DF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1456B-D40C-4219-8398-B8C2BC73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4552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F2AFAB-F866-4329-A858-CD6A4AAA5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758DF-8C71-42FD-A2E4-1D5EB877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96641-88D1-460A-BE09-247D3F300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2C411-24BB-474C-8B36-00D5A247E309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9214D-2E11-44A6-9F66-A25AF1BC6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B8C23-3705-4280-BDE4-D8A8BF533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2D2AA-17DF-4469-AF84-F57C27260F5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8410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DD2277-A895-4F54-9A24-5BF2EDF3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336CB-8706-42BD-8FA2-B49A6CDE3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E069A-F157-4267-B190-8EFEDF351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C13DB-F73C-4123-8CC6-DE6810307620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1CFEE-76FF-417F-B868-829306831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481E8-4E55-40A6-9610-A65E37C62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869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6875E-97CE-4B10-895E-AD02B18D0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E908C-B338-4AF6-B783-A706E411D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0886F-14DC-436F-BD79-B4156ED1A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C9845-BAD2-4685-9E26-CF108D5ECE06}" type="datetimeFigureOut">
              <a:rPr lang="vi-VN" smtClean="0"/>
              <a:t>31/10/2026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94C7D-F766-4E63-B0EA-8624FC74C8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BB2E0-B0F3-445D-8486-019DBD82E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581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9463B5-091E-4278-908D-57630E0C12E1}"/>
              </a:ext>
            </a:extLst>
          </p:cNvPr>
          <p:cNvSpPr txBox="1"/>
          <p:nvPr/>
        </p:nvSpPr>
        <p:spPr>
          <a:xfrm>
            <a:off x="1284632" y="633713"/>
            <a:ext cx="9622735" cy="507250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✠</a:t>
            </a:r>
            <a:r>
              <a:rPr kumimoji="0" lang="en-US" sz="344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VUI HỌC KINH </a:t>
            </a:r>
            <a:r>
              <a:rPr kumimoji="0" lang="en-US" sz="34400" b="1" i="0" u="none" strike="noStrike" kern="120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THÁNH</a:t>
            </a:r>
            <a:r>
              <a:rPr kumimoji="0" lang="en-US" sz="3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✠</a:t>
            </a:r>
            <a:endParaRPr kumimoji="0" lang="en-US" sz="3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Black" panose="00000A00000000000000" pitchFamily="2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9F3E6-0860-432F-A369-FF36A5E80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527" y="1424798"/>
            <a:ext cx="4480946" cy="4280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Hình chữ nhật 3"/>
          <p:cNvSpPr/>
          <p:nvPr/>
        </p:nvSpPr>
        <p:spPr>
          <a:xfrm>
            <a:off x="0" y="6055437"/>
            <a:ext cx="12192000" cy="6848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1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Montserrat Black" panose="00000A00000000000000" pitchFamily="2" charset="0"/>
              </a:rPr>
              <a:t>CHÚA NHẬT LỄ CÁC THÁNH NAM NỮ</a:t>
            </a:r>
            <a:endParaRPr kumimoji="0" lang="en-US" sz="4000" b="1" i="0" u="none" strike="noStrike" kern="10" cap="none" spc="0" normalizeH="0" baseline="0" noProof="0" dirty="0">
              <a:ln w="9525">
                <a:noFill/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Montserrat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E55EC-B1FD-4C86-8E05-AA5C6E61F8DA}"/>
              </a:ext>
            </a:extLst>
          </p:cNvPr>
          <p:cNvSpPr txBox="1"/>
          <p:nvPr/>
        </p:nvSpPr>
        <p:spPr>
          <a:xfrm>
            <a:off x="8401050" y="3775114"/>
            <a:ext cx="3948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VN-The Voice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YÊU NGƯỜI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VN-The Voice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3FAF6-AAC4-4566-AC54-18ECD0D69DEE}"/>
              </a:ext>
            </a:extLst>
          </p:cNvPr>
          <p:cNvSpPr txBox="1"/>
          <p:nvPr/>
        </p:nvSpPr>
        <p:spPr>
          <a:xfrm>
            <a:off x="-352322" y="3775114"/>
            <a:ext cx="4093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VN-The Voice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MẾN CHÚA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VN-The Voice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391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15A55-7274-42F7-AF7E-F8766496E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4874"/>
            <a:ext cx="12192000" cy="5953125"/>
          </a:xfrm>
        </p:spPr>
        <p:txBody>
          <a:bodyPr anchor="ctr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Khi ấy, thấy đám đông, Đức Giê-su lên núi. Người ngồi xuống, các môn đệ đến gần bên. </a:t>
            </a:r>
            <a:endParaRPr lang="en-US" sz="7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1A515-5A14-4D60-B4DD-51DDF5EC02A1}"/>
              </a:ext>
            </a:extLst>
          </p:cNvPr>
          <p:cNvSpPr txBox="1"/>
          <p:nvPr/>
        </p:nvSpPr>
        <p:spPr>
          <a:xfrm>
            <a:off x="0" y="-715"/>
            <a:ext cx="1219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TIN MỪNG CHÚA GIÊ-SU KI-TÔ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THEO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THÁNH MÁT-THÊU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26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Người lên tiếng dạy họ rằng : “Phúc thay ai có tâm hồn nghèo khó, vì Nước Trời là của họ.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703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ai hiền lành, vì họ sẽ được Đất Hứa làm gia nghiệp.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553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ai sầu khổ,</a:t>
            </a:r>
            <a:b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vì họ sẽ được Thiên Chúa ủi an.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35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ai khát khao nên người công chính, vì họ sẽ được Thiên Chúa cho thoả lòng.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961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ai xót thương người, vì họ sẽ được Thiên Chúa xót thương.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257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ai có tâm hồn trong sạch, vì họ sẽ được nhìn thấy Thiên Chúa.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685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ai xây dựng hoà bình, vì họ sẽ được gọi là con Thiên Chúa.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043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ai bị bách hại vì sống công chính,</a:t>
            </a:r>
            <a:b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vì Nước Trời là của họ.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304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Phúc thay anh em khi vì Thầy mà bị người ta sỉ vả, bách hại</a:t>
            </a:r>
            <a:b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và vu khống đủ điều xấu xa.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31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Anh em hãy vui mừng hớn hở, vì phần thưởng dành cho anh em ở trên trời thật lớn lao.”</a:t>
            </a:r>
            <a:b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vi-VN" sz="7200" b="1" i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ĐÓ LÀ LỜI CHÚA.</a:t>
            </a:r>
            <a:endParaRPr lang="en-US" sz="72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83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">
            <a:hlinkClick r:id="rId2" action="ppaction://hlinksldjump"/>
            <a:extLst>
              <a:ext uri="{FF2B5EF4-FFF2-40B4-BE49-F238E27FC236}">
                <a16:creationId xmlns:a16="http://schemas.microsoft.com/office/drawing/2014/main" id="{0775ACDF-5498-438B-ADF4-6E4265CCC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843" y="5860973"/>
            <a:ext cx="7326314" cy="864162"/>
          </a:xfrm>
          <a:prstGeom prst="flowChartAlternateProcess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 Ô CHỮ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1A946-900A-4620-B2C8-D9A3A88CE824}"/>
              </a:ext>
            </a:extLst>
          </p:cNvPr>
          <p:cNvSpPr txBox="1"/>
          <p:nvPr/>
        </p:nvSpPr>
        <p:spPr>
          <a:xfrm>
            <a:off x="10124662" y="447261"/>
            <a:ext cx="1441174" cy="595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7044F-B03E-4E2A-A6CD-B0F3D429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5095" y="447260"/>
            <a:ext cx="6560210" cy="5237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35398723-3DF0-4762-BEAA-9E541F0B4922}"/>
              </a:ext>
            </a:extLst>
          </p:cNvPr>
          <p:cNvSpPr/>
          <p:nvPr/>
        </p:nvSpPr>
        <p:spPr>
          <a:xfrm>
            <a:off x="152355" y="447259"/>
            <a:ext cx="22804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HÃY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TÌM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KIẾM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CHÚA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TR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9747D647-B092-4090-B09A-A617286477FC}"/>
              </a:ext>
            </a:extLst>
          </p:cNvPr>
          <p:cNvSpPr/>
          <p:nvPr/>
        </p:nvSpPr>
        <p:spPr>
          <a:xfrm>
            <a:off x="9777555" y="447259"/>
            <a:ext cx="22620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MỌI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ỜI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SẼ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CHO</a:t>
            </a:r>
          </a:p>
        </p:txBody>
      </p:sp>
    </p:spTree>
    <p:extLst>
      <p:ext uri="{BB962C8B-B14F-4D97-AF65-F5344CB8AC3E}">
        <p14:creationId xmlns:p14="http://schemas.microsoft.com/office/powerpoint/2010/main" val="202692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A4E883-FCB6-4A29-AED5-F00EFD997A30}"/>
              </a:ext>
            </a:extLst>
          </p:cNvPr>
          <p:cNvSpPr/>
          <p:nvPr/>
        </p:nvSpPr>
        <p:spPr>
          <a:xfrm>
            <a:off x="10761044" y="70948"/>
            <a:ext cx="1392283" cy="13868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HÀNG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DỌC</a:t>
            </a:r>
          </a:p>
        </p:txBody>
      </p:sp>
      <p:sp>
        <p:nvSpPr>
          <p:cNvPr id="19" name="Star: 10 Points 18">
            <a:extLst>
              <a:ext uri="{FF2B5EF4-FFF2-40B4-BE49-F238E27FC236}">
                <a16:creationId xmlns:a16="http://schemas.microsoft.com/office/drawing/2014/main" id="{7DDA5614-72C5-4089-8576-05FAC9405CCA}"/>
              </a:ext>
            </a:extLst>
          </p:cNvPr>
          <p:cNvSpPr/>
          <p:nvPr/>
        </p:nvSpPr>
        <p:spPr>
          <a:xfrm>
            <a:off x="358521" y="102966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Star: 10 Points 19">
            <a:extLst>
              <a:ext uri="{FF2B5EF4-FFF2-40B4-BE49-F238E27FC236}">
                <a16:creationId xmlns:a16="http://schemas.microsoft.com/office/drawing/2014/main" id="{4377D926-FFF0-449D-8291-15C3F23C6E24}"/>
              </a:ext>
            </a:extLst>
          </p:cNvPr>
          <p:cNvSpPr/>
          <p:nvPr/>
        </p:nvSpPr>
        <p:spPr>
          <a:xfrm>
            <a:off x="358521" y="706305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Star: 10 Points 20">
            <a:extLst>
              <a:ext uri="{FF2B5EF4-FFF2-40B4-BE49-F238E27FC236}">
                <a16:creationId xmlns:a16="http://schemas.microsoft.com/office/drawing/2014/main" id="{05ACA9F3-ECCA-4C89-9F0E-8AE8BB0F02AE}"/>
              </a:ext>
            </a:extLst>
          </p:cNvPr>
          <p:cNvSpPr/>
          <p:nvPr/>
        </p:nvSpPr>
        <p:spPr>
          <a:xfrm>
            <a:off x="358521" y="1310326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Star: 10 Points 21">
            <a:extLst>
              <a:ext uri="{FF2B5EF4-FFF2-40B4-BE49-F238E27FC236}">
                <a16:creationId xmlns:a16="http://schemas.microsoft.com/office/drawing/2014/main" id="{6CA936C2-E6DD-4EEB-AE8C-6AC5FDE9CF3B}"/>
              </a:ext>
            </a:extLst>
          </p:cNvPr>
          <p:cNvSpPr/>
          <p:nvPr/>
        </p:nvSpPr>
        <p:spPr>
          <a:xfrm>
            <a:off x="358521" y="1908317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D24EDBC7-07A1-4C4A-8613-55A57AE77FCF}"/>
              </a:ext>
            </a:extLst>
          </p:cNvPr>
          <p:cNvSpPr/>
          <p:nvPr/>
        </p:nvSpPr>
        <p:spPr>
          <a:xfrm>
            <a:off x="358521" y="2506308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1B4680BC-77A9-4EAC-94ED-4C24A4CA229B}"/>
              </a:ext>
            </a:extLst>
          </p:cNvPr>
          <p:cNvSpPr/>
          <p:nvPr/>
        </p:nvSpPr>
        <p:spPr>
          <a:xfrm>
            <a:off x="358521" y="3104299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" name="Star: 10 Points 3">
            <a:extLst>
              <a:ext uri="{FF2B5EF4-FFF2-40B4-BE49-F238E27FC236}">
                <a16:creationId xmlns:a16="http://schemas.microsoft.com/office/drawing/2014/main" id="{7A1FBFD6-3BA0-4CD9-9C85-496259AA56E6}"/>
              </a:ext>
            </a:extLst>
          </p:cNvPr>
          <p:cNvSpPr/>
          <p:nvPr/>
        </p:nvSpPr>
        <p:spPr>
          <a:xfrm>
            <a:off x="358521" y="3702290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" name="Star: 10 Points 1">
            <a:extLst>
              <a:ext uri="{FF2B5EF4-FFF2-40B4-BE49-F238E27FC236}">
                <a16:creationId xmlns:a16="http://schemas.microsoft.com/office/drawing/2014/main" id="{D4CE04EF-555B-4247-B766-0C9FAB634862}"/>
              </a:ext>
            </a:extLst>
          </p:cNvPr>
          <p:cNvSpPr/>
          <p:nvPr/>
        </p:nvSpPr>
        <p:spPr>
          <a:xfrm>
            <a:off x="358521" y="4300281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E7D70FE-F199-4AE7-A23E-E17CA9DD67CA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	PHÚC THAY AI … …, VÌ HỌ SẼ ĐƯỢC ĐẤT HỨA LÀM GIA NGHIỆP.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503F3D-6347-433C-9943-CC4F5079436F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	PHÚC THAY AI CÓ TÂM HỒN … …, VÌ NƯỚC TRỜI LÀ CỦA HỌ.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D88F93-285C-4B9F-974D-1CB335BDDF9B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	PHÚC THAY AI KHÁT KHAO NÊN NGƯỜI … …, VÌ HỌ SẼ ĐƯỢC THIÊN CHÚA CHO THOẢ LÒNG.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DCC27B-9CAB-4F1D-AE22-666990AD6352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	PHÚC THAY AI XÓT THƯƠNG NGƯỜI, VÌ HỌ SẼ ĐƯỢC THIÊN CHÚA … …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D31431-A4F3-4EF4-91E5-FCE9CEF27582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5.	NHỮNG NGƯỜI CÓ TÂM HỒN HIỀN LÀNH ĐƯỢC THIÊN CHÚA HỨA BAN ĐIỀU GÌ?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D3E118-8283-49BB-B231-06777B5B0EAB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6.	PHÚC THAY AI XÂY DỰNG … …, VÌ HỌ SẼ ĐƯỢC GỌI LÀ CON THIÊN CHÚA.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20896D-EB9D-4D37-98FF-10B14143D28D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7.	ANH EM HÃY VUI MỪNG HỚN HỞ, VÌ … … DÀNH CHO ANH EM Ở TRÊN TRỜI THẬT LỚN LAO.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A97EE1-0564-4C59-9EA2-5FE8B8BD95DE}"/>
              </a:ext>
            </a:extLst>
          </p:cNvPr>
          <p:cNvSpPr/>
          <p:nvPr/>
        </p:nvSpPr>
        <p:spPr>
          <a:xfrm>
            <a:off x="0" y="5038326"/>
            <a:ext cx="12192000" cy="18484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8.	PHÚC THAY AI BỊ … … VÌ SỐNG CÔNG CHÍNH, VÌ NƯỚC TRỜI LÀ CỦA HỌ.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4600036-E973-4905-BB32-84EF02FE0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172414"/>
              </p:ext>
            </p:extLst>
          </p:nvPr>
        </p:nvGraphicFramePr>
        <p:xfrm>
          <a:off x="1333500" y="70948"/>
          <a:ext cx="9086850" cy="4853480"/>
        </p:xfrm>
        <a:graphic>
          <a:graphicData uri="http://schemas.openxmlformats.org/drawingml/2006/table">
            <a:tbl>
              <a:tblPr firstRow="1" firstCol="1" bandRow="1"/>
              <a:tblGrid>
                <a:gridCol w="908685">
                  <a:extLst>
                    <a:ext uri="{9D8B030D-6E8A-4147-A177-3AD203B41FA5}">
                      <a16:colId xmlns:a16="http://schemas.microsoft.com/office/drawing/2014/main" val="1988624458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4098434251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1129268290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701307779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2567561653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2036985956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3846984492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1251286798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752831775"/>
                    </a:ext>
                  </a:extLst>
                </a:gridCol>
                <a:gridCol w="908685">
                  <a:extLst>
                    <a:ext uri="{9D8B030D-6E8A-4147-A177-3AD203B41FA5}">
                      <a16:colId xmlns:a16="http://schemas.microsoft.com/office/drawing/2014/main" val="4044191760"/>
                    </a:ext>
                  </a:extLst>
                </a:gridCol>
              </a:tblGrid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Ề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442412"/>
                  </a:ext>
                </a:extLst>
              </a:tr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È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K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833886"/>
                  </a:ext>
                </a:extLst>
              </a:tr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Ô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Í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309449"/>
                  </a:ext>
                </a:extLst>
              </a:tr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X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Ơ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601153"/>
                  </a:ext>
                </a:extLst>
              </a:tr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Ấ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Ứ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264538"/>
                  </a:ext>
                </a:extLst>
              </a:tr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Ì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1820152"/>
                  </a:ext>
                </a:extLst>
              </a:tr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P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Ầ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Ở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851129"/>
                  </a:ext>
                </a:extLst>
              </a:tr>
              <a:tr h="606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Ạ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84362"/>
                  </a:ext>
                </a:extLst>
              </a:tr>
            </a:tbl>
          </a:graphicData>
        </a:graphic>
      </p:graphicFrame>
      <p:sp>
        <p:nvSpPr>
          <p:cNvPr id="123" name="Rectangle 122">
            <a:extLst>
              <a:ext uri="{FF2B5EF4-FFF2-40B4-BE49-F238E27FC236}">
                <a16:creationId xmlns:a16="http://schemas.microsoft.com/office/drawing/2014/main" id="{D470D0D1-CB4F-463D-8FA2-0B07917D9ED4}"/>
              </a:ext>
            </a:extLst>
          </p:cNvPr>
          <p:cNvSpPr/>
          <p:nvPr/>
        </p:nvSpPr>
        <p:spPr>
          <a:xfrm>
            <a:off x="1333500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CCDCF9AA-09E2-408D-8E8B-7CCA77941F3D}"/>
              </a:ext>
            </a:extLst>
          </p:cNvPr>
          <p:cNvSpPr/>
          <p:nvPr/>
        </p:nvSpPr>
        <p:spPr>
          <a:xfrm>
            <a:off x="2241755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CD05994-1E28-4B68-98A5-C72469B6100B}"/>
              </a:ext>
            </a:extLst>
          </p:cNvPr>
          <p:cNvSpPr/>
          <p:nvPr/>
        </p:nvSpPr>
        <p:spPr>
          <a:xfrm>
            <a:off x="3151697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89EC7AA-82BE-4549-BAA5-A62CD1BCD093}"/>
              </a:ext>
            </a:extLst>
          </p:cNvPr>
          <p:cNvSpPr/>
          <p:nvPr/>
        </p:nvSpPr>
        <p:spPr>
          <a:xfrm>
            <a:off x="4059952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365A395-4F9F-4668-ABFC-E25500EA8E2D}"/>
              </a:ext>
            </a:extLst>
          </p:cNvPr>
          <p:cNvSpPr/>
          <p:nvPr/>
        </p:nvSpPr>
        <p:spPr>
          <a:xfrm>
            <a:off x="4968222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5BB1475-B933-4155-A431-E50EBDB02BCF}"/>
              </a:ext>
            </a:extLst>
          </p:cNvPr>
          <p:cNvSpPr/>
          <p:nvPr/>
        </p:nvSpPr>
        <p:spPr>
          <a:xfrm>
            <a:off x="5876477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709CDAA3-2D42-4354-B1EE-5AECA551587B}"/>
              </a:ext>
            </a:extLst>
          </p:cNvPr>
          <p:cNvSpPr/>
          <p:nvPr/>
        </p:nvSpPr>
        <p:spPr>
          <a:xfrm>
            <a:off x="6784747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C31075A-2477-4F06-891E-15EE539A374C}"/>
              </a:ext>
            </a:extLst>
          </p:cNvPr>
          <p:cNvSpPr/>
          <p:nvPr/>
        </p:nvSpPr>
        <p:spPr>
          <a:xfrm>
            <a:off x="7694674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661B4176-37C9-44D8-AD21-AB20DFE867F1}"/>
              </a:ext>
            </a:extLst>
          </p:cNvPr>
          <p:cNvSpPr/>
          <p:nvPr/>
        </p:nvSpPr>
        <p:spPr>
          <a:xfrm>
            <a:off x="8602944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8BF6719-01C9-43CF-A6AF-D3C3E51A74B9}"/>
              </a:ext>
            </a:extLst>
          </p:cNvPr>
          <p:cNvSpPr/>
          <p:nvPr/>
        </p:nvSpPr>
        <p:spPr>
          <a:xfrm>
            <a:off x="9511199" y="371182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C96A100-3FEE-4A76-A7CE-5FB81D3F58B4}"/>
              </a:ext>
            </a:extLst>
          </p:cNvPr>
          <p:cNvSpPr/>
          <p:nvPr/>
        </p:nvSpPr>
        <p:spPr>
          <a:xfrm>
            <a:off x="1333500" y="431812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06BD9FE8-0EE9-45DC-9872-D842263BCAC8}"/>
              </a:ext>
            </a:extLst>
          </p:cNvPr>
          <p:cNvSpPr/>
          <p:nvPr/>
        </p:nvSpPr>
        <p:spPr>
          <a:xfrm>
            <a:off x="2241755" y="431812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E13929C4-5481-4B46-A7D3-6BC31A6FFCFD}"/>
              </a:ext>
            </a:extLst>
          </p:cNvPr>
          <p:cNvSpPr/>
          <p:nvPr/>
        </p:nvSpPr>
        <p:spPr>
          <a:xfrm>
            <a:off x="3151697" y="431812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88CD241-6FFC-40BF-A5CF-8583A717DC78}"/>
              </a:ext>
            </a:extLst>
          </p:cNvPr>
          <p:cNvSpPr/>
          <p:nvPr/>
        </p:nvSpPr>
        <p:spPr>
          <a:xfrm>
            <a:off x="4059952" y="431812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03C5FE3-8032-47C5-A398-610821CAFE89}"/>
              </a:ext>
            </a:extLst>
          </p:cNvPr>
          <p:cNvSpPr/>
          <p:nvPr/>
        </p:nvSpPr>
        <p:spPr>
          <a:xfrm>
            <a:off x="4968222" y="431812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5E47C8A-3E7E-4AA7-B0CB-141E80FCBA1C}"/>
              </a:ext>
            </a:extLst>
          </p:cNvPr>
          <p:cNvSpPr/>
          <p:nvPr/>
        </p:nvSpPr>
        <p:spPr>
          <a:xfrm>
            <a:off x="5876477" y="431812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3E257D0-7ADC-4491-A53E-E6147F02758B}"/>
              </a:ext>
            </a:extLst>
          </p:cNvPr>
          <p:cNvSpPr/>
          <p:nvPr/>
        </p:nvSpPr>
        <p:spPr>
          <a:xfrm>
            <a:off x="6784747" y="431812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5813A8E-D65F-4133-97E2-F6C40376E291}"/>
              </a:ext>
            </a:extLst>
          </p:cNvPr>
          <p:cNvSpPr/>
          <p:nvPr/>
        </p:nvSpPr>
        <p:spPr>
          <a:xfrm>
            <a:off x="2241755" y="310913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BD6A6BAB-4C4D-4621-953C-E46C52775B17}"/>
              </a:ext>
            </a:extLst>
          </p:cNvPr>
          <p:cNvSpPr/>
          <p:nvPr/>
        </p:nvSpPr>
        <p:spPr>
          <a:xfrm>
            <a:off x="3151697" y="310913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E13653B9-3FB3-427E-B517-F8E69449520A}"/>
              </a:ext>
            </a:extLst>
          </p:cNvPr>
          <p:cNvSpPr/>
          <p:nvPr/>
        </p:nvSpPr>
        <p:spPr>
          <a:xfrm>
            <a:off x="4059952" y="310913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92FA189-D4FA-4913-BFBC-858B7DE5F5FB}"/>
              </a:ext>
            </a:extLst>
          </p:cNvPr>
          <p:cNvSpPr/>
          <p:nvPr/>
        </p:nvSpPr>
        <p:spPr>
          <a:xfrm>
            <a:off x="4968222" y="310913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E4F45A0F-1B48-4B85-9960-CF102FF0A339}"/>
              </a:ext>
            </a:extLst>
          </p:cNvPr>
          <p:cNvSpPr/>
          <p:nvPr/>
        </p:nvSpPr>
        <p:spPr>
          <a:xfrm>
            <a:off x="5876477" y="310913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6DB9C89F-AFB6-425F-B9EE-FC1ADDFA5466}"/>
              </a:ext>
            </a:extLst>
          </p:cNvPr>
          <p:cNvSpPr/>
          <p:nvPr/>
        </p:nvSpPr>
        <p:spPr>
          <a:xfrm>
            <a:off x="6784747" y="310913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FA9F658-618F-4C26-A40E-0F3D97BBCE36}"/>
              </a:ext>
            </a:extLst>
          </p:cNvPr>
          <p:cNvSpPr/>
          <p:nvPr/>
        </p:nvSpPr>
        <p:spPr>
          <a:xfrm>
            <a:off x="7694674" y="310913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19F76FC2-E24B-445F-8F51-C40640D3BCCD}"/>
              </a:ext>
            </a:extLst>
          </p:cNvPr>
          <p:cNvSpPr/>
          <p:nvPr/>
        </p:nvSpPr>
        <p:spPr>
          <a:xfrm>
            <a:off x="1333500" y="250053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36D07BDB-37B1-422E-8718-257B78283525}"/>
              </a:ext>
            </a:extLst>
          </p:cNvPr>
          <p:cNvSpPr/>
          <p:nvPr/>
        </p:nvSpPr>
        <p:spPr>
          <a:xfrm>
            <a:off x="2241755" y="250053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FEAC7481-01AA-4D7E-85D9-96220435591E}"/>
              </a:ext>
            </a:extLst>
          </p:cNvPr>
          <p:cNvSpPr/>
          <p:nvPr/>
        </p:nvSpPr>
        <p:spPr>
          <a:xfrm>
            <a:off x="3151697" y="250053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2B957211-2097-4639-9EB2-CE1586A55D3C}"/>
              </a:ext>
            </a:extLst>
          </p:cNvPr>
          <p:cNvSpPr/>
          <p:nvPr/>
        </p:nvSpPr>
        <p:spPr>
          <a:xfrm>
            <a:off x="4059952" y="250053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454CB53-0BE5-401C-ABFE-F85B4C18DF68}"/>
              </a:ext>
            </a:extLst>
          </p:cNvPr>
          <p:cNvSpPr/>
          <p:nvPr/>
        </p:nvSpPr>
        <p:spPr>
          <a:xfrm>
            <a:off x="4968222" y="250053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B10478DB-B607-464A-BCF0-683121B0D295}"/>
              </a:ext>
            </a:extLst>
          </p:cNvPr>
          <p:cNvSpPr/>
          <p:nvPr/>
        </p:nvSpPr>
        <p:spPr>
          <a:xfrm>
            <a:off x="5876477" y="250053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C9B58E70-36D4-479D-A268-D26AF592F24E}"/>
              </a:ext>
            </a:extLst>
          </p:cNvPr>
          <p:cNvSpPr/>
          <p:nvPr/>
        </p:nvSpPr>
        <p:spPr>
          <a:xfrm>
            <a:off x="6784747" y="2500536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33521F46-5575-4FD0-A44B-0AD45662868F}"/>
              </a:ext>
            </a:extLst>
          </p:cNvPr>
          <p:cNvSpPr/>
          <p:nvPr/>
        </p:nvSpPr>
        <p:spPr>
          <a:xfrm>
            <a:off x="1334396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18639862-7F05-4C3B-B628-4506756C4B2C}"/>
              </a:ext>
            </a:extLst>
          </p:cNvPr>
          <p:cNvSpPr/>
          <p:nvPr/>
        </p:nvSpPr>
        <p:spPr>
          <a:xfrm>
            <a:off x="2242651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1D28FE7-4831-4DAE-9DFF-E9EAEE2AFB18}"/>
              </a:ext>
            </a:extLst>
          </p:cNvPr>
          <p:cNvSpPr/>
          <p:nvPr/>
        </p:nvSpPr>
        <p:spPr>
          <a:xfrm>
            <a:off x="3152593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05124AC-02DA-49D6-89BE-781EB2DA4336}"/>
              </a:ext>
            </a:extLst>
          </p:cNvPr>
          <p:cNvSpPr/>
          <p:nvPr/>
        </p:nvSpPr>
        <p:spPr>
          <a:xfrm>
            <a:off x="4060848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D993E3DD-8210-4265-A631-9FAF57805E13}"/>
              </a:ext>
            </a:extLst>
          </p:cNvPr>
          <p:cNvSpPr/>
          <p:nvPr/>
        </p:nvSpPr>
        <p:spPr>
          <a:xfrm>
            <a:off x="4969118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2AB17AE-6E38-4F06-80A3-FF0C7D2CD477}"/>
              </a:ext>
            </a:extLst>
          </p:cNvPr>
          <p:cNvSpPr/>
          <p:nvPr/>
        </p:nvSpPr>
        <p:spPr>
          <a:xfrm>
            <a:off x="5877373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3A4C175D-90A9-4248-9D85-2AAB3B0216F7}"/>
              </a:ext>
            </a:extLst>
          </p:cNvPr>
          <p:cNvSpPr/>
          <p:nvPr/>
        </p:nvSpPr>
        <p:spPr>
          <a:xfrm>
            <a:off x="6785643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0FEDC42A-BE9E-47DD-AF13-DADBB995490E}"/>
              </a:ext>
            </a:extLst>
          </p:cNvPr>
          <p:cNvSpPr/>
          <p:nvPr/>
        </p:nvSpPr>
        <p:spPr>
          <a:xfrm>
            <a:off x="7695570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FE5CF4FB-47A5-4FDE-81B3-8D9BAAA74AB5}"/>
              </a:ext>
            </a:extLst>
          </p:cNvPr>
          <p:cNvSpPr/>
          <p:nvPr/>
        </p:nvSpPr>
        <p:spPr>
          <a:xfrm>
            <a:off x="8603840" y="1899563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C65A3D9D-DA08-42E9-805C-ED630AA0D30B}"/>
              </a:ext>
            </a:extLst>
          </p:cNvPr>
          <p:cNvSpPr/>
          <p:nvPr/>
        </p:nvSpPr>
        <p:spPr>
          <a:xfrm>
            <a:off x="2241755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EF42900C-A092-4DD9-9B6F-0B0114C897D9}"/>
              </a:ext>
            </a:extLst>
          </p:cNvPr>
          <p:cNvSpPr/>
          <p:nvPr/>
        </p:nvSpPr>
        <p:spPr>
          <a:xfrm>
            <a:off x="3151697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CE2041B6-78C0-4058-B182-451B8603C583}"/>
              </a:ext>
            </a:extLst>
          </p:cNvPr>
          <p:cNvSpPr/>
          <p:nvPr/>
        </p:nvSpPr>
        <p:spPr>
          <a:xfrm>
            <a:off x="4059952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FDAD8143-4E5B-4B2F-A3E1-4FA9CA670A3A}"/>
              </a:ext>
            </a:extLst>
          </p:cNvPr>
          <p:cNvSpPr/>
          <p:nvPr/>
        </p:nvSpPr>
        <p:spPr>
          <a:xfrm>
            <a:off x="4968222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D97F1C40-DF25-49CA-A399-DF27FD15833C}"/>
              </a:ext>
            </a:extLst>
          </p:cNvPr>
          <p:cNvSpPr/>
          <p:nvPr/>
        </p:nvSpPr>
        <p:spPr>
          <a:xfrm>
            <a:off x="5876477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653EB43C-25C7-4A84-BAF4-12625D3B59CC}"/>
              </a:ext>
            </a:extLst>
          </p:cNvPr>
          <p:cNvSpPr/>
          <p:nvPr/>
        </p:nvSpPr>
        <p:spPr>
          <a:xfrm>
            <a:off x="6784747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A41226C8-4F27-4C0B-ADEA-93683E89F7F4}"/>
              </a:ext>
            </a:extLst>
          </p:cNvPr>
          <p:cNvSpPr/>
          <p:nvPr/>
        </p:nvSpPr>
        <p:spPr>
          <a:xfrm>
            <a:off x="7694674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940721F2-BFBB-484F-BB7C-126C88C2B609}"/>
              </a:ext>
            </a:extLst>
          </p:cNvPr>
          <p:cNvSpPr/>
          <p:nvPr/>
        </p:nvSpPr>
        <p:spPr>
          <a:xfrm>
            <a:off x="8602944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B2CA6E1A-C987-48BB-9751-36C52C206BBE}"/>
              </a:ext>
            </a:extLst>
          </p:cNvPr>
          <p:cNvSpPr/>
          <p:nvPr/>
        </p:nvSpPr>
        <p:spPr>
          <a:xfrm>
            <a:off x="9511199" y="128193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1CF2A933-FF37-4906-8EE9-5D75666A1F72}"/>
              </a:ext>
            </a:extLst>
          </p:cNvPr>
          <p:cNvSpPr/>
          <p:nvPr/>
        </p:nvSpPr>
        <p:spPr>
          <a:xfrm>
            <a:off x="1333500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57392FE1-4DCB-4542-8A38-8FB3B4A2604F}"/>
              </a:ext>
            </a:extLst>
          </p:cNvPr>
          <p:cNvSpPr/>
          <p:nvPr/>
        </p:nvSpPr>
        <p:spPr>
          <a:xfrm>
            <a:off x="2241755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B3F04912-032F-4CAB-A182-31C91E7F70AA}"/>
              </a:ext>
            </a:extLst>
          </p:cNvPr>
          <p:cNvSpPr/>
          <p:nvPr/>
        </p:nvSpPr>
        <p:spPr>
          <a:xfrm>
            <a:off x="3151697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E3817505-04A3-4FD2-9461-D309786ADF6B}"/>
              </a:ext>
            </a:extLst>
          </p:cNvPr>
          <p:cNvSpPr/>
          <p:nvPr/>
        </p:nvSpPr>
        <p:spPr>
          <a:xfrm>
            <a:off x="4059952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C963D65E-0505-4224-B721-D3CF63A3715D}"/>
              </a:ext>
            </a:extLst>
          </p:cNvPr>
          <p:cNvSpPr/>
          <p:nvPr/>
        </p:nvSpPr>
        <p:spPr>
          <a:xfrm>
            <a:off x="4968222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A42E3FFE-C2EA-4588-BA55-66D38A04A065}"/>
              </a:ext>
            </a:extLst>
          </p:cNvPr>
          <p:cNvSpPr/>
          <p:nvPr/>
        </p:nvSpPr>
        <p:spPr>
          <a:xfrm>
            <a:off x="5876477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E9735C65-B16F-4D23-B2D7-A91F97F33055}"/>
              </a:ext>
            </a:extLst>
          </p:cNvPr>
          <p:cNvSpPr/>
          <p:nvPr/>
        </p:nvSpPr>
        <p:spPr>
          <a:xfrm>
            <a:off x="6784747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E599384A-6E99-4771-A62A-CA73291AD01E}"/>
              </a:ext>
            </a:extLst>
          </p:cNvPr>
          <p:cNvSpPr/>
          <p:nvPr/>
        </p:nvSpPr>
        <p:spPr>
          <a:xfrm>
            <a:off x="7694674" y="681864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AFA9A08-899A-4E1C-A906-B0E20D1C85DA}"/>
              </a:ext>
            </a:extLst>
          </p:cNvPr>
          <p:cNvSpPr/>
          <p:nvPr/>
        </p:nvSpPr>
        <p:spPr>
          <a:xfrm>
            <a:off x="1333500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A7491F92-1B19-4D17-AA65-427B0477B054}"/>
              </a:ext>
            </a:extLst>
          </p:cNvPr>
          <p:cNvSpPr/>
          <p:nvPr/>
        </p:nvSpPr>
        <p:spPr>
          <a:xfrm>
            <a:off x="2241755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6E57417-B4F5-4569-857F-0ADB36B673B2}"/>
              </a:ext>
            </a:extLst>
          </p:cNvPr>
          <p:cNvSpPr/>
          <p:nvPr/>
        </p:nvSpPr>
        <p:spPr>
          <a:xfrm>
            <a:off x="3151697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D6A59EA4-AF33-4CCE-A0D8-07636BB73488}"/>
              </a:ext>
            </a:extLst>
          </p:cNvPr>
          <p:cNvSpPr/>
          <p:nvPr/>
        </p:nvSpPr>
        <p:spPr>
          <a:xfrm>
            <a:off x="4059952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D3331962-412D-4C67-98E1-810BD30C4E5A}"/>
              </a:ext>
            </a:extLst>
          </p:cNvPr>
          <p:cNvSpPr/>
          <p:nvPr/>
        </p:nvSpPr>
        <p:spPr>
          <a:xfrm>
            <a:off x="4968222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BC28F0B2-AEBE-46E0-9C6B-5FD1C99EF5FE}"/>
              </a:ext>
            </a:extLst>
          </p:cNvPr>
          <p:cNvSpPr/>
          <p:nvPr/>
        </p:nvSpPr>
        <p:spPr>
          <a:xfrm>
            <a:off x="5876477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9F69F85D-F51B-4EC3-BAEB-B003F290965B}"/>
              </a:ext>
            </a:extLst>
          </p:cNvPr>
          <p:cNvSpPr/>
          <p:nvPr/>
        </p:nvSpPr>
        <p:spPr>
          <a:xfrm>
            <a:off x="6784747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2C93B702-9F29-4442-8D22-52DE40B88299}"/>
              </a:ext>
            </a:extLst>
          </p:cNvPr>
          <p:cNvSpPr/>
          <p:nvPr/>
        </p:nvSpPr>
        <p:spPr>
          <a:xfrm>
            <a:off x="7694674" y="59297"/>
            <a:ext cx="908255" cy="608400"/>
          </a:xfrm>
          <a:prstGeom prst="rect">
            <a:avLst/>
          </a:prstGeom>
          <a:solidFill>
            <a:srgbClr val="92D05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5856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4" dur="1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1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1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1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1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1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5" dur="1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9" dur="1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2" dur="1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5" dur="1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8" dur="1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1" dur="1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1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7" dur="1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0" dur="1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9" dur="1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2" dur="1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5" dur="1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8" dur="1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1" dur="1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4" dur="1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7" dur="1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0" dur="1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3" dur="1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3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2" dur="1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5" dur="1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8" dur="1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1" dur="1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4" dur="1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7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0" dur="1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3" dur="1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6" dur="1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1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9" fill="hold">
                      <p:stCondLst>
                        <p:cond delay="0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5" dur="1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8" dur="1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1" dur="1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4" dur="1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7" dur="1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0" dur="1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3" dur="1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6" fill="hold">
                      <p:stCondLst>
                        <p:cond delay="0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1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1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2" dur="1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5" dur="1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8" dur="1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1" dur="1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4" dur="1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7" dur="1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0" dur="1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5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3" fill="hold">
                      <p:stCondLst>
                        <p:cond delay="0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9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9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0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0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4" dur="1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7" dur="1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0" dur="1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3" dur="1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6" dur="1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9" dur="1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32" dur="1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35" dur="1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38" dur="1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41" dur="1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4" fill="hold">
                      <p:stCondLst>
                        <p:cond delay="0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5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6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6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7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7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0" dur="1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3" dur="1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6" dur="1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9" dur="1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2" dur="1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5" dur="1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8" dur="1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5" grpId="0" animBg="1"/>
      <p:bldP spid="25" grpId="1" animBg="1"/>
      <p:bldP spid="26" grpId="0" animBg="1"/>
      <p:bldP spid="26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199" grpId="1" animBg="1"/>
      <p:bldP spid="200" grpId="0" animBg="1"/>
      <p:bldP spid="20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.A – Tiếng Vỗ Tay">
            <a:hlinkClick r:id="" action="ppaction://media"/>
            <a:extLst>
              <a:ext uri="{FF2B5EF4-FFF2-40B4-BE49-F238E27FC236}">
                <a16:creationId xmlns:a16="http://schemas.microsoft.com/office/drawing/2014/main" id="{DCA2C0E7-7A17-45D2-8D21-7AB7604638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9675" y="1654175"/>
            <a:ext cx="406400" cy="4064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68EF1DA-0B58-43AB-B6BA-52EC5C10C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01866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firstCol="1" bandRow="1"/>
              <a:tblGrid>
                <a:gridCol w="1219200">
                  <a:extLst>
                    <a:ext uri="{9D8B030D-6E8A-4147-A177-3AD203B41FA5}">
                      <a16:colId xmlns:a16="http://schemas.microsoft.com/office/drawing/2014/main" val="327445467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4499227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0328217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1094323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6390219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4465364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04382282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6208979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91164983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03127627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Ề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87356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vi-VN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K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63741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Ô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Í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196088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X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Ơ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605776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Ấ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Ứ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50589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vi-VN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Ì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1529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P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Ầ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Ở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79841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Ạ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057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0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73596" y="254000"/>
            <a:ext cx="10644809" cy="106479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ới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endParaRPr kumimoji="0" lang="en-US" sz="368400" b="1" i="0" u="none" strike="noStrike" kern="1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524001" y="5539206"/>
            <a:ext cx="9143999" cy="1064795"/>
          </a:xfrm>
          <a:prstGeom prst="flowChartAlternateProcess">
            <a:avLst/>
          </a:prstGeom>
          <a:solidFill>
            <a:srgbClr val="7030A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TRẮC</a:t>
            </a: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NGHIỆM</a:t>
            </a:r>
            <a:endParaRPr kumimoji="0" lang="en-US" alt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7FFDE-9CD5-4E67-B014-858183DD8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248" y="1591055"/>
            <a:ext cx="4875789" cy="367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470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4" grpId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Tám điều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09992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Tám điều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Sáu điều răn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Bảy điều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Mười điều răn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Bài giảng của Chúa Giê-su đưa ra bao nhiêu lời răn dạy lối sống cho con người?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Tăng thêm lòng Tin – Cậy – Mến</a:t>
              </a: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Sống hòa thuận với nhau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Giúp vào được Nước Trời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Giúp truyền giáo hiệu quả hơn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Tất cả những điều Chúa Giê-su dạy hướng tới mục đích gì?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3643217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Giúp vào được Nước Trời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938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5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Thánh Giu-se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Tất cả các thánh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Đức Mẹ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Các Tông đồ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4800" b="1" noProof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48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Đâu là mẫu gương sáng đã sống theo Tám mối phúc Chúa Giê-su dạy, mà chúng ta có thể noi theo?</a:t>
            </a:r>
            <a:endParaRPr lang="vi-VN" sz="48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2747867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Tất cả các thánh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517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5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Hàng ngàn vị</a:t>
              </a: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118 vị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117 vị Thánh và 1 vị Chân Phước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Tất cả đều sai.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4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Chúa nói: Phúc cho những người bị bách hại vì Chúa. Vậy ở Việt Nam có bao nhiêu vị chết vì niềm tin vào Thiên Chúa?</a:t>
            </a:r>
            <a:endParaRPr lang="vi-VN" sz="4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00467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Hàng ngàn vị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266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6FF85-6756-434B-A8E1-E10F6E46C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070" y="3211551"/>
            <a:ext cx="4022323" cy="3288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431C5340-3CA1-47F1-8EAE-0D2383149045}"/>
              </a:ext>
            </a:extLst>
          </p:cNvPr>
          <p:cNvSpPr/>
          <p:nvPr/>
        </p:nvSpPr>
        <p:spPr>
          <a:xfrm>
            <a:off x="4467225" y="104775"/>
            <a:ext cx="7724776" cy="6296025"/>
          </a:xfrm>
          <a:prstGeom prst="cloudCallout">
            <a:avLst>
              <a:gd name="adj1" fmla="val -47502"/>
              <a:gd name="adj2" fmla="val 49905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DFAF-9DC5-4BFB-A7AD-1DD2DCFFB09F}"/>
              </a:ext>
            </a:extLst>
          </p:cNvPr>
          <p:cNvSpPr txBox="1"/>
          <p:nvPr/>
        </p:nvSpPr>
        <p:spPr>
          <a:xfrm>
            <a:off x="5172863" y="1847362"/>
            <a:ext cx="6310854" cy="2681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vi-VN" sz="54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Em sẽ tập sống theo mối phúc nào? Vì sao?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F6069-D6E0-4AA3-BC00-AEC2B19ED6CD}"/>
              </a:ext>
            </a:extLst>
          </p:cNvPr>
          <p:cNvSpPr txBox="1"/>
          <p:nvPr/>
        </p:nvSpPr>
        <p:spPr>
          <a:xfrm>
            <a:off x="780654" y="725711"/>
            <a:ext cx="2862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THIẾU NHI YÊU CHÚA</a:t>
            </a:r>
          </a:p>
        </p:txBody>
      </p:sp>
    </p:spTree>
    <p:extLst>
      <p:ext uri="{BB962C8B-B14F-4D97-AF65-F5344CB8AC3E}">
        <p14:creationId xmlns:p14="http://schemas.microsoft.com/office/powerpoint/2010/main" val="59399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823</Words>
  <Application>Microsoft Office PowerPoint</Application>
  <PresentationFormat>Widescreen</PresentationFormat>
  <Paragraphs>260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Algerian</vt:lpstr>
      <vt:lpstr>Arial</vt:lpstr>
      <vt:lpstr>Calibri</vt:lpstr>
      <vt:lpstr>Calibri Light</vt:lpstr>
      <vt:lpstr>Montserrat Black</vt:lpstr>
      <vt:lpstr>Montserrat SemiBold</vt:lpstr>
      <vt:lpstr>SVN-The Voice</vt:lpstr>
      <vt:lpstr>Times New Roman</vt:lpstr>
      <vt:lpstr>Verdana</vt:lpstr>
      <vt:lpstr>Office Theme</vt:lpstr>
      <vt:lpstr>1_Office Theme</vt:lpstr>
      <vt:lpstr>2_Office Theme</vt:lpstr>
      <vt:lpstr>PowerPoint Presentation</vt:lpstr>
      <vt:lpstr>PowerPoint Presentation</vt:lpstr>
      <vt:lpstr>Người lên tiếng dạy họ rằng : “Phúc thay ai có tâm hồn nghèo khó, vì Nước Trời là của họ.</vt:lpstr>
      <vt:lpstr>Phúc thay ai hiền lành, vì họ sẽ được Đất Hứa làm gia nghiệp.</vt:lpstr>
      <vt:lpstr>Phúc thay ai sầu khổ, vì họ sẽ được Thiên Chúa ủi an.</vt:lpstr>
      <vt:lpstr>Phúc thay ai khát khao nên người công chính, vì họ sẽ được Thiên Chúa cho thoả lòng.</vt:lpstr>
      <vt:lpstr>Phúc thay ai xót thương người, vì họ sẽ được Thiên Chúa xót thương.</vt:lpstr>
      <vt:lpstr>Phúc thay ai có tâm hồn trong sạch, vì họ sẽ được nhìn thấy Thiên Chúa. </vt:lpstr>
      <vt:lpstr>Phúc thay ai xây dựng hoà bình, vì họ sẽ được gọi là con Thiên Chúa.</vt:lpstr>
      <vt:lpstr>Phúc thay ai bị bách hại vì sống công chính, vì Nước Trời là của họ.</vt:lpstr>
      <vt:lpstr>Phúc thay anh em khi vì Thầy mà bị người ta sỉ vả, bách hại và vu khống đủ điều xấu xa.</vt:lpstr>
      <vt:lpstr>Anh em hãy vui mừng hớn hở, vì phần thưởng dành cho anh em ở trên trời thật lớn lao.” ĐÓ LÀ LỜI CHÚA.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jacky phan</dc:creator>
  <cp:lastModifiedBy>Mr Tam Nguyen</cp:lastModifiedBy>
  <cp:revision>8</cp:revision>
  <dcterms:created xsi:type="dcterms:W3CDTF">2020-10-30T12:39:30Z</dcterms:created>
  <dcterms:modified xsi:type="dcterms:W3CDTF">2026-10-31T11:53:56Z</dcterms:modified>
</cp:coreProperties>
</file>