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8" r:id="rId3"/>
    <p:sldId id="259" r:id="rId4"/>
    <p:sldId id="344" r:id="rId5"/>
    <p:sldId id="345" r:id="rId6"/>
    <p:sldId id="346" r:id="rId7"/>
    <p:sldId id="348" r:id="rId8"/>
    <p:sldId id="347" r:id="rId9"/>
    <p:sldId id="349" r:id="rId10"/>
    <p:sldId id="293" r:id="rId11"/>
    <p:sldId id="350" r:id="rId12"/>
    <p:sldId id="327" r:id="rId13"/>
    <p:sldId id="260" r:id="rId14"/>
    <p:sldId id="308" r:id="rId15"/>
    <p:sldId id="351" r:id="rId16"/>
    <p:sldId id="352" r:id="rId17"/>
    <p:sldId id="353" r:id="rId18"/>
    <p:sldId id="296" r:id="rId19"/>
  </p:sldIdLst>
  <p:sldSz cx="12192000" cy="6858000"/>
  <p:notesSz cx="6858000" cy="9144000"/>
  <p:defaultTextStyle>
    <a:defPPr>
      <a:defRPr lang="vi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3168" y="16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A0E04-FDE6-4675-9339-C22A87AA1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612D4A-FC5B-401E-87B8-6E6A5DE81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36D144-2880-4268-B615-1701192BC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E84ED9-D612-45B6-9BB3-11E91BE87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64B09B-0CEE-4B7C-844D-D6C504D9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199432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89098B-AB3D-4EEE-997A-11C1F70AC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F1CF4-C2A1-4320-A474-CA219F184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88CE0-19CD-455F-B4BD-9CF5B005B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D65C8B-3BB2-4B77-A345-2C62472AD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EB9BEC-9CAD-461F-8091-D09BAF8F8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772792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1DB37B-9E9D-4E1F-A844-93342AD50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9BDCF-C2C8-4618-BE94-F49CCD3CA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42A8B9-54BF-46F4-839D-7B20FDEFF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F11E9E-7A95-4024-8812-DAA653E049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CBC9F-2639-43B3-9B3F-5C186EA02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49836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B39A2-0B0B-452D-B707-578082564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7ABED-8F53-4647-A611-9AFF9AEFE7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627AC3-F135-4290-87CB-B30230893F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9A76CE-2703-41E4-97E1-2B6B0B731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A8AA67-CF27-4DFE-B3CF-97A7ABA0B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828B43-557C-4667-813D-185665D62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45727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59FED-8D0A-40E4-AF49-BD78F463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1ED05F-2BD6-43A4-AC6E-7CA0616F26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E6DA99-D590-41C1-AD26-D83A4BFEF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750985-CA4C-46A0-8369-59992FE95B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728EFA-D13A-4A06-AE20-F7089FCC31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4DA480B-BD63-46C6-87B2-241E693CC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AFB96E-42F2-4CB7-ADE5-1692CB506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3A2DED-1BB0-43DF-9327-5C2A97CFB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727541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4A16E0-A411-4716-B07D-0FDCA19749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19C6FD-73CB-4377-B2C2-06FDAB820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8815C1-1281-4FDA-9837-061B424068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7384A9B-BED6-48F6-9CAA-B8270D7C16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64087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5C0CDA-3B91-42A2-8BFD-275C50847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6595CF-8C1A-4BDE-9D09-21525E090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5995AD-5ED7-40A2-AEB8-96BC9E2DB5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38852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EFC697-CE40-4B00-9568-63BEFDFD0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C2F6A6-6769-4252-9057-99EDA30F2C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F54D8-F879-40CE-BF6E-F13F1AEC0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B951E4-D118-4E83-9B93-463E7108D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A5BBA2-85D7-4A57-A6E9-7E726935D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60636B-05BA-482E-8A47-D3D4DCF4B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957674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02091-4656-42E6-8A35-C106F28FD5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7138D0-6B0E-4816-AD05-297643F80D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vi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B8E57-455F-4AE0-ACC7-54F9183A9B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E5178E-038E-40B7-AF87-F6342F177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CD9287-C30F-4AD7-939A-C4E1B55A3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2D254-6781-42DF-A133-4CA7C4A5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889914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40042-EB11-4B37-A890-84CEC063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FB3DAC-A95D-4227-B638-8109A5D938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DB02A-FF63-44FA-BB64-F2374A201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7C1F7-03E5-4134-ABE0-B5E0469D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776528-81C7-4699-8B40-24F4CE31A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691208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12A584-8134-49B0-87A6-63D24872F6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9977D7-9125-4279-B316-33E7B0C7F9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3BCE09-DECC-4DB5-81E4-FA71903F2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6AD97-D5E9-4FC0-8BC0-A5500D74C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2E7A5A-0A73-49F5-8D6B-0A3F91C7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5173541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77854-CDEF-4D17-AE3A-CEF64C872D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6227AE-3DD4-4827-85B2-D527FDED2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B762A3-738B-46B7-BBF5-B49F0D5F6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602529-1782-47F5-BFB8-7EDB0B897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3AFA32-47B2-4A79-A9E1-8B1F41916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2064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3B4888-8674-4D5F-BA84-570F51EC9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42493-7A46-4B80-AF50-59D925048A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5C91FB-A2AD-423B-AD8D-D2A054A323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5CA342-3501-465D-A95C-E9F7371BFD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51830-CB1B-4405-8ADC-D9A38EE57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275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C9C24-E248-4CD1-879F-ACCE90F1B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E35F85-6064-4CA3-B210-2CD662A83A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9D11D-2EE6-48DF-A87E-0615EA0E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DBB6E3-991C-4F5A-9683-D63C7E0A18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A4BBC-3D5D-4E60-A47D-662FCE468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6514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F8394-DAF2-49DE-BC18-F02B37990F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4B96F-97B3-4BCB-B398-B5842605AE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FB1929-EAD9-4F5D-A76C-E2F51F0D48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B947D3-080A-4294-B062-5AE6562CB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45E0C-AA67-40BE-ACCC-C3855B150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CA18F6-F611-45E3-AEAA-B0F42308D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649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CEB4E-EBA2-429B-84AE-90CB49D36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D65C3A-1511-4D26-A012-64AEDDB21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993F31-A916-4038-9E73-BE5092BD2C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779A41B-21D4-4787-A0DE-AD707510E4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C3C421C-59A5-4407-ABC8-2ECA77CFF43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E718A1-4A3A-43CD-92BE-1C10E0D11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7082DD-70DB-447B-9E2D-9084233C2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8EDFA7-8A56-44C4-B263-7B580CA7D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0428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DB137-863E-4B2D-BAEE-193235460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960978-DAE3-448F-9BDF-7B0AC0A172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3043CA-5522-439E-8071-377D73885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05617A-2DD4-4C25-9C0D-E2F791B91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58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2658D13-6AE3-40C6-897F-3535AF32C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EAACC4-8B9D-4472-84CB-764C5D991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939F7C-C241-4510-A8A2-922EE751C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3284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2C741-ED0E-47BB-8408-3C7CBF0FB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988D17-895F-4513-8311-548EDE1F5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09C20-36F8-46E3-B5A9-C6F46B1E2A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C58803-8596-4CBA-B970-9B71573E7F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FCAFA7-4195-462B-BEEB-2DF55DF72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44D1F-70AB-443B-8E40-D275D55A0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5311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7E9A3-294C-499D-91EE-2504F71DE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80FFFC-93EA-4ED4-8AA0-A4B9E40676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B103C-3FC8-49D6-9CA6-FF45C4543B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F66DEF-198A-4A8C-9E7D-68B1FEF24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0E21CD-2FF1-4F3C-B4A4-A10CC37D6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EE7541-7E1B-45D8-B235-F67DE98BB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5311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667AA-5F65-456F-BE56-7F5B10DB5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EF3A01-D7B7-4C2B-B7FD-62C07A48E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BCAB0F-AA1D-437A-BA0B-97D72BDDE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E16C2A-690E-4F4D-865C-EC1174A43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F4B10D-D7FC-4014-9953-DD2421082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3644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DBE111-43D1-4F10-B09D-440AC78CA1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BA5686-E727-4ACB-A958-61B15A85B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7AD0F3-B783-4F6A-BFFA-8409678A47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47F4B-2967-462A-AA93-BA826D0DF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91BC95-7A0F-4CCD-91B4-2804DEAC1C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59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2B9E3C-BBC8-47C5-9D20-B4BBF5B923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vi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E5F8F-3799-482F-B263-36B78D9D8D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vi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258E1E-B437-48E3-B695-394F4E9CE0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4EEE51-37B0-49BB-BF69-9C73AE2E8609}" type="datetimeFigureOut">
              <a:rPr lang="vi-VN" smtClean="0"/>
              <a:t>19/10/2023</a:t>
            </a:fld>
            <a:endParaRPr lang="vi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CFE63-6978-4AB9-AB09-343C5ED1CC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vi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ACA55C-CF14-4E15-BDF2-762121E51D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D80530-4C0B-4EE2-8366-3D11060A24EF}" type="slidenum">
              <a:rPr lang="vi-VN" smtClean="0"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816170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E09AAC2-4E3D-4119-B1A6-8F0F9E0CF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A1B5AE-F72C-47FC-AFBB-48046C2B0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D3C03-BCEC-43EF-8337-57E283F7A3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D03941-8EE6-4525-9FCD-7E9B76F4AB01}" type="datetimeFigureOut">
              <a:rPr lang="en-US" smtClean="0"/>
              <a:t>10/19/2023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6A7B9E-0599-436F-9FAA-B77CC1E87E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33B30-2236-4506-8AA2-AA9993B956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B69A7-A6D8-4AFA-8B6D-0FFAE1F69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842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4" Type="http://schemas.openxmlformats.org/officeDocument/2006/relationships/audio" Target="../media/audio3.wav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9A9463B5-091E-4278-908D-57630E0C12E1}"/>
              </a:ext>
            </a:extLst>
          </p:cNvPr>
          <p:cNvSpPr txBox="1"/>
          <p:nvPr/>
        </p:nvSpPr>
        <p:spPr>
          <a:xfrm>
            <a:off x="1284632" y="633713"/>
            <a:ext cx="9622735" cy="5072504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✠</a:t>
            </a:r>
            <a:r>
              <a:rPr kumimoji="0" lang="en-US" sz="34400" b="1" i="0" u="none" strike="noStrike" kern="1200" cap="none" spc="0" normalizeH="0" baseline="0" noProof="0" dirty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VUI HỌC KINH </a:t>
            </a:r>
            <a:r>
              <a:rPr kumimoji="0" lang="en-US" sz="34400" b="1" i="0" u="none" strike="noStrike" kern="1200" cap="none" spc="0" normalizeH="0" baseline="0" noProof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THÁNH</a:t>
            </a:r>
            <a:r>
              <a:rPr kumimoji="0" lang="en-US" sz="3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✠</a:t>
            </a:r>
            <a:endParaRPr kumimoji="0" lang="en-US" sz="3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99F3E6-0860-432F-A369-FF36A5E80C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55527" y="1424798"/>
            <a:ext cx="4480946" cy="42807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Hình chữ nhật 3"/>
          <p:cNvSpPr/>
          <p:nvPr/>
        </p:nvSpPr>
        <p:spPr>
          <a:xfrm>
            <a:off x="0" y="6055437"/>
            <a:ext cx="12192000" cy="746358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0" cap="none" spc="0" normalizeH="0" baseline="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KHÁNH</a:t>
            </a:r>
            <a:r>
              <a:rPr kumimoji="0" lang="en-US" sz="4400" b="1" i="0" u="none" strike="noStrike" kern="10" cap="none" spc="0" normalizeH="0" noProof="0">
                <a:ln w="9525">
                  <a:noFill/>
                  <a:prstDash val="solid"/>
                </a:ln>
                <a:solidFill>
                  <a:srgbClr val="00B050"/>
                </a:solidFill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 NHẬT TRUYỀN GIÁO</a:t>
            </a:r>
            <a:endParaRPr kumimoji="0" lang="en-US" sz="4400" b="1" i="0" u="none" strike="noStrike" kern="10" cap="none" spc="0" normalizeH="0" baseline="0" noProof="0" dirty="0">
              <a:ln w="9525">
                <a:noFill/>
                <a:prstDash val="solid"/>
              </a:ln>
              <a:solidFill>
                <a:srgbClr val="00B050"/>
              </a:solidFill>
              <a:effectLst>
                <a:outerShdw blurRad="12700" dist="38100" dir="2700000" algn="tl" rotWithShape="0">
                  <a:srgbClr val="5B9BD5">
                    <a:lumMod val="60000"/>
                    <a:lumOff val="4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9E55EC-B1FD-4C86-8E05-AA5C6E61F8DA}"/>
              </a:ext>
            </a:extLst>
          </p:cNvPr>
          <p:cNvSpPr txBox="1"/>
          <p:nvPr/>
        </p:nvSpPr>
        <p:spPr>
          <a:xfrm>
            <a:off x="8838366" y="3775114"/>
            <a:ext cx="39480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TÌNH</a:t>
            </a:r>
            <a:r>
              <a:rPr kumimoji="0" lang="en-US" sz="4000" b="1" i="0" u="none" strike="noStrike" kern="1200" cap="none" spc="0" normalizeH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YÊU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D3FAF6-AAC4-4566-AC54-18ECD0D69DEE}"/>
              </a:ext>
            </a:extLst>
          </p:cNvPr>
          <p:cNvSpPr txBox="1"/>
          <p:nvPr/>
        </p:nvSpPr>
        <p:spPr>
          <a:xfrm>
            <a:off x="-580922" y="3775114"/>
            <a:ext cx="4093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LOAN BÁO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39154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8" grpId="0"/>
      <p:bldP spid="8" grpId="1"/>
      <p:bldP spid="10" grpId="0"/>
      <p:bldP spid="1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4315A55-7274-42F7-AF7E-F8766496E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4874"/>
            <a:ext cx="12192000" cy="5953125"/>
          </a:xfrm>
        </p:spPr>
        <p:txBody>
          <a:bodyPr anchor="ctr">
            <a:no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Mười một môn đệ đi tới miền Galilê, đến ngọn núi Ðức Giêsu đã truyền cho các ông đến.</a:t>
            </a:r>
            <a:endParaRPr lang="en-US" sz="7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D1A515-5A14-4D60-B4DD-51DDF5EC02A1}"/>
              </a:ext>
            </a:extLst>
          </p:cNvPr>
          <p:cNvSpPr txBox="1"/>
          <p:nvPr/>
        </p:nvSpPr>
        <p:spPr>
          <a:xfrm>
            <a:off x="0" y="-12197"/>
            <a:ext cx="12192000" cy="9541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KẾT THÚC TIN MỪNG CHÚA GIÊSU KITÔ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ontserrat SemiBold" panose="00000700000000000000" pitchFamily="2" charset="0"/>
                <a:ea typeface="Verdana" panose="020B0604030504040204" pitchFamily="34" charset="0"/>
                <a:cs typeface="Tahoma" panose="020B0604030504040204" pitchFamily="34" charset="0"/>
              </a:rPr>
              <a:t>THEO THÁNH MÁTTHÊU 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✠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8264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Khi thấy Người, các ông bái lạy, nhưng có mấy ông lại hoài nghi.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5393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Ðức Giêsu đến gần, nói với các ông: "Thầy đã được trao toàn quyền trên trời dưới đất.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98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Vậy anh em hãy đi và làm cho muôn dân trở thành môn đệ,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5009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làm phép rửa cho họ nhân danh Chúa Cha, Chúa Con và Chúa Thánh Thần,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366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dạy bảo họ tuân giữ những điều Thầy đã truyền cho anh em. </a:t>
            </a:r>
            <a:endParaRPr lang="en-US" sz="7200" b="1" dirty="0"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470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7999"/>
          </a:xfrm>
        </p:spPr>
        <p:txBody>
          <a:bodyPr>
            <a:noAutofit/>
          </a:bodyPr>
          <a:lstStyle/>
          <a:p>
            <a:pPr marL="0" marR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Và đây, Thầy ở cùng anh em mọi ngày cho đến tận thế".</a:t>
            </a:r>
            <a:br>
              <a:rPr lang="vi-VN" sz="7200" b="1"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</a:br>
            <a:r>
              <a:rPr lang="vi-VN" sz="7200" b="1" i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ĐÓ LÀ LỜI CHÚA</a:t>
            </a:r>
            <a:endParaRPr lang="en-US" sz="7200" b="1" i="1" dirty="0">
              <a:solidFill>
                <a:srgbClr val="FF0000"/>
              </a:solidFill>
              <a:effectLst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549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9">
            <a:hlinkClick r:id="rId2" action="ppaction://hlinksldjump"/>
            <a:extLst>
              <a:ext uri="{FF2B5EF4-FFF2-40B4-BE49-F238E27FC236}">
                <a16:creationId xmlns:a16="http://schemas.microsoft.com/office/drawing/2014/main" id="{0775ACDF-5498-438B-ADF4-6E4265CCC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843" y="5860973"/>
            <a:ext cx="7326314" cy="864162"/>
          </a:xfrm>
          <a:prstGeom prst="flowChartAlternateProcess">
            <a:avLst/>
          </a:prstGeom>
          <a:solidFill>
            <a:srgbClr val="00B0F0"/>
          </a:solidFill>
          <a:ln>
            <a:headEnd/>
            <a:tailEnd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TÌM Ô CHỮ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B1A946-900A-4620-B2C8-D9A3A88CE824}"/>
              </a:ext>
            </a:extLst>
          </p:cNvPr>
          <p:cNvSpPr txBox="1"/>
          <p:nvPr/>
        </p:nvSpPr>
        <p:spPr>
          <a:xfrm>
            <a:off x="10124662" y="447261"/>
            <a:ext cx="1441174" cy="5953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97044F-B03E-4E2A-A6CD-B0F3D42940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25095" y="447260"/>
            <a:ext cx="6560210" cy="52374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5" name="Scroll: Vertical 4">
            <a:extLst>
              <a:ext uri="{FF2B5EF4-FFF2-40B4-BE49-F238E27FC236}">
                <a16:creationId xmlns:a16="http://schemas.microsoft.com/office/drawing/2014/main" id="{35398723-3DF0-4762-BEAA-9E541F0B4922}"/>
              </a:ext>
            </a:extLst>
          </p:cNvPr>
          <p:cNvSpPr/>
          <p:nvPr/>
        </p:nvSpPr>
        <p:spPr>
          <a:xfrm>
            <a:off x="152355" y="447259"/>
            <a:ext cx="22804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HÃY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TÌM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KIẾM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CHÚA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TR</a:t>
            </a:r>
            <a:r>
              <a:rPr kumimoji="0" lang="vi-VN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ỚC</a:t>
            </a:r>
          </a:p>
        </p:txBody>
      </p:sp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9747D647-B092-4090-B09A-A617286477FC}"/>
              </a:ext>
            </a:extLst>
          </p:cNvPr>
          <p:cNvSpPr/>
          <p:nvPr/>
        </p:nvSpPr>
        <p:spPr>
          <a:xfrm>
            <a:off x="9777555" y="447259"/>
            <a:ext cx="2262090" cy="4994001"/>
          </a:xfrm>
          <a:prstGeom prst="verticalScroll">
            <a:avLst/>
          </a:prstGeom>
          <a:solidFill>
            <a:srgbClr val="FFFF0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MỌI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SỰ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NG</a:t>
            </a:r>
            <a:r>
              <a:rPr kumimoji="0" lang="vi-V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Ư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ỜI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SẼ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LO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CHO</a:t>
            </a:r>
          </a:p>
        </p:txBody>
      </p:sp>
    </p:spTree>
    <p:extLst>
      <p:ext uri="{BB962C8B-B14F-4D97-AF65-F5344CB8AC3E}">
        <p14:creationId xmlns:p14="http://schemas.microsoft.com/office/powerpoint/2010/main" val="2026920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2D5CAE8E-F7E6-4FD8-8597-10163C16222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49036"/>
              </p:ext>
            </p:extLst>
          </p:nvPr>
        </p:nvGraphicFramePr>
        <p:xfrm>
          <a:off x="1798982" y="70951"/>
          <a:ext cx="8261478" cy="4805875"/>
        </p:xfrm>
        <a:graphic>
          <a:graphicData uri="http://schemas.openxmlformats.org/drawingml/2006/table">
            <a:tbl>
              <a:tblPr firstRow="1" firstCol="1" bandRow="1"/>
              <a:tblGrid>
                <a:gridCol w="825942">
                  <a:extLst>
                    <a:ext uri="{9D8B030D-6E8A-4147-A177-3AD203B41FA5}">
                      <a16:colId xmlns:a16="http://schemas.microsoft.com/office/drawing/2014/main" val="1244490034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1678152394"/>
                    </a:ext>
                  </a:extLst>
                </a:gridCol>
                <a:gridCol w="828000">
                  <a:extLst>
                    <a:ext uri="{9D8B030D-6E8A-4147-A177-3AD203B41FA5}">
                      <a16:colId xmlns:a16="http://schemas.microsoft.com/office/drawing/2014/main" val="1143912644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1566810103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2133477229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3331288370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2382973842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3284737760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764934686"/>
                    </a:ext>
                  </a:extLst>
                </a:gridCol>
                <a:gridCol w="825942">
                  <a:extLst>
                    <a:ext uri="{9D8B030D-6E8A-4147-A177-3AD203B41FA5}">
                      <a16:colId xmlns:a16="http://schemas.microsoft.com/office/drawing/2014/main" val="1588333007"/>
                    </a:ext>
                  </a:extLst>
                </a:gridCol>
              </a:tblGrid>
              <a:tr h="674921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9424918"/>
                  </a:ext>
                </a:extLst>
              </a:tr>
              <a:tr h="674921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897594"/>
                  </a:ext>
                </a:extLst>
              </a:tr>
              <a:tr h="674921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Q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Ề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9468107"/>
                  </a:ext>
                </a:extLst>
              </a:tr>
              <a:tr h="674921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Â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D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3446502"/>
                  </a:ext>
                </a:extLst>
              </a:tr>
              <a:tr h="674921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D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Ạ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Ả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3325981"/>
                  </a:ext>
                </a:extLst>
              </a:tr>
              <a:tr h="674921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Ạ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8120139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M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Ọ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24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24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1655537"/>
                  </a:ext>
                </a:extLst>
              </a:tr>
            </a:tbl>
          </a:graphicData>
        </a:graphic>
      </p:graphicFrame>
      <p:sp>
        <p:nvSpPr>
          <p:cNvPr id="191" name="Rectangle 190">
            <a:extLst>
              <a:ext uri="{FF2B5EF4-FFF2-40B4-BE49-F238E27FC236}">
                <a16:creationId xmlns:a16="http://schemas.microsoft.com/office/drawing/2014/main" id="{0FFCD18B-667C-47B3-B0B4-3016D4CDAEFC}"/>
              </a:ext>
            </a:extLst>
          </p:cNvPr>
          <p:cNvSpPr/>
          <p:nvPr/>
        </p:nvSpPr>
        <p:spPr>
          <a:xfrm>
            <a:off x="3442634" y="4110198"/>
            <a:ext cx="824400" cy="766628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06D9175-33EF-438D-BE4F-E89D5F9D4E4A}"/>
              </a:ext>
            </a:extLst>
          </p:cNvPr>
          <p:cNvSpPr/>
          <p:nvPr/>
        </p:nvSpPr>
        <p:spPr>
          <a:xfrm>
            <a:off x="2625090" y="709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09ED473-A294-4D20-8079-16E481761036}"/>
              </a:ext>
            </a:extLst>
          </p:cNvPr>
          <p:cNvSpPr/>
          <p:nvPr/>
        </p:nvSpPr>
        <p:spPr>
          <a:xfrm>
            <a:off x="3451198" y="709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595D4FC-660D-4B76-8712-1541F0389CEE}"/>
              </a:ext>
            </a:extLst>
          </p:cNvPr>
          <p:cNvSpPr/>
          <p:nvPr/>
        </p:nvSpPr>
        <p:spPr>
          <a:xfrm>
            <a:off x="4277330" y="709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5A5041DA-A6DA-43CC-A2D5-CF58C1402BD2}"/>
              </a:ext>
            </a:extLst>
          </p:cNvPr>
          <p:cNvSpPr/>
          <p:nvPr/>
        </p:nvSpPr>
        <p:spPr>
          <a:xfrm>
            <a:off x="5103438" y="709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FE83897-88F6-4D9E-8728-CAB85C19C6BD}"/>
              </a:ext>
            </a:extLst>
          </p:cNvPr>
          <p:cNvSpPr/>
          <p:nvPr/>
        </p:nvSpPr>
        <p:spPr>
          <a:xfrm>
            <a:off x="5927838" y="709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B9F22A9C-B26A-4707-9F38-00C32BA9DE6C}"/>
              </a:ext>
            </a:extLst>
          </p:cNvPr>
          <p:cNvSpPr/>
          <p:nvPr/>
        </p:nvSpPr>
        <p:spPr>
          <a:xfrm>
            <a:off x="6753946" y="709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DCB5E47-A5EA-4378-A410-BD454334E5DC}"/>
              </a:ext>
            </a:extLst>
          </p:cNvPr>
          <p:cNvSpPr/>
          <p:nvPr/>
        </p:nvSpPr>
        <p:spPr>
          <a:xfrm>
            <a:off x="3449466" y="7477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95E6ADA9-2F0E-4878-992E-E9E28526BFD0}"/>
              </a:ext>
            </a:extLst>
          </p:cNvPr>
          <p:cNvSpPr/>
          <p:nvPr/>
        </p:nvSpPr>
        <p:spPr>
          <a:xfrm>
            <a:off x="4275574" y="7477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7C864D0-28AF-4C3E-AABA-35C6F594F5F5}"/>
              </a:ext>
            </a:extLst>
          </p:cNvPr>
          <p:cNvSpPr/>
          <p:nvPr/>
        </p:nvSpPr>
        <p:spPr>
          <a:xfrm>
            <a:off x="5101706" y="7477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12CE8FD-8318-4251-8EA1-07153EBAF2CF}"/>
              </a:ext>
            </a:extLst>
          </p:cNvPr>
          <p:cNvSpPr/>
          <p:nvPr/>
        </p:nvSpPr>
        <p:spPr>
          <a:xfrm>
            <a:off x="5927814" y="7477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AC08511F-F633-481F-BC67-6C761A15B966}"/>
              </a:ext>
            </a:extLst>
          </p:cNvPr>
          <p:cNvSpPr/>
          <p:nvPr/>
        </p:nvSpPr>
        <p:spPr>
          <a:xfrm>
            <a:off x="6752214" y="7477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1B14983-6BD9-4D25-AE26-D16664523722}"/>
              </a:ext>
            </a:extLst>
          </p:cNvPr>
          <p:cNvSpPr/>
          <p:nvPr/>
        </p:nvSpPr>
        <p:spPr>
          <a:xfrm>
            <a:off x="7578322" y="7477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F729898A-55E5-4CAD-9354-A33272B9AAFF}"/>
              </a:ext>
            </a:extLst>
          </p:cNvPr>
          <p:cNvSpPr/>
          <p:nvPr/>
        </p:nvSpPr>
        <p:spPr>
          <a:xfrm>
            <a:off x="8404454" y="7477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3230964-1FCE-469A-9FBC-2215DFC45E2A}"/>
              </a:ext>
            </a:extLst>
          </p:cNvPr>
          <p:cNvSpPr/>
          <p:nvPr/>
        </p:nvSpPr>
        <p:spPr>
          <a:xfrm>
            <a:off x="9230562" y="747748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9C13EF5-92D7-47B1-823B-8ABA2F534CB8}"/>
              </a:ext>
            </a:extLst>
          </p:cNvPr>
          <p:cNvSpPr/>
          <p:nvPr/>
        </p:nvSpPr>
        <p:spPr>
          <a:xfrm>
            <a:off x="2623358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722F3AC-926B-42F1-B3D4-F4F0DE5DD5A9}"/>
              </a:ext>
            </a:extLst>
          </p:cNvPr>
          <p:cNvSpPr/>
          <p:nvPr/>
        </p:nvSpPr>
        <p:spPr>
          <a:xfrm>
            <a:off x="3449466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ABFDC6BC-DE5D-48C5-9C93-593ECE14A294}"/>
              </a:ext>
            </a:extLst>
          </p:cNvPr>
          <p:cNvSpPr/>
          <p:nvPr/>
        </p:nvSpPr>
        <p:spPr>
          <a:xfrm>
            <a:off x="4275598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0729041B-2FB6-46EE-BA44-7FD36DE2696D}"/>
              </a:ext>
            </a:extLst>
          </p:cNvPr>
          <p:cNvSpPr/>
          <p:nvPr/>
        </p:nvSpPr>
        <p:spPr>
          <a:xfrm>
            <a:off x="5101706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9DF477F5-1EE2-46F7-8BBE-7288A71FA9DD}"/>
              </a:ext>
            </a:extLst>
          </p:cNvPr>
          <p:cNvSpPr/>
          <p:nvPr/>
        </p:nvSpPr>
        <p:spPr>
          <a:xfrm>
            <a:off x="5926106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595FBA0E-C84F-4A06-9137-FB198105C348}"/>
              </a:ext>
            </a:extLst>
          </p:cNvPr>
          <p:cNvSpPr/>
          <p:nvPr/>
        </p:nvSpPr>
        <p:spPr>
          <a:xfrm>
            <a:off x="6752214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BF1447B5-595A-4911-BB82-8B641952E658}"/>
              </a:ext>
            </a:extLst>
          </p:cNvPr>
          <p:cNvSpPr/>
          <p:nvPr/>
        </p:nvSpPr>
        <p:spPr>
          <a:xfrm>
            <a:off x="7578346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9F40A87-7805-4CE4-9EDC-59CE8DC4538E}"/>
              </a:ext>
            </a:extLst>
          </p:cNvPr>
          <p:cNvSpPr/>
          <p:nvPr/>
        </p:nvSpPr>
        <p:spPr>
          <a:xfrm>
            <a:off x="8404454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C9CCC5A7-8BDE-44BB-822B-B90D29448182}"/>
              </a:ext>
            </a:extLst>
          </p:cNvPr>
          <p:cNvSpPr/>
          <p:nvPr/>
        </p:nvSpPr>
        <p:spPr>
          <a:xfrm>
            <a:off x="9230562" y="142454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FBAC0623-EA3B-4F07-9B0A-EB8477A0A3C8}"/>
              </a:ext>
            </a:extLst>
          </p:cNvPr>
          <p:cNvSpPr/>
          <p:nvPr/>
        </p:nvSpPr>
        <p:spPr>
          <a:xfrm>
            <a:off x="1795518" y="2099091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D153640-5178-421C-AE2E-7C0D573845A4}"/>
              </a:ext>
            </a:extLst>
          </p:cNvPr>
          <p:cNvSpPr/>
          <p:nvPr/>
        </p:nvSpPr>
        <p:spPr>
          <a:xfrm>
            <a:off x="2621626" y="2099091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0673546A-0421-4646-9E70-628E3F4BE5E2}"/>
              </a:ext>
            </a:extLst>
          </p:cNvPr>
          <p:cNvSpPr/>
          <p:nvPr/>
        </p:nvSpPr>
        <p:spPr>
          <a:xfrm>
            <a:off x="3447758" y="2099091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F5C2F4A0-8277-4FC3-B535-A2C7CF7E4D5B}"/>
              </a:ext>
            </a:extLst>
          </p:cNvPr>
          <p:cNvSpPr/>
          <p:nvPr/>
        </p:nvSpPr>
        <p:spPr>
          <a:xfrm>
            <a:off x="4273866" y="2099091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41E2E0B0-2C50-4C0E-9404-750C5B62977E}"/>
              </a:ext>
            </a:extLst>
          </p:cNvPr>
          <p:cNvSpPr/>
          <p:nvPr/>
        </p:nvSpPr>
        <p:spPr>
          <a:xfrm>
            <a:off x="5098266" y="2099091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34FCBB13-2490-4E81-8767-A42C2A6D5C53}"/>
              </a:ext>
            </a:extLst>
          </p:cNvPr>
          <p:cNvSpPr/>
          <p:nvPr/>
        </p:nvSpPr>
        <p:spPr>
          <a:xfrm>
            <a:off x="5924374" y="2099091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692B4F5-E0C5-4CF9-8073-CB62939616D4}"/>
              </a:ext>
            </a:extLst>
          </p:cNvPr>
          <p:cNvSpPr/>
          <p:nvPr/>
        </p:nvSpPr>
        <p:spPr>
          <a:xfrm>
            <a:off x="6750506" y="2099091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FB172480-DFCE-4105-8C25-D90D268B5A3E}"/>
              </a:ext>
            </a:extLst>
          </p:cNvPr>
          <p:cNvSpPr/>
          <p:nvPr/>
        </p:nvSpPr>
        <p:spPr>
          <a:xfrm>
            <a:off x="7576614" y="2099091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DAFF884C-0607-4FE4-9763-C0DE92ECCCC1}"/>
              </a:ext>
            </a:extLst>
          </p:cNvPr>
          <p:cNvSpPr/>
          <p:nvPr/>
        </p:nvSpPr>
        <p:spPr>
          <a:xfrm>
            <a:off x="1793810" y="2752200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2E8E19CA-E20E-4CE5-849E-4003F71C3778}"/>
              </a:ext>
            </a:extLst>
          </p:cNvPr>
          <p:cNvSpPr/>
          <p:nvPr/>
        </p:nvSpPr>
        <p:spPr>
          <a:xfrm>
            <a:off x="2619918" y="2752200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84422D2A-0CE4-4D4B-96D9-ABD07B9CDC53}"/>
              </a:ext>
            </a:extLst>
          </p:cNvPr>
          <p:cNvSpPr/>
          <p:nvPr/>
        </p:nvSpPr>
        <p:spPr>
          <a:xfrm>
            <a:off x="3446050" y="2752200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092B93C8-BA58-4DCE-8EF4-5BFB5D4E1A2A}"/>
              </a:ext>
            </a:extLst>
          </p:cNvPr>
          <p:cNvSpPr/>
          <p:nvPr/>
        </p:nvSpPr>
        <p:spPr>
          <a:xfrm>
            <a:off x="4272158" y="2752200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F66C1533-C32F-4785-AEA2-92D8EAE9BA5C}"/>
              </a:ext>
            </a:extLst>
          </p:cNvPr>
          <p:cNvSpPr/>
          <p:nvPr/>
        </p:nvSpPr>
        <p:spPr>
          <a:xfrm>
            <a:off x="5096558" y="2752200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29541AA1-DF4A-48A5-937A-D922682B00AE}"/>
              </a:ext>
            </a:extLst>
          </p:cNvPr>
          <p:cNvSpPr/>
          <p:nvPr/>
        </p:nvSpPr>
        <p:spPr>
          <a:xfrm>
            <a:off x="5922666" y="2752200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4461ACF2-A678-4255-ADEE-F9E923DD9C4D}"/>
              </a:ext>
            </a:extLst>
          </p:cNvPr>
          <p:cNvSpPr/>
          <p:nvPr/>
        </p:nvSpPr>
        <p:spPr>
          <a:xfrm>
            <a:off x="3444342" y="343060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96CC60DC-B19B-4CB2-A971-B900A275EFF4}"/>
              </a:ext>
            </a:extLst>
          </p:cNvPr>
          <p:cNvSpPr/>
          <p:nvPr/>
        </p:nvSpPr>
        <p:spPr>
          <a:xfrm>
            <a:off x="4270450" y="343060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20864FD2-9096-43C7-8EB4-636997E5583F}"/>
              </a:ext>
            </a:extLst>
          </p:cNvPr>
          <p:cNvSpPr/>
          <p:nvPr/>
        </p:nvSpPr>
        <p:spPr>
          <a:xfrm>
            <a:off x="5096582" y="343060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73" name="Rectangle 172">
            <a:extLst>
              <a:ext uri="{FF2B5EF4-FFF2-40B4-BE49-F238E27FC236}">
                <a16:creationId xmlns:a16="http://schemas.microsoft.com/office/drawing/2014/main" id="{030A7AFC-4635-49D3-AB4F-C68B4873BA58}"/>
              </a:ext>
            </a:extLst>
          </p:cNvPr>
          <p:cNvSpPr/>
          <p:nvPr/>
        </p:nvSpPr>
        <p:spPr>
          <a:xfrm>
            <a:off x="5922690" y="343060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1CCC7542-DC33-49FE-A183-4F9F840BA2E6}"/>
              </a:ext>
            </a:extLst>
          </p:cNvPr>
          <p:cNvSpPr/>
          <p:nvPr/>
        </p:nvSpPr>
        <p:spPr>
          <a:xfrm>
            <a:off x="6747090" y="343060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0F567A06-D526-4728-B295-96D11DA160EB}"/>
              </a:ext>
            </a:extLst>
          </p:cNvPr>
          <p:cNvSpPr/>
          <p:nvPr/>
        </p:nvSpPr>
        <p:spPr>
          <a:xfrm>
            <a:off x="7573198" y="3430605"/>
            <a:ext cx="824400" cy="676800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2" name="Rectangle 191">
            <a:extLst>
              <a:ext uri="{FF2B5EF4-FFF2-40B4-BE49-F238E27FC236}">
                <a16:creationId xmlns:a16="http://schemas.microsoft.com/office/drawing/2014/main" id="{12C70F8E-EF46-4F0C-81BA-2158E1506343}"/>
              </a:ext>
            </a:extLst>
          </p:cNvPr>
          <p:cNvSpPr/>
          <p:nvPr/>
        </p:nvSpPr>
        <p:spPr>
          <a:xfrm>
            <a:off x="4268742" y="4110198"/>
            <a:ext cx="824400" cy="766628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3" name="Rectangle 192">
            <a:extLst>
              <a:ext uri="{FF2B5EF4-FFF2-40B4-BE49-F238E27FC236}">
                <a16:creationId xmlns:a16="http://schemas.microsoft.com/office/drawing/2014/main" id="{EF72376F-4206-422E-90D0-866DF8F4D1B2}"/>
              </a:ext>
            </a:extLst>
          </p:cNvPr>
          <p:cNvSpPr/>
          <p:nvPr/>
        </p:nvSpPr>
        <p:spPr>
          <a:xfrm>
            <a:off x="5094874" y="4110198"/>
            <a:ext cx="824400" cy="766628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4" name="Rectangle 193">
            <a:extLst>
              <a:ext uri="{FF2B5EF4-FFF2-40B4-BE49-F238E27FC236}">
                <a16:creationId xmlns:a16="http://schemas.microsoft.com/office/drawing/2014/main" id="{E6EC0E94-68B5-40DC-91BF-2810A9A4C22C}"/>
              </a:ext>
            </a:extLst>
          </p:cNvPr>
          <p:cNvSpPr/>
          <p:nvPr/>
        </p:nvSpPr>
        <p:spPr>
          <a:xfrm>
            <a:off x="5920982" y="4110198"/>
            <a:ext cx="824400" cy="766628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5" name="Rectangle 194">
            <a:extLst>
              <a:ext uri="{FF2B5EF4-FFF2-40B4-BE49-F238E27FC236}">
                <a16:creationId xmlns:a16="http://schemas.microsoft.com/office/drawing/2014/main" id="{969C0678-B185-47FD-BFB6-7739A7879E11}"/>
              </a:ext>
            </a:extLst>
          </p:cNvPr>
          <p:cNvSpPr/>
          <p:nvPr/>
        </p:nvSpPr>
        <p:spPr>
          <a:xfrm>
            <a:off x="6745382" y="4110198"/>
            <a:ext cx="824400" cy="766628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6" name="Rectangle 195">
            <a:extLst>
              <a:ext uri="{FF2B5EF4-FFF2-40B4-BE49-F238E27FC236}">
                <a16:creationId xmlns:a16="http://schemas.microsoft.com/office/drawing/2014/main" id="{A7741331-F2CC-46E4-AD78-24309848BB11}"/>
              </a:ext>
            </a:extLst>
          </p:cNvPr>
          <p:cNvSpPr/>
          <p:nvPr/>
        </p:nvSpPr>
        <p:spPr>
          <a:xfrm>
            <a:off x="7571490" y="4110198"/>
            <a:ext cx="824400" cy="766628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197" name="Rectangle 196">
            <a:extLst>
              <a:ext uri="{FF2B5EF4-FFF2-40B4-BE49-F238E27FC236}">
                <a16:creationId xmlns:a16="http://schemas.microsoft.com/office/drawing/2014/main" id="{258027D8-8CE9-4896-BFB1-879889937C86}"/>
              </a:ext>
            </a:extLst>
          </p:cNvPr>
          <p:cNvSpPr/>
          <p:nvPr/>
        </p:nvSpPr>
        <p:spPr>
          <a:xfrm>
            <a:off x="8397622" y="4110198"/>
            <a:ext cx="824400" cy="766628"/>
          </a:xfrm>
          <a:prstGeom prst="rect">
            <a:avLst/>
          </a:prstGeom>
          <a:solidFill>
            <a:srgbClr val="92D050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7" name="Rectangle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A4E883-FCB6-4A29-AED5-F00EFD997A30}"/>
              </a:ext>
            </a:extLst>
          </p:cNvPr>
          <p:cNvSpPr/>
          <p:nvPr/>
        </p:nvSpPr>
        <p:spPr>
          <a:xfrm>
            <a:off x="10761044" y="70948"/>
            <a:ext cx="1392283" cy="1386884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HÀNG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DỌC</a:t>
            </a:r>
          </a:p>
        </p:txBody>
      </p:sp>
      <p:sp>
        <p:nvSpPr>
          <p:cNvPr id="19" name="Star: 10 Points 18">
            <a:extLst>
              <a:ext uri="{FF2B5EF4-FFF2-40B4-BE49-F238E27FC236}">
                <a16:creationId xmlns:a16="http://schemas.microsoft.com/office/drawing/2014/main" id="{7DDA5614-72C5-4089-8576-05FAC9405CCA}"/>
              </a:ext>
            </a:extLst>
          </p:cNvPr>
          <p:cNvSpPr/>
          <p:nvPr/>
        </p:nvSpPr>
        <p:spPr>
          <a:xfrm>
            <a:off x="358523" y="70948"/>
            <a:ext cx="682573" cy="616615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20" name="Star: 10 Points 19">
            <a:extLst>
              <a:ext uri="{FF2B5EF4-FFF2-40B4-BE49-F238E27FC236}">
                <a16:creationId xmlns:a16="http://schemas.microsoft.com/office/drawing/2014/main" id="{4377D926-FFF0-449D-8291-15C3F23C6E24}"/>
              </a:ext>
            </a:extLst>
          </p:cNvPr>
          <p:cNvSpPr/>
          <p:nvPr/>
        </p:nvSpPr>
        <p:spPr>
          <a:xfrm>
            <a:off x="358523" y="764390"/>
            <a:ext cx="682573" cy="616615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21" name="Star: 10 Points 20">
            <a:extLst>
              <a:ext uri="{FF2B5EF4-FFF2-40B4-BE49-F238E27FC236}">
                <a16:creationId xmlns:a16="http://schemas.microsoft.com/office/drawing/2014/main" id="{05ACA9F3-ECCA-4C89-9F0E-8AE8BB0F02AE}"/>
              </a:ext>
            </a:extLst>
          </p:cNvPr>
          <p:cNvSpPr/>
          <p:nvPr/>
        </p:nvSpPr>
        <p:spPr>
          <a:xfrm>
            <a:off x="358523" y="1461833"/>
            <a:ext cx="682573" cy="616615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2" name="Star: 10 Points 21">
            <a:extLst>
              <a:ext uri="{FF2B5EF4-FFF2-40B4-BE49-F238E27FC236}">
                <a16:creationId xmlns:a16="http://schemas.microsoft.com/office/drawing/2014/main" id="{6CA936C2-E6DD-4EEB-AE8C-6AC5FDE9CF3B}"/>
              </a:ext>
            </a:extLst>
          </p:cNvPr>
          <p:cNvSpPr/>
          <p:nvPr/>
        </p:nvSpPr>
        <p:spPr>
          <a:xfrm>
            <a:off x="358522" y="2159276"/>
            <a:ext cx="682573" cy="616615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D24EDBC7-07A1-4C4A-8613-55A57AE77FCF}"/>
              </a:ext>
            </a:extLst>
          </p:cNvPr>
          <p:cNvSpPr/>
          <p:nvPr/>
        </p:nvSpPr>
        <p:spPr>
          <a:xfrm>
            <a:off x="358522" y="2852718"/>
            <a:ext cx="682573" cy="616615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1B4680BC-77A9-4EAC-94ED-4C24A4CA229B}"/>
              </a:ext>
            </a:extLst>
          </p:cNvPr>
          <p:cNvSpPr/>
          <p:nvPr/>
        </p:nvSpPr>
        <p:spPr>
          <a:xfrm>
            <a:off x="358522" y="3546160"/>
            <a:ext cx="682573" cy="616615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4" name="Star: 10 Points 3">
            <a:extLst>
              <a:ext uri="{FF2B5EF4-FFF2-40B4-BE49-F238E27FC236}">
                <a16:creationId xmlns:a16="http://schemas.microsoft.com/office/drawing/2014/main" id="{5E2A3E42-3843-45EA-A939-802969406C87}"/>
              </a:ext>
            </a:extLst>
          </p:cNvPr>
          <p:cNvSpPr/>
          <p:nvPr/>
        </p:nvSpPr>
        <p:spPr>
          <a:xfrm>
            <a:off x="358522" y="4239289"/>
            <a:ext cx="682573" cy="616615"/>
          </a:xfrm>
          <a:prstGeom prst="star10">
            <a:avLst/>
          </a:prstGeom>
          <a:solidFill>
            <a:schemeClr val="bg1"/>
          </a:solidFill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dirty="0">
                <a:solidFill>
                  <a:srgbClr val="FF0000"/>
                </a:solidFill>
                <a:latin typeface="Calibri" panose="020F0502020204030204"/>
              </a:rPr>
              <a:t>7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8" name="Rectangle 207">
            <a:extLst>
              <a:ext uri="{FF2B5EF4-FFF2-40B4-BE49-F238E27FC236}">
                <a16:creationId xmlns:a16="http://schemas.microsoft.com/office/drawing/2014/main" id="{DADCA63E-9C58-4EA2-A1AE-C0107B2CB43E}"/>
              </a:ext>
            </a:extLst>
          </p:cNvPr>
          <p:cNvSpPr/>
          <p:nvPr/>
        </p:nvSpPr>
        <p:spPr>
          <a:xfrm>
            <a:off x="5592" y="5009558"/>
            <a:ext cx="12192000" cy="1848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 defTabSz="457200">
              <a:defRPr/>
            </a:pPr>
            <a:r>
              <a:rPr lang="vi-VN" sz="4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	</a:t>
            </a:r>
            <a:r>
              <a:rPr lang="vi-VN" sz="48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CÁC MÔN ĐỆ ĐÃ GẶP ĐỨC GIÊ-SU Ở ĐÂU?</a:t>
            </a:r>
            <a:endParaRPr kumimoji="0" lang="vi-VN" sz="4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9" name="Rectangle 208">
            <a:extLst>
              <a:ext uri="{FF2B5EF4-FFF2-40B4-BE49-F238E27FC236}">
                <a16:creationId xmlns:a16="http://schemas.microsoft.com/office/drawing/2014/main" id="{DA1CE9A8-D775-49AD-A0AD-18008A9C2588}"/>
              </a:ext>
            </a:extLst>
          </p:cNvPr>
          <p:cNvSpPr/>
          <p:nvPr/>
        </p:nvSpPr>
        <p:spPr>
          <a:xfrm>
            <a:off x="5592" y="5014708"/>
            <a:ext cx="12192000" cy="1848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en-US" sz="4800" b="1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2. </a:t>
            </a:r>
            <a:r>
              <a:rPr lang="en-US" sz="4800" b="1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KHI THẤY NGƯỜI, CÁC ÔNG BÁI LẠY, NHƯNG CÓ MẤY ÔNG LẠI … …</a:t>
            </a:r>
            <a:endParaRPr lang="vi-VN" sz="4800" b="1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A331A43D-2C7D-4A14-8B45-723A3B487CDB}"/>
              </a:ext>
            </a:extLst>
          </p:cNvPr>
          <p:cNvSpPr/>
          <p:nvPr/>
        </p:nvSpPr>
        <p:spPr>
          <a:xfrm>
            <a:off x="5434" y="5033451"/>
            <a:ext cx="12192000" cy="1848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vi-VN" sz="5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3.	</a:t>
            </a:r>
            <a:r>
              <a:rPr lang="vi-VN" sz="5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THẦY ĐÃ ĐƯỢC TRAO … </a:t>
            </a:r>
            <a:r>
              <a:rPr lang="en-US" sz="5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r>
              <a:rPr lang="vi-VN" sz="5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.. TRÊN TRỜI DƯỚI ĐẤT.</a:t>
            </a:r>
          </a:p>
        </p:txBody>
      </p:sp>
      <p:sp>
        <p:nvSpPr>
          <p:cNvPr id="211" name="Rectangle 210">
            <a:extLst>
              <a:ext uri="{FF2B5EF4-FFF2-40B4-BE49-F238E27FC236}">
                <a16:creationId xmlns:a16="http://schemas.microsoft.com/office/drawing/2014/main" id="{756B479B-D35F-4814-A244-29F507AA8C3B}"/>
              </a:ext>
            </a:extLst>
          </p:cNvPr>
          <p:cNvSpPr/>
          <p:nvPr/>
        </p:nvSpPr>
        <p:spPr>
          <a:xfrm>
            <a:off x="7047" y="5038800"/>
            <a:ext cx="12192000" cy="1848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vi-VN" sz="40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4.	</a:t>
            </a:r>
            <a:r>
              <a:rPr lang="vi-VN" sz="40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LÀM PHÉP RỬA CHO HỌ … … CHÚA CHA, CHÚA CON VÀ CHÚA THÁNH THẦN.</a:t>
            </a:r>
          </a:p>
        </p:txBody>
      </p:sp>
      <p:sp>
        <p:nvSpPr>
          <p:cNvPr id="213" name="Rectangle 212">
            <a:extLst>
              <a:ext uri="{FF2B5EF4-FFF2-40B4-BE49-F238E27FC236}">
                <a16:creationId xmlns:a16="http://schemas.microsoft.com/office/drawing/2014/main" id="{57BED86E-BF45-4E69-BF60-C1F01C504C34}"/>
              </a:ext>
            </a:extLst>
          </p:cNvPr>
          <p:cNvSpPr/>
          <p:nvPr/>
        </p:nvSpPr>
        <p:spPr>
          <a:xfrm>
            <a:off x="-2060" y="5027193"/>
            <a:ext cx="12192000" cy="1848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vi-VN" sz="4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5.	</a:t>
            </a:r>
            <a:r>
              <a:rPr lang="vi-VN" sz="4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… HỌ TUÂN GIỮ NHỮNG ĐIỀU THẦY ĐÃ TRUYỀN CHO ANH EM</a:t>
            </a:r>
          </a:p>
        </p:txBody>
      </p:sp>
      <p:sp>
        <p:nvSpPr>
          <p:cNvPr id="214" name="Rectangle 213">
            <a:extLst>
              <a:ext uri="{FF2B5EF4-FFF2-40B4-BE49-F238E27FC236}">
                <a16:creationId xmlns:a16="http://schemas.microsoft.com/office/drawing/2014/main" id="{E3B25FA0-840C-4411-ACAF-EE3FCAFE0EA2}"/>
              </a:ext>
            </a:extLst>
          </p:cNvPr>
          <p:cNvSpPr/>
          <p:nvPr/>
        </p:nvSpPr>
        <p:spPr>
          <a:xfrm>
            <a:off x="-9648" y="5033552"/>
            <a:ext cx="12192000" cy="1848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vi-VN" sz="44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6.</a:t>
            </a:r>
            <a:r>
              <a:rPr lang="vi-VN" sz="44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KHI THẤY NGƯỜI, CÁC ÔNG … …, NHƯNG CÓ MẤY ÔNG LẠI HOÀI NGHI.</a:t>
            </a:r>
          </a:p>
        </p:txBody>
      </p:sp>
      <p:sp>
        <p:nvSpPr>
          <p:cNvPr id="215" name="Rectangle 214">
            <a:extLst>
              <a:ext uri="{FF2B5EF4-FFF2-40B4-BE49-F238E27FC236}">
                <a16:creationId xmlns:a16="http://schemas.microsoft.com/office/drawing/2014/main" id="{98ED22B5-3B1D-4071-8DFB-8432B0A83DB6}"/>
              </a:ext>
            </a:extLst>
          </p:cNvPr>
          <p:cNvSpPr/>
          <p:nvPr/>
        </p:nvSpPr>
        <p:spPr>
          <a:xfrm>
            <a:off x="-4158" y="5038833"/>
            <a:ext cx="12192000" cy="184844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>
              <a:lnSpc>
                <a:spcPct val="115000"/>
              </a:lnSpc>
              <a:spcAft>
                <a:spcPts val="800"/>
              </a:spcAft>
            </a:pPr>
            <a:r>
              <a:rPr lang="vi-VN" sz="4600" b="1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7.	</a:t>
            </a:r>
            <a:r>
              <a:rPr lang="vi-VN" sz="4600" b="1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VÀ ĐÂY, THẦY Ở CÙNG ANH EM … … CHO ĐẾN TẬN THẾ</a:t>
            </a:r>
          </a:p>
        </p:txBody>
      </p:sp>
    </p:spTree>
    <p:extLst>
      <p:ext uri="{BB962C8B-B14F-4D97-AF65-F5344CB8AC3E}">
        <p14:creationId xmlns:p14="http://schemas.microsoft.com/office/powerpoint/2010/main" val="369212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4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0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3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59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6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3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9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8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99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3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04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0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3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6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19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2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5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28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1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34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1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3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9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0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8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59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3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4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8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69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0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3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7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8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79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3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84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85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0"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3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99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2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08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1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17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219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0" fill="hold">
                      <p:stCondLst>
                        <p:cond delay="0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4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2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1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2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3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5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6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37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38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5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1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2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47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48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0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5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5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5" fill="hold">
                      <p:stCondLst>
                        <p:cond delay="indefinite"/>
                      </p:stCondLst>
                      <p:childTnLst>
                        <p:par>
                          <p:cTn id="256" fill="hold">
                            <p:stCondLst>
                              <p:cond delay="0"/>
                            </p:stCondLst>
                            <p:childTnLst>
                              <p:par>
                                <p:cTn id="257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58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1" dur="10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4" dur="1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67" dur="10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0" dur="10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3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76" dur="10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7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9" fill="hold">
                      <p:stCondLst>
                        <p:cond delay="0"/>
                      </p:stCondLst>
                      <p:childTnLst>
                        <p:par>
                          <p:cTn id="280" fill="hold">
                            <p:stCondLst>
                              <p:cond delay="0"/>
                            </p:stCondLst>
                            <p:childTnLst>
                              <p:par>
                                <p:cTn id="281" presetID="19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2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3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4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5" dur="50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8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89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0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2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4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5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7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98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99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0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0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09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0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4" dur="10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17" dur="10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0" dur="10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3"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6" dur="10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29" dur="10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5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6" fill="hold">
                      <p:stCondLst>
                        <p:cond delay="indefinite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39"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341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2" fill="hold">
                      <p:stCondLst>
                        <p:cond delay="0"/>
                      </p:stCondLst>
                      <p:childTnLst>
                        <p:par>
                          <p:cTn id="343" fill="hold">
                            <p:stCondLst>
                              <p:cond delay="0"/>
                            </p:stCondLst>
                            <p:childTnLst>
                              <p:par>
                                <p:cTn id="3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6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4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0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4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5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6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8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59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0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1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3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4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65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6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8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69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0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3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4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75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6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8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79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0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1" dur="5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3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84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85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6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7" fill="hold">
                      <p:stCondLst>
                        <p:cond delay="indefinite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0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3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9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2" dur="1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5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08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1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3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4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7" fill="hold">
                      <p:stCondLst>
                        <p:cond delay="0"/>
                      </p:stCondLst>
                      <p:childTnLst>
                        <p:par>
                          <p:cTn id="418" fill="hold">
                            <p:stCondLst>
                              <p:cond delay="0"/>
                            </p:stCondLst>
                            <p:childTnLst>
                              <p:par>
                                <p:cTn id="4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1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3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4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25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6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28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29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0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1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3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4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5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6" dur="5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38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39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0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3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44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45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6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8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49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0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1" dur="5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53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4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55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56" dur="5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7" fill="hold">
                      <p:stCondLst>
                        <p:cond delay="indefinite"/>
                      </p:stCondLst>
                      <p:childTnLst>
                        <p:par>
                          <p:cTn id="458" fill="hold">
                            <p:stCondLst>
                              <p:cond delay="0"/>
                            </p:stCondLst>
                            <p:childTnLst>
                              <p:par>
                                <p:cTn id="459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0"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3" dur="10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6" dur="10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69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2" dur="10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5" dur="10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78" dur="10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6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81" dur="10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91" grpId="0" animBg="1"/>
      <p:bldP spid="191" grpId="1" animBg="1"/>
      <p:bldP spid="13" grpId="0" animBg="1"/>
      <p:bldP spid="13" grpId="1" animBg="1"/>
      <p:bldP spid="80" grpId="0" animBg="1"/>
      <p:bldP spid="80" grpId="1" animBg="1"/>
      <p:bldP spid="81" grpId="0" animBg="1"/>
      <p:bldP spid="81" grpId="1" animBg="1"/>
      <p:bldP spid="82" grpId="0" animBg="1"/>
      <p:bldP spid="82" grpId="1" animBg="1"/>
      <p:bldP spid="83" grpId="0" animBg="1"/>
      <p:bldP spid="83" grpId="1" animBg="1"/>
      <p:bldP spid="84" grpId="0" animBg="1"/>
      <p:bldP spid="84" grpId="1" animBg="1"/>
      <p:bldP spid="87" grpId="0" animBg="1"/>
      <p:bldP spid="87" grpId="1" animBg="1"/>
      <p:bldP spid="88" grpId="0" animBg="1"/>
      <p:bldP spid="88" grpId="1" animBg="1"/>
      <p:bldP spid="89" grpId="0" animBg="1"/>
      <p:bldP spid="89" grpId="1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100" grpId="0" animBg="1"/>
      <p:bldP spid="100" grpId="1" animBg="1"/>
      <p:bldP spid="101" grpId="0" animBg="1"/>
      <p:bldP spid="101" grpId="1" animBg="1"/>
      <p:bldP spid="114" grpId="0" animBg="1"/>
      <p:bldP spid="114" grpId="1" animBg="1"/>
      <p:bldP spid="115" grpId="0" animBg="1"/>
      <p:bldP spid="115" grpId="1" animBg="1"/>
      <p:bldP spid="116" grpId="0" animBg="1"/>
      <p:bldP spid="116" grpId="1" animBg="1"/>
      <p:bldP spid="117" grpId="0" animBg="1"/>
      <p:bldP spid="117" grpId="1" animBg="1"/>
      <p:bldP spid="118" grpId="0" animBg="1"/>
      <p:bldP spid="118" grpId="1" animBg="1"/>
      <p:bldP spid="119" grpId="0" animBg="1"/>
      <p:bldP spid="119" grpId="1" animBg="1"/>
      <p:bldP spid="120" grpId="0" animBg="1"/>
      <p:bldP spid="120" grpId="1" animBg="1"/>
      <p:bldP spid="121" grpId="0" animBg="1"/>
      <p:bldP spid="121" grpId="1" animBg="1"/>
      <p:bldP spid="122" grpId="0" animBg="1"/>
      <p:bldP spid="12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44" grpId="0" animBg="1"/>
      <p:bldP spid="144" grpId="1" animBg="1"/>
      <p:bldP spid="147" grpId="0" animBg="1"/>
      <p:bldP spid="147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8" grpId="0" animBg="1"/>
      <p:bldP spid="158" grpId="1" animBg="1"/>
      <p:bldP spid="161" grpId="0" animBg="1"/>
      <p:bldP spid="161" grpId="1" animBg="1"/>
      <p:bldP spid="167" grpId="0" animBg="1"/>
      <p:bldP spid="167" grpId="1" animBg="1"/>
      <p:bldP spid="168" grpId="0" animBg="1"/>
      <p:bldP spid="168" grpId="1" animBg="1"/>
      <p:bldP spid="172" grpId="0" animBg="1"/>
      <p:bldP spid="172" grpId="1" animBg="1"/>
      <p:bldP spid="173" grpId="0" animBg="1"/>
      <p:bldP spid="173" grpId="1" animBg="1"/>
      <p:bldP spid="180" grpId="0" animBg="1"/>
      <p:bldP spid="180" grpId="1" animBg="1"/>
      <p:bldP spid="181" grpId="0" animBg="1"/>
      <p:bldP spid="181" grpId="1" animBg="1"/>
      <p:bldP spid="192" grpId="0" animBg="1"/>
      <p:bldP spid="192" grpId="1" animBg="1"/>
      <p:bldP spid="193" grpId="0" animBg="1"/>
      <p:bldP spid="193" grpId="1" animBg="1"/>
      <p:bldP spid="194" grpId="0" animBg="1"/>
      <p:bldP spid="194" grpId="1" animBg="1"/>
      <p:bldP spid="195" grpId="0" animBg="1"/>
      <p:bldP spid="195" grpId="1" animBg="1"/>
      <p:bldP spid="196" grpId="0" animBg="1"/>
      <p:bldP spid="196" grpId="1" animBg="1"/>
      <p:bldP spid="197" grpId="0" animBg="1"/>
      <p:bldP spid="197" grpId="1" animBg="1"/>
      <p:bldP spid="208" grpId="0" animBg="1"/>
      <p:bldP spid="208" grpId="1" animBg="1"/>
      <p:bldP spid="209" grpId="0" animBg="1"/>
      <p:bldP spid="209" grpId="1" animBg="1"/>
      <p:bldP spid="210" grpId="0" animBg="1"/>
      <p:bldP spid="210" grpId="1" animBg="1"/>
      <p:bldP spid="211" grpId="0" animBg="1"/>
      <p:bldP spid="211" grpId="1" animBg="1"/>
      <p:bldP spid="213" grpId="0" animBg="1"/>
      <p:bldP spid="213" grpId="1" animBg="1"/>
      <p:bldP spid="214" grpId="0" animBg="1"/>
      <p:bldP spid="214" grpId="1" animBg="1"/>
      <p:bldP spid="215" grpId="0" animBg="1"/>
      <p:bldP spid="215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V.A – Tiếng Vỗ Tay">
            <a:hlinkClick r:id="" action="ppaction://media"/>
            <a:extLst>
              <a:ext uri="{FF2B5EF4-FFF2-40B4-BE49-F238E27FC236}">
                <a16:creationId xmlns:a16="http://schemas.microsoft.com/office/drawing/2014/main" id="{DCA2C0E7-7A17-45D2-8D21-7AB7604638B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9675" y="1654175"/>
            <a:ext cx="406400" cy="406400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199B25-C786-4684-840D-77A03CC4B2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2958613"/>
              </p:ext>
            </p:extLst>
          </p:nvPr>
        </p:nvGraphicFramePr>
        <p:xfrm>
          <a:off x="668080" y="279000"/>
          <a:ext cx="10855840" cy="6408507"/>
        </p:xfrm>
        <a:graphic>
          <a:graphicData uri="http://schemas.openxmlformats.org/drawingml/2006/table">
            <a:tbl>
              <a:tblPr firstRow="1" firstCol="1" bandRow="1"/>
              <a:tblGrid>
                <a:gridCol w="1085584">
                  <a:extLst>
                    <a:ext uri="{9D8B030D-6E8A-4147-A177-3AD203B41FA5}">
                      <a16:colId xmlns:a16="http://schemas.microsoft.com/office/drawing/2014/main" val="2629550235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228701945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1061783366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1369346301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1415416484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1231039786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2471211506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3210630356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2755733886"/>
                    </a:ext>
                  </a:extLst>
                </a:gridCol>
                <a:gridCol w="1085584">
                  <a:extLst>
                    <a:ext uri="{9D8B030D-6E8A-4147-A177-3AD203B41FA5}">
                      <a16:colId xmlns:a16="http://schemas.microsoft.com/office/drawing/2014/main" val="1981596536"/>
                    </a:ext>
                  </a:extLst>
                </a:gridCol>
              </a:tblGrid>
              <a:tr h="9000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5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Ê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5591870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5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3503893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T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vi-VN" sz="5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Q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U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Ề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6993784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Â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5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D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A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H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768638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D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Ạ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vi-VN" sz="5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Ả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9155695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B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Á</a:t>
                      </a:r>
                      <a:endParaRPr lang="vi-VN" sz="5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L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Ạ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7043697"/>
                  </a:ext>
                </a:extLst>
              </a:tr>
              <a:tr h="900000"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M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5400" b="1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O</a:t>
                      </a:r>
                      <a:endParaRPr lang="vi-VN" sz="5400"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I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N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G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 b="1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  <a:ea typeface="Calibri" panose="020F0502020204030204" pitchFamily="34" charset="0"/>
                        </a:rPr>
                        <a:t>Y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>
                        <a:lnSpc>
                          <a:spcPct val="107000"/>
                        </a:lnSpc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  <a:p>
                      <a:pPr marL="0"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3200">
                          <a:solidFill>
                            <a:srgbClr val="333333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</a:rPr>
                        <a:t> </a:t>
                      </a:r>
                      <a:endParaRPr lang="vi-VN" sz="3200">
                        <a:solidFill>
                          <a:srgbClr val="333333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244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806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7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WordArt 6"/>
          <p:cNvSpPr>
            <a:spLocks noChangeArrowheads="1" noChangeShapeType="1" noTextEdit="1"/>
          </p:cNvSpPr>
          <p:nvPr/>
        </p:nvSpPr>
        <p:spPr bwMode="auto">
          <a:xfrm>
            <a:off x="773596" y="254000"/>
            <a:ext cx="10644809" cy="1064793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v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ới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Học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cùng</a:t>
            </a:r>
            <a:r>
              <a:rPr kumimoji="0" lang="en-US" sz="368400" b="1" i="0" u="none" strike="noStrike" kern="1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68400" b="1" i="0" u="none" strike="noStrike" kern="1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Giê-su</a:t>
            </a:r>
            <a:endParaRPr kumimoji="0" lang="en-US" sz="368400" b="1" i="0" u="none" strike="noStrike" kern="10" cap="none" spc="0" normalizeH="0" baseline="0" noProof="0" dirty="0">
              <a:ln>
                <a:noFill/>
              </a:ln>
              <a:solidFill>
                <a:srgbClr val="00B05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8" name="AutoShape 9">
            <a:hlinkClick r:id="rId2" action="ppaction://hlinksldjump"/>
          </p:cNvPr>
          <p:cNvSpPr>
            <a:spLocks noChangeArrowheads="1"/>
          </p:cNvSpPr>
          <p:nvPr/>
        </p:nvSpPr>
        <p:spPr bwMode="auto">
          <a:xfrm>
            <a:off x="1524001" y="5539206"/>
            <a:ext cx="9143999" cy="1064795"/>
          </a:xfrm>
          <a:prstGeom prst="flowChartAlternateProcess">
            <a:avLst/>
          </a:prstGeom>
          <a:solidFill>
            <a:srgbClr val="7030A0"/>
          </a:solidFill>
          <a:ln w="38100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TRẮC</a:t>
            </a:r>
            <a:r>
              <a:rPr kumimoji="0" lang="en-US" altLang="en-US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altLang="en-US" sz="60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NGHIỆM</a:t>
            </a:r>
            <a:endParaRPr kumimoji="0" lang="en-US" altLang="en-US" sz="6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27FFDE-9CD5-4E67-B014-858183DD86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9248" y="1591055"/>
            <a:ext cx="4875789" cy="3675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647008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8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9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0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4" grpId="0"/>
      <p:bldP spid="2054" grpId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Đi trừ quỷ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Đi rao giảng Tin Mừng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Đi dự lễ vượt qua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Trèo lên đỉnh núi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3650553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B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Đi rao giảng Tin Mừng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1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60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Trước khi về trời, Chúa Giê-su sai các Môn đệ làm gì?</a:t>
            </a:r>
            <a:endParaRPr lang="vi-VN" sz="60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91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Để chữa bệnh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Để trừ quỷ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Để cho muôn dân biết Chúa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Để được nổi tiếng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4501160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Để cho muôn dân biết Chúa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6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2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60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Chúa Giê-su sai các Môn đệ đi rao giảng để làm gì?</a:t>
            </a:r>
            <a:endParaRPr lang="vi-VN" sz="60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646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Tình Yêu của Chúa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Sự tự do của Chúa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Đức Tin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Đức Mến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2746788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7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A</a:t>
              </a:r>
              <a:endPara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endParaRP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Tình Yêu của Chúa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6000" b="1" noProof="0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3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60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Tin Mừng của Chúa là gì?</a:t>
            </a:r>
            <a:endParaRPr lang="vi-VN" sz="60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869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-48986" y="0"/>
            <a:ext cx="12240986" cy="68580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-48986" y="2753180"/>
            <a:ext cx="12240986" cy="800100"/>
            <a:chOff x="1104" y="1632"/>
            <a:chExt cx="5466" cy="432"/>
          </a:xfrm>
        </p:grpSpPr>
        <p:sp>
          <p:nvSpPr>
            <p:cNvPr id="7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A</a:t>
              </a:r>
            </a:p>
          </p:txBody>
        </p:sp>
        <p:sp>
          <p:nvSpPr>
            <p:cNvPr id="8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Tiền bạc</a:t>
              </a:r>
            </a:p>
          </p:txBody>
        </p:sp>
      </p:grpSp>
      <p:sp>
        <p:nvSpPr>
          <p:cNvPr id="37" name="Rounded Rectangle 36"/>
          <p:cNvSpPr/>
          <p:nvPr/>
        </p:nvSpPr>
        <p:spPr>
          <a:xfrm>
            <a:off x="5553074" y="6262914"/>
            <a:ext cx="1085850" cy="4572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Đáp án</a:t>
            </a:r>
          </a:p>
        </p:txBody>
      </p:sp>
      <p:grpSp>
        <p:nvGrpSpPr>
          <p:cNvPr id="3" name="Group 34"/>
          <p:cNvGrpSpPr>
            <a:grpSpLocks/>
          </p:cNvGrpSpPr>
          <p:nvPr/>
        </p:nvGrpSpPr>
        <p:grpSpPr bwMode="auto">
          <a:xfrm>
            <a:off x="-48986" y="3648529"/>
            <a:ext cx="12240986" cy="800100"/>
            <a:chOff x="1104" y="1632"/>
            <a:chExt cx="5466" cy="432"/>
          </a:xfrm>
        </p:grpSpPr>
        <p:sp>
          <p:nvSpPr>
            <p:cNvPr id="38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B</a:t>
              </a:r>
            </a:p>
          </p:txBody>
        </p:sp>
        <p:sp>
          <p:nvSpPr>
            <p:cNvPr id="39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Có Chúa ở cùng</a:t>
              </a:r>
            </a:p>
          </p:txBody>
        </p:sp>
      </p:grpSp>
      <p:grpSp>
        <p:nvGrpSpPr>
          <p:cNvPr id="5" name="Group 34"/>
          <p:cNvGrpSpPr>
            <a:grpSpLocks/>
          </p:cNvGrpSpPr>
          <p:nvPr/>
        </p:nvGrpSpPr>
        <p:grpSpPr bwMode="auto">
          <a:xfrm>
            <a:off x="-48984" y="4505779"/>
            <a:ext cx="12240986" cy="800100"/>
            <a:chOff x="1104" y="1632"/>
            <a:chExt cx="5466" cy="432"/>
          </a:xfrm>
        </p:grpSpPr>
        <p:sp>
          <p:nvSpPr>
            <p:cNvPr id="41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432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C</a:t>
              </a:r>
            </a:p>
          </p:txBody>
        </p:sp>
        <p:sp>
          <p:nvSpPr>
            <p:cNvPr id="42" name="Rounded Rectangle 12"/>
            <p:cNvSpPr>
              <a:spLocks noChangeArrowheads="1"/>
            </p:cNvSpPr>
            <p:nvPr/>
          </p:nvSpPr>
          <p:spPr bwMode="auto">
            <a:xfrm>
              <a:off x="1584" y="1632"/>
              <a:ext cx="4986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Sức khỏe</a:t>
              </a:r>
            </a:p>
          </p:txBody>
        </p:sp>
      </p:grp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-48965" y="5363029"/>
            <a:ext cx="12240864" cy="800100"/>
            <a:chOff x="1104" y="1632"/>
            <a:chExt cx="4783" cy="432"/>
          </a:xfrm>
        </p:grpSpPr>
        <p:sp>
          <p:nvSpPr>
            <p:cNvPr id="44" name="AutoShape 35"/>
            <p:cNvSpPr>
              <a:spLocks noChangeArrowheads="1"/>
            </p:cNvSpPr>
            <p:nvPr/>
          </p:nvSpPr>
          <p:spPr bwMode="auto">
            <a:xfrm>
              <a:off x="1104" y="1632"/>
              <a:ext cx="378" cy="432"/>
            </a:xfrm>
            <a:prstGeom prst="flowChartAlternateProcess">
              <a:avLst/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>
                  <a:ln>
                    <a:noFill/>
                  </a:ln>
                  <a:solidFill>
                    <a:srgbClr val="0033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Arial" charset="0"/>
                </a:rPr>
                <a:t>D</a:t>
              </a:r>
            </a:p>
          </p:txBody>
        </p:sp>
        <p:sp>
          <p:nvSpPr>
            <p:cNvPr id="45" name="Rounded Rectangle 12"/>
            <p:cNvSpPr>
              <a:spLocks noChangeArrowheads="1"/>
            </p:cNvSpPr>
            <p:nvPr/>
          </p:nvSpPr>
          <p:spPr bwMode="auto">
            <a:xfrm>
              <a:off x="1524" y="1632"/>
              <a:ext cx="4363" cy="432"/>
            </a:xfrm>
            <a:prstGeom prst="roundRect">
              <a:avLst>
                <a:gd name="adj" fmla="val 16667"/>
              </a:avLst>
            </a:prstGeom>
            <a:ln>
              <a:headEnd/>
              <a:tailEnd/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Tình yêu</a:t>
              </a:r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-48986" y="3629294"/>
            <a:ext cx="12240885" cy="806789"/>
            <a:chOff x="-1896924" y="4689645"/>
            <a:chExt cx="10566931" cy="691524"/>
          </a:xfrm>
          <a:solidFill>
            <a:srgbClr val="00B0F0"/>
          </a:solidFill>
        </p:grpSpPr>
        <p:sp>
          <p:nvSpPr>
            <p:cNvPr id="19" name="AutoShape 46"/>
            <p:cNvSpPr>
              <a:spLocks noChangeArrowheads="1"/>
            </p:cNvSpPr>
            <p:nvPr/>
          </p:nvSpPr>
          <p:spPr bwMode="auto">
            <a:xfrm>
              <a:off x="-1896924" y="4695369"/>
              <a:ext cx="835154" cy="685800"/>
            </a:xfrm>
            <a:prstGeom prst="flowChartAlternateProcess">
              <a:avLst/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none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B</a:t>
              </a:r>
            </a:p>
          </p:txBody>
        </p:sp>
        <p:sp>
          <p:nvSpPr>
            <p:cNvPr id="33" name="Rounded Rectangle 12"/>
            <p:cNvSpPr>
              <a:spLocks noChangeArrowheads="1"/>
            </p:cNvSpPr>
            <p:nvPr/>
          </p:nvSpPr>
          <p:spPr bwMode="auto">
            <a:xfrm>
              <a:off x="-969062" y="4689645"/>
              <a:ext cx="9639069" cy="685800"/>
            </a:xfrm>
            <a:prstGeom prst="roundRect">
              <a:avLst>
                <a:gd name="adj" fmla="val 16667"/>
              </a:avLst>
            </a:prstGeom>
            <a:solidFill>
              <a:schemeClr val="accent6"/>
            </a:solidFill>
            <a:ln>
              <a:headEnd/>
              <a:tailEnd/>
            </a:ln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457200" marR="0" lvl="1" indent="-257175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5400" b="1" i="0" u="none" strike="noStrike" kern="1200" cap="none" spc="0" normalizeH="0" baseline="0" noProof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Times New Roman" pitchFamily="18" charset="0"/>
                  <a:ea typeface="+mn-ea"/>
                  <a:cs typeface="Times New Roman" pitchFamily="18" charset="0"/>
                </a:rPr>
                <a:t>Có Chúa ở cùng</a:t>
              </a: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C560D8AB-9919-419B-BEBB-D2009B70CB50}"/>
              </a:ext>
            </a:extLst>
          </p:cNvPr>
          <p:cNvSpPr/>
          <p:nvPr/>
        </p:nvSpPr>
        <p:spPr>
          <a:xfrm>
            <a:off x="-48986" y="1"/>
            <a:ext cx="12240986" cy="267873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en-US" sz="6000" b="1" dirty="0">
                <a:solidFill>
                  <a:srgbClr val="FF0000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4</a:t>
            </a:r>
            <a:r>
              <a:rPr kumimoji="0" lang="en-US" sz="6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. </a:t>
            </a:r>
            <a:r>
              <a:rPr lang="en-US" sz="6000" b="1">
                <a:solidFill>
                  <a:srgbClr val="0070C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Lời hứa Chúa dành cho những người đi loan Tin Mừng là gì?</a:t>
            </a:r>
            <a:endParaRPr lang="vi-VN" sz="6000" b="1">
              <a:solidFill>
                <a:srgbClr val="0070C0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8623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9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2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ap_an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E6FF85-6756-434B-A8E1-E10F6E46C57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6070" y="3211551"/>
            <a:ext cx="4022323" cy="32886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431C5340-3CA1-47F1-8EAE-0D2383149045}"/>
              </a:ext>
            </a:extLst>
          </p:cNvPr>
          <p:cNvSpPr/>
          <p:nvPr/>
        </p:nvSpPr>
        <p:spPr>
          <a:xfrm>
            <a:off x="4467225" y="104775"/>
            <a:ext cx="7724776" cy="6296025"/>
          </a:xfrm>
          <a:prstGeom prst="cloudCallout">
            <a:avLst>
              <a:gd name="adj1" fmla="val -47502"/>
              <a:gd name="adj2" fmla="val 49905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2ADFAF-9DC5-4BFB-A7AD-1DD2DCFFB09F}"/>
              </a:ext>
            </a:extLst>
          </p:cNvPr>
          <p:cNvSpPr txBox="1"/>
          <p:nvPr/>
        </p:nvSpPr>
        <p:spPr>
          <a:xfrm>
            <a:off x="5174186" y="1784276"/>
            <a:ext cx="6310854" cy="26811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vi-VN" sz="5400" b="1">
                <a:solidFill>
                  <a:prstClr val="white"/>
                </a:solidFill>
                <a:latin typeface="Verdana" panose="020B0604030504040204" pitchFamily="34" charset="0"/>
                <a:ea typeface="Verdana" panose="020B0604030504040204" pitchFamily="34" charset="0"/>
                <a:cs typeface="Times New Roman" panose="02020603050405020304" pitchFamily="18" charset="0"/>
              </a:rPr>
              <a:t>Em sẽ làm gì để loan Tin Mừng cho mọi người?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EF6069-D6E0-4AA3-BC00-AEC2B19ED6CD}"/>
              </a:ext>
            </a:extLst>
          </p:cNvPr>
          <p:cNvSpPr txBox="1"/>
          <p:nvPr/>
        </p:nvSpPr>
        <p:spPr>
          <a:xfrm>
            <a:off x="780654" y="725711"/>
            <a:ext cx="28621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lgerian" panose="04020705040A02060702" pitchFamily="82" charset="0"/>
                <a:ea typeface="+mn-ea"/>
                <a:cs typeface="+mn-cs"/>
              </a:rPr>
              <a:t>THIẾU NHI YÊU CHÚA</a:t>
            </a:r>
          </a:p>
        </p:txBody>
      </p:sp>
    </p:spTree>
    <p:extLst>
      <p:ext uri="{BB962C8B-B14F-4D97-AF65-F5344CB8AC3E}">
        <p14:creationId xmlns:p14="http://schemas.microsoft.com/office/powerpoint/2010/main" val="593994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9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animClr clrSpc="rgb" dir="cw">
                                      <p:cBhvr>
                                        <p:cTn id="2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250"/>
                                      </p:to>
                                    </p:animClr>
                                    <p:set>
                                      <p:cBhvr>
                                        <p:cTn id="25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10" grpId="0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2077</TotalTime>
  <Words>627</Words>
  <Application>Microsoft Office PowerPoint</Application>
  <PresentationFormat>Widescreen</PresentationFormat>
  <Paragraphs>236</Paragraphs>
  <Slides>17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Algerian</vt:lpstr>
      <vt:lpstr>Arial</vt:lpstr>
      <vt:lpstr>Calibri</vt:lpstr>
      <vt:lpstr>Calibri Light</vt:lpstr>
      <vt:lpstr>Montserrat SemiBold</vt:lpstr>
      <vt:lpstr>Tahoma</vt:lpstr>
      <vt:lpstr>Times New Roman</vt:lpstr>
      <vt:lpstr>Verdana</vt:lpstr>
      <vt:lpstr>Office Theme</vt:lpstr>
      <vt:lpstr>1_Office Theme</vt:lpstr>
      <vt:lpstr>PowerPoint Presentation</vt:lpstr>
      <vt:lpstr>PowerPoint Presentation</vt:lpstr>
      <vt:lpstr>Khi thấy Người, các ông bái lạy, nhưng có mấy ông lại hoài nghi. </vt:lpstr>
      <vt:lpstr>Ðức Giêsu đến gần, nói với các ông: "Thầy đã được trao toàn quyền trên trời dưới đất. </vt:lpstr>
      <vt:lpstr>Vậy anh em hãy đi và làm cho muôn dân trở thành môn đệ,</vt:lpstr>
      <vt:lpstr>làm phép rửa cho họ nhân danh Chúa Cha, Chúa Con và Chúa Thánh Thần,</vt:lpstr>
      <vt:lpstr>dạy bảo họ tuân giữ những điều Thầy đã truyền cho anh em. </vt:lpstr>
      <vt:lpstr>Và đây, Thầy ở cùng anh em mọi ngày cho đến tận thế". ĐÓ LÀ LỜI CHÚA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jacky phan</dc:creator>
  <cp:lastModifiedBy>Mr Tam Nguyen</cp:lastModifiedBy>
  <cp:revision>9</cp:revision>
  <dcterms:created xsi:type="dcterms:W3CDTF">2020-10-16T14:56:40Z</dcterms:created>
  <dcterms:modified xsi:type="dcterms:W3CDTF">2023-10-21T00:59:49Z</dcterms:modified>
</cp:coreProperties>
</file>