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315" r:id="rId4"/>
    <p:sldId id="317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293" r:id="rId15"/>
    <p:sldId id="294" r:id="rId16"/>
    <p:sldId id="327" r:id="rId17"/>
    <p:sldId id="331" r:id="rId18"/>
    <p:sldId id="260" r:id="rId19"/>
    <p:sldId id="308" r:id="rId20"/>
    <p:sldId id="328" r:id="rId21"/>
    <p:sldId id="329" r:id="rId22"/>
    <p:sldId id="330" r:id="rId23"/>
    <p:sldId id="29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3168" y="1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8B802-5FC9-4019-83E5-6026D047E5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C030DF-1ED0-4CCE-8775-9EE3DAFA7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C17982-4851-48B7-9A4C-E1B6544C1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6673-F9E0-447B-B047-A4EF83E98942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0A36E8-211E-4D9B-8C74-937E96677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64B11-F246-415C-BBC0-65F5E2169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6FB6-677E-426A-86C6-C582DFF0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974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4CFD6-859B-4661-889E-A46122559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214F6B-2B5E-4A19-8D44-3029E717EF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5B54C1-22B1-4CF0-BCB8-B485EC0A9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6673-F9E0-447B-B047-A4EF83E98942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B1926-0F58-48DF-9E0A-385BDD24B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1D411-58B2-4CDE-9B30-496F53A86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6FB6-677E-426A-86C6-C582DFF0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475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BF0255-C8AC-4C55-903D-1ECFA72A00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824497-A790-415F-BB02-E7D49DB4C5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C3ECBA-23B9-4BF4-8BE5-CC3BCA26B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6673-F9E0-447B-B047-A4EF83E98942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A77DA-8051-453A-8097-71970C7F5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98582-8FA9-439A-8E2B-81C75AF81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6FB6-677E-426A-86C6-C582DFF0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448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34BDF-8414-4E37-828F-AAA56B78E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ACB82-D6FD-4166-8BE0-2D1E4DEEC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FC67C-8BBE-4941-9C2E-AC233793B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6673-F9E0-447B-B047-A4EF83E98942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010D7-9B75-43AB-BD6D-8D98A54C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3C47A-102E-4217-BFB2-9DDD6F11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6FB6-677E-426A-86C6-C582DFF0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4CB79-1BF0-41C0-9D87-50D19597C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922DF8-9AAB-48A7-B3BC-5F0D2231B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90002-EE8E-49EF-9D54-EBB9F1014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6673-F9E0-447B-B047-A4EF83E98942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023319-EE76-4196-A6CC-C8F70EA10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2454F-E6AE-4448-BF10-4BE4E168D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6FB6-677E-426A-86C6-C582DFF0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378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A76CC-2F70-44A3-8541-201D63D91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824E5-E13A-4DDE-98D6-7DE1DF6ABB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431811-6A84-4CAA-AD33-E96A923261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162FE-31EE-42E0-97EF-C216846D0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6673-F9E0-447B-B047-A4EF83E98942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922976-D909-4A04-9A83-21A3B3091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C9BA36-9EAE-4802-A05E-E0C21BB55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6FB6-677E-426A-86C6-C582DFF0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408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B8E9-2E4D-43DE-959B-F3D3CCB90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B23619-F444-4C7C-86DB-2BB531E85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2B8B3-B875-469B-ADB2-19D1FB932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107AB5-C56A-4B35-9776-7C27207FDF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977931-5097-41F4-A018-437340F4F8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1A6F6B-BD6C-45A8-81D7-54A1E0290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6673-F9E0-447B-B047-A4EF83E98942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AC2425-9A6C-4405-AFB5-C2EF523C7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3BE032-ACB5-4161-AD36-ED60CFBBF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6FB6-677E-426A-86C6-C582DFF0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88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8FCC5-8224-40E1-8ED4-D30CD1FB2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70431D-BA7A-4934-B88A-03AD653BF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6673-F9E0-447B-B047-A4EF83E98942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B899D0-F793-42A0-B277-28BD25011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F9F280-25E9-4721-AF58-8395F3CC2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6FB6-677E-426A-86C6-C582DFF0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200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64750C-B22D-47AC-82EC-1F81E9867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6673-F9E0-447B-B047-A4EF83E98942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6601AE-092A-40D7-80C9-13E1009E1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BF3E97-D29C-431A-AA81-A6CD6D9C3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6FB6-677E-426A-86C6-C582DFF0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68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D8190-A42E-4CAF-A81C-AD8E49119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95F30-27A4-4A3D-AF6E-18E07965A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E976E0-A26F-4691-AC2F-A41D63C81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53583-20AC-45D3-8ABF-7BC858835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6673-F9E0-447B-B047-A4EF83E98942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343DA7-5073-4DC0-AF03-D59AD3FA3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622650-92B0-4BB7-BEF2-E579B268D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6FB6-677E-426A-86C6-C582DFF0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134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3DD65-27B0-4FA8-8E52-0DBA633A0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311665-7954-4585-839C-C7CC880A0D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74AB99-8607-41C8-ACF5-0A75C3549F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69262C-FAFB-4E75-A29A-33AA79C54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6673-F9E0-447B-B047-A4EF83E98942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FB946-4954-46FA-9D74-A253CC5E6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65201A-7139-43AA-8402-6CB7AA916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6FB6-677E-426A-86C6-C582DFF0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149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97FEF7-017D-468C-B83F-D5D999328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6D12DA-E4EB-4729-A1C4-A05E1A4EA9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EB056-E2D5-4BC2-8FAE-4E3388421B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76673-F9E0-447B-B047-A4EF83E98942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ED78EF-CA5A-452A-8338-477F2A2871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9528D-A902-450F-B3B8-DBA3C6863E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26FB6-677E-426A-86C6-C582DFF0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85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A9463B5-091E-4278-908D-57630E0C12E1}"/>
              </a:ext>
            </a:extLst>
          </p:cNvPr>
          <p:cNvSpPr txBox="1"/>
          <p:nvPr/>
        </p:nvSpPr>
        <p:spPr>
          <a:xfrm>
            <a:off x="1284632" y="633713"/>
            <a:ext cx="9622735" cy="5072504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✠</a:t>
            </a:r>
            <a:r>
              <a:rPr kumimoji="0" lang="en-US" sz="34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VUI HỌC KINH THÁNH</a:t>
            </a:r>
            <a:r>
              <a:rPr kumimoji="0" lang="en-US" sz="3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99F3E6-0860-432F-A369-FF36A5E80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5527" y="1424798"/>
            <a:ext cx="4480946" cy="4280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Hình chữ nhật 3"/>
          <p:cNvSpPr/>
          <p:nvPr/>
        </p:nvSpPr>
        <p:spPr>
          <a:xfrm>
            <a:off x="0" y="6055437"/>
            <a:ext cx="12192000" cy="74635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0" cap="none" spc="0" normalizeH="0" baseline="0" noProof="0" dirty="0">
                <a:ln w="9525">
                  <a:noFill/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CHÚA NHẬT XXII THƯỜNG NIÊN - NĂM 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9E55EC-B1FD-4C86-8E05-AA5C6E61F8DA}"/>
              </a:ext>
            </a:extLst>
          </p:cNvPr>
          <p:cNvSpPr txBox="1"/>
          <p:nvPr/>
        </p:nvSpPr>
        <p:spPr>
          <a:xfrm>
            <a:off x="8336474" y="3775114"/>
            <a:ext cx="39480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THEO </a:t>
            </a:r>
            <a:r>
              <a:rPr lang="en-US" sz="40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D3FAF6-AAC4-4566-AC54-18ECD0D69DEE}"/>
              </a:ext>
            </a:extLst>
          </p:cNvPr>
          <p:cNvSpPr txBox="1"/>
          <p:nvPr/>
        </p:nvSpPr>
        <p:spPr>
          <a:xfrm>
            <a:off x="-92558" y="3775114"/>
            <a:ext cx="40930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VÁC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THÁNH </a:t>
            </a:r>
            <a:r>
              <a:rPr lang="en-US" sz="40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GIÁ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391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8" grpId="0"/>
      <p:bldP spid="8" grpId="1"/>
      <p:bldP spid="10" grpId="0"/>
      <p:bldP spid="1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Nếu người ta được cả thế giới mà phải thiệt mất mạng sống, thì nào có lợi gì?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390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Hoặc người ta sẽ lấy gì mà đổi mạng sống mình?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364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“Vì Con Người sẽ ngự đến trong vinh quang của Cha Người, cùng với các thiên sứ của Người,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353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và bấy giờ, Người sẽ thưởng phạt ai nấy xứng việc họ làm.”</a:t>
            </a:r>
            <a:r>
              <a:rPr lang="en-US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br>
              <a:rPr lang="en-US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en-US" sz="72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ĐÓ LÀ LỜI CHÚA</a:t>
            </a:r>
            <a:endParaRPr lang="en-US" sz="7200" b="1" i="1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656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9">
            <a:hlinkClick r:id="rId2" action="ppaction://hlinksldjump"/>
            <a:extLst>
              <a:ext uri="{FF2B5EF4-FFF2-40B4-BE49-F238E27FC236}">
                <a16:creationId xmlns:a16="http://schemas.microsoft.com/office/drawing/2014/main" id="{0775ACDF-5498-438B-ADF4-6E4265CCC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2843" y="5860973"/>
            <a:ext cx="7326314" cy="864162"/>
          </a:xfrm>
          <a:prstGeom prst="flowChartAlternateProcess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TÌM Ô CHỮ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B1A946-900A-4620-B2C8-D9A3A88CE824}"/>
              </a:ext>
            </a:extLst>
          </p:cNvPr>
          <p:cNvSpPr txBox="1"/>
          <p:nvPr/>
        </p:nvSpPr>
        <p:spPr>
          <a:xfrm>
            <a:off x="10124662" y="447261"/>
            <a:ext cx="1441174" cy="5953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97044F-B03E-4E2A-A6CD-B0F3D42940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5095" y="447260"/>
            <a:ext cx="6560210" cy="52374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Scroll: Vertical 4">
            <a:extLst>
              <a:ext uri="{FF2B5EF4-FFF2-40B4-BE49-F238E27FC236}">
                <a16:creationId xmlns:a16="http://schemas.microsoft.com/office/drawing/2014/main" id="{35398723-3DF0-4762-BEAA-9E541F0B4922}"/>
              </a:ext>
            </a:extLst>
          </p:cNvPr>
          <p:cNvSpPr/>
          <p:nvPr/>
        </p:nvSpPr>
        <p:spPr>
          <a:xfrm>
            <a:off x="152355" y="447259"/>
            <a:ext cx="2280490" cy="4994001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HÃY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TÌM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KIẾM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</a:t>
            </a:r>
            <a:r>
              <a:rPr kumimoji="0" lang="vi-VN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ỚC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CHÚA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TR</a:t>
            </a:r>
            <a:r>
              <a:rPr kumimoji="0" lang="vi-VN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ỚC</a:t>
            </a:r>
          </a:p>
        </p:txBody>
      </p:sp>
      <p:sp>
        <p:nvSpPr>
          <p:cNvPr id="6" name="Scroll: Vertical 5">
            <a:extLst>
              <a:ext uri="{FF2B5EF4-FFF2-40B4-BE49-F238E27FC236}">
                <a16:creationId xmlns:a16="http://schemas.microsoft.com/office/drawing/2014/main" id="{9747D647-B092-4090-B09A-A617286477FC}"/>
              </a:ext>
            </a:extLst>
          </p:cNvPr>
          <p:cNvSpPr/>
          <p:nvPr/>
        </p:nvSpPr>
        <p:spPr>
          <a:xfrm>
            <a:off x="9777555" y="447259"/>
            <a:ext cx="2262090" cy="4994001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MỌI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SỰ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NG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ỜI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SẼ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LO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CHO</a:t>
            </a:r>
          </a:p>
        </p:txBody>
      </p:sp>
    </p:spTree>
    <p:extLst>
      <p:ext uri="{BB962C8B-B14F-4D97-AF65-F5344CB8AC3E}">
        <p14:creationId xmlns:p14="http://schemas.microsoft.com/office/powerpoint/2010/main" val="202692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24A4E883-FCB6-4A29-AED5-F00EFD997A30}"/>
              </a:ext>
            </a:extLst>
          </p:cNvPr>
          <p:cNvSpPr/>
          <p:nvPr/>
        </p:nvSpPr>
        <p:spPr>
          <a:xfrm>
            <a:off x="10761044" y="70948"/>
            <a:ext cx="1392283" cy="138688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HÀNG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DỌC</a:t>
            </a:r>
          </a:p>
        </p:txBody>
      </p:sp>
      <p:sp>
        <p:nvSpPr>
          <p:cNvPr id="19" name="Star: 10 Points 18">
            <a:extLst>
              <a:ext uri="{FF2B5EF4-FFF2-40B4-BE49-F238E27FC236}">
                <a16:creationId xmlns:a16="http://schemas.microsoft.com/office/drawing/2014/main" id="{7DDA5614-72C5-4089-8576-05FAC9405CCA}"/>
              </a:ext>
            </a:extLst>
          </p:cNvPr>
          <p:cNvSpPr/>
          <p:nvPr/>
        </p:nvSpPr>
        <p:spPr>
          <a:xfrm>
            <a:off x="358524" y="64016"/>
            <a:ext cx="622194" cy="517427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0" name="Star: 10 Points 19">
            <a:extLst>
              <a:ext uri="{FF2B5EF4-FFF2-40B4-BE49-F238E27FC236}">
                <a16:creationId xmlns:a16="http://schemas.microsoft.com/office/drawing/2014/main" id="{4377D926-FFF0-449D-8291-15C3F23C6E24}"/>
              </a:ext>
            </a:extLst>
          </p:cNvPr>
          <p:cNvSpPr/>
          <p:nvPr/>
        </p:nvSpPr>
        <p:spPr>
          <a:xfrm>
            <a:off x="349356" y="688482"/>
            <a:ext cx="622194" cy="517427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1" name="Star: 10 Points 20">
            <a:extLst>
              <a:ext uri="{FF2B5EF4-FFF2-40B4-BE49-F238E27FC236}">
                <a16:creationId xmlns:a16="http://schemas.microsoft.com/office/drawing/2014/main" id="{05ACA9F3-ECCA-4C89-9F0E-8AE8BB0F02AE}"/>
              </a:ext>
            </a:extLst>
          </p:cNvPr>
          <p:cNvSpPr/>
          <p:nvPr/>
        </p:nvSpPr>
        <p:spPr>
          <a:xfrm>
            <a:off x="358524" y="1305672"/>
            <a:ext cx="622194" cy="517427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2" name="Star: 10 Points 21">
            <a:extLst>
              <a:ext uri="{FF2B5EF4-FFF2-40B4-BE49-F238E27FC236}">
                <a16:creationId xmlns:a16="http://schemas.microsoft.com/office/drawing/2014/main" id="{6CA936C2-E6DD-4EEB-AE8C-6AC5FDE9CF3B}"/>
              </a:ext>
            </a:extLst>
          </p:cNvPr>
          <p:cNvSpPr/>
          <p:nvPr/>
        </p:nvSpPr>
        <p:spPr>
          <a:xfrm>
            <a:off x="358524" y="1925936"/>
            <a:ext cx="622194" cy="517427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3" name="Star: 10 Points 22">
            <a:extLst>
              <a:ext uri="{FF2B5EF4-FFF2-40B4-BE49-F238E27FC236}">
                <a16:creationId xmlns:a16="http://schemas.microsoft.com/office/drawing/2014/main" id="{D24EDBC7-07A1-4C4A-8613-55A57AE77FCF}"/>
              </a:ext>
            </a:extLst>
          </p:cNvPr>
          <p:cNvSpPr/>
          <p:nvPr/>
        </p:nvSpPr>
        <p:spPr>
          <a:xfrm>
            <a:off x="358524" y="2548454"/>
            <a:ext cx="622194" cy="517427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24" name="Star: 10 Points 23">
            <a:extLst>
              <a:ext uri="{FF2B5EF4-FFF2-40B4-BE49-F238E27FC236}">
                <a16:creationId xmlns:a16="http://schemas.microsoft.com/office/drawing/2014/main" id="{1B4680BC-77A9-4EAC-94ED-4C24A4CA229B}"/>
              </a:ext>
            </a:extLst>
          </p:cNvPr>
          <p:cNvSpPr/>
          <p:nvPr/>
        </p:nvSpPr>
        <p:spPr>
          <a:xfrm>
            <a:off x="358524" y="3170972"/>
            <a:ext cx="622194" cy="517427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4" name="Star: 10 Points 3">
            <a:extLst>
              <a:ext uri="{FF2B5EF4-FFF2-40B4-BE49-F238E27FC236}">
                <a16:creationId xmlns:a16="http://schemas.microsoft.com/office/drawing/2014/main" id="{097C7FC0-C08C-4021-8C15-46A1A44D1BA3}"/>
              </a:ext>
            </a:extLst>
          </p:cNvPr>
          <p:cNvSpPr/>
          <p:nvPr/>
        </p:nvSpPr>
        <p:spPr>
          <a:xfrm>
            <a:off x="349356" y="3788985"/>
            <a:ext cx="622194" cy="517427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7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Star: 10 Points 5">
            <a:extLst>
              <a:ext uri="{FF2B5EF4-FFF2-40B4-BE49-F238E27FC236}">
                <a16:creationId xmlns:a16="http://schemas.microsoft.com/office/drawing/2014/main" id="{F7463085-95FA-4D07-B33B-30FECAF055AD}"/>
              </a:ext>
            </a:extLst>
          </p:cNvPr>
          <p:cNvSpPr/>
          <p:nvPr/>
        </p:nvSpPr>
        <p:spPr>
          <a:xfrm>
            <a:off x="349356" y="4406998"/>
            <a:ext cx="622194" cy="517427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19FE7AF-367B-43FE-B81B-AE385A7E31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801766"/>
              </p:ext>
            </p:extLst>
          </p:nvPr>
        </p:nvGraphicFramePr>
        <p:xfrm>
          <a:off x="1422400" y="64015"/>
          <a:ext cx="9017000" cy="4860408"/>
        </p:xfrm>
        <a:graphic>
          <a:graphicData uri="http://schemas.openxmlformats.org/drawingml/2006/table">
            <a:tbl>
              <a:tblPr firstRow="1" firstCol="1" bandRow="1"/>
              <a:tblGrid>
                <a:gridCol w="901700">
                  <a:extLst>
                    <a:ext uri="{9D8B030D-6E8A-4147-A177-3AD203B41FA5}">
                      <a16:colId xmlns:a16="http://schemas.microsoft.com/office/drawing/2014/main" val="2243738602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366205637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465150095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3117633339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622694847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3394112277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010811486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3651265694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3624193043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3957870805"/>
                    </a:ext>
                  </a:extLst>
                </a:gridCol>
              </a:tblGrid>
              <a:tr h="6075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Ế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3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Ế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573939"/>
                  </a:ext>
                </a:extLst>
              </a:tr>
              <a:tr h="6075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Í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3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Ì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752698"/>
                  </a:ext>
                </a:extLst>
              </a:tr>
              <a:tr h="6075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3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K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Ổ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9349265"/>
                  </a:ext>
                </a:extLst>
              </a:tr>
              <a:tr h="6075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Ả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3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Ố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60331"/>
                  </a:ext>
                </a:extLst>
              </a:tr>
              <a:tr h="6075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Ô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P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3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Ê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R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Ô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9776834"/>
                  </a:ext>
                </a:extLst>
              </a:tr>
              <a:tr h="6075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O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À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3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Ư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Ờ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2533685"/>
                  </a:ext>
                </a:extLst>
              </a:tr>
              <a:tr h="6075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Ấ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K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3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Ô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4411671"/>
                  </a:ext>
                </a:extLst>
              </a:tr>
              <a:tr h="6075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3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36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9562676"/>
                  </a:ext>
                </a:extLst>
              </a:tr>
            </a:tbl>
          </a:graphicData>
        </a:graphic>
      </p:graphicFrame>
      <p:sp>
        <p:nvSpPr>
          <p:cNvPr id="93" name="Rectangle 92">
            <a:extLst>
              <a:ext uri="{FF2B5EF4-FFF2-40B4-BE49-F238E27FC236}">
                <a16:creationId xmlns:a16="http://schemas.microsoft.com/office/drawing/2014/main" id="{13A02D51-D6AC-48F4-A804-DEBF15C23E5D}"/>
              </a:ext>
            </a:extLst>
          </p:cNvPr>
          <p:cNvSpPr/>
          <p:nvPr/>
        </p:nvSpPr>
        <p:spPr>
          <a:xfrm>
            <a:off x="0" y="5024186"/>
            <a:ext cx="12192000" cy="18484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CHÚA GIÊ-SU TIÊN BÁO: CÁC KÌ MỤC VÀ KINH SƯ SẼ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 GÌ 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NGƯỜI KHI NGƯỜI LÊN GIÊ-RU-SA-LEM?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40F277CF-0A5E-490E-8002-8E36375FD696}"/>
              </a:ext>
            </a:extLst>
          </p:cNvPr>
          <p:cNvSpPr/>
          <p:nvPr/>
        </p:nvSpPr>
        <p:spPr>
          <a:xfrm>
            <a:off x="-3295" y="5002027"/>
            <a:ext cx="12192000" cy="18484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CHÚNG TA PHẢI TỪ </a:t>
            </a:r>
            <a:r>
              <a:rPr lang="vi-VN" sz="4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BỎ </a:t>
            </a:r>
            <a:r>
              <a:rPr lang="en-US" sz="4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CÁI</a:t>
            </a:r>
            <a:r>
              <a:rPr lang="vi-VN" sz="4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 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 THEO CHÚA GIÊ-SU?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8EC68A0-FFD4-40DC-80A7-2EF02CF5C09F}"/>
              </a:ext>
            </a:extLst>
          </p:cNvPr>
          <p:cNvSpPr/>
          <p:nvPr/>
        </p:nvSpPr>
        <p:spPr>
          <a:xfrm>
            <a:off x="-7236" y="5021742"/>
            <a:ext cx="12192000" cy="18484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NGƯỜI PHẢI ĐI GIÊ-RU-SA-LEM, PHẢI CHỊU NHIỀU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CÁC KỲ MỤC, CÁC THƯỢNG TẾ VÀ KINH SƯ GÂY RA.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B974BFD3-3D48-4C06-81DB-D7215AE07BE0}"/>
              </a:ext>
            </a:extLst>
          </p:cNvPr>
          <p:cNvSpPr/>
          <p:nvPr/>
        </p:nvSpPr>
        <p:spPr>
          <a:xfrm>
            <a:off x="-7236" y="5006631"/>
            <a:ext cx="12192000" cy="18484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“XA-TAN, LUI LẠI ĐÀNG SAU THẦY ! ANH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THẦY”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72EA43F8-FDE1-4883-890B-BE1DCCAB0F3B}"/>
              </a:ext>
            </a:extLst>
          </p:cNvPr>
          <p:cNvSpPr/>
          <p:nvPr/>
        </p:nvSpPr>
        <p:spPr>
          <a:xfrm>
            <a:off x="2637" y="5003144"/>
            <a:ext cx="12192000" cy="18484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	AI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LÀ NGƯỜI KÉO CHÚA GIÊ-SU RA VÀ TRÁCH NGƯỜI KHI NGƯỜI TIÊN BÁO CUỘC KHỔ NẠN?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1C88C183-41FF-41B1-B417-7A2F7356A72A}"/>
              </a:ext>
            </a:extLst>
          </p:cNvPr>
          <p:cNvSpPr/>
          <p:nvPr/>
        </p:nvSpPr>
        <p:spPr>
          <a:xfrm>
            <a:off x="7236" y="5029064"/>
            <a:ext cx="12192000" cy="18484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“VÌ TƯ TƯỞNG CỦA ANH KHÔNG PHẢI LÀ TƯ TƯỞNG CỦA THIÊN CHÚA, MÀ LÀ CỦA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…”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243E328D-8047-4A1E-9BAD-17D7E3CAD429}"/>
              </a:ext>
            </a:extLst>
          </p:cNvPr>
          <p:cNvSpPr/>
          <p:nvPr/>
        </p:nvSpPr>
        <p:spPr>
          <a:xfrm>
            <a:off x="-939" y="5014868"/>
            <a:ext cx="12192000" cy="18484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ÔNG PHÊ-RÔ TUYÊN XƯNG ĐỨC GIÊ-SU LÀ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…, 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THIÊN CHÚA HẰNG SỐNG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F0B94626-0246-4F24-9DDB-B7ABF5EB9C7E}"/>
              </a:ext>
            </a:extLst>
          </p:cNvPr>
          <p:cNvSpPr/>
          <p:nvPr/>
        </p:nvSpPr>
        <p:spPr>
          <a:xfrm>
            <a:off x="-1821" y="5006502"/>
            <a:ext cx="12192000" cy="18484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Arial (Body)"/>
              </a:rPr>
              <a:t>8.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CHÚA GIÊ-SU ĐÃ MẮNG ÔNG PHÊ-RÔ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 GÌ 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 </a:t>
            </a:r>
            <a:r>
              <a:rPr lang="vi-VN" sz="4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ÔNG </a:t>
            </a:r>
            <a:r>
              <a:rPr lang="en-US" sz="4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TRÁCH</a:t>
            </a:r>
            <a:r>
              <a:rPr lang="vi-VN" sz="4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ĐỨC GIÊ-SU?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F4DD13-3B2C-4BE4-84C6-3696F664FA10}"/>
              </a:ext>
            </a:extLst>
          </p:cNvPr>
          <p:cNvSpPr/>
          <p:nvPr/>
        </p:nvSpPr>
        <p:spPr>
          <a:xfrm>
            <a:off x="2315802" y="673511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0CB79F-E821-420C-9C8E-AC40B1C29B77}"/>
              </a:ext>
            </a:extLst>
          </p:cNvPr>
          <p:cNvSpPr/>
          <p:nvPr/>
        </p:nvSpPr>
        <p:spPr>
          <a:xfrm>
            <a:off x="3226615" y="673511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294408-E188-4D25-A3FB-EAE20716BF27}"/>
              </a:ext>
            </a:extLst>
          </p:cNvPr>
          <p:cNvSpPr/>
          <p:nvPr/>
        </p:nvSpPr>
        <p:spPr>
          <a:xfrm>
            <a:off x="4118378" y="673511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6B4D8FA-9895-4435-893B-A9B7868D3F4E}"/>
              </a:ext>
            </a:extLst>
          </p:cNvPr>
          <p:cNvSpPr/>
          <p:nvPr/>
        </p:nvSpPr>
        <p:spPr>
          <a:xfrm>
            <a:off x="5019666" y="673511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EB6811E-56E0-4C98-84C2-F503FAA9776D}"/>
              </a:ext>
            </a:extLst>
          </p:cNvPr>
          <p:cNvSpPr/>
          <p:nvPr/>
        </p:nvSpPr>
        <p:spPr>
          <a:xfrm>
            <a:off x="5920954" y="673511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59CDC357-E3C0-45E4-A97A-6AAEF9884A42}"/>
              </a:ext>
            </a:extLst>
          </p:cNvPr>
          <p:cNvSpPr/>
          <p:nvPr/>
        </p:nvSpPr>
        <p:spPr>
          <a:xfrm>
            <a:off x="6822242" y="673511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755CB910-7573-4E36-A337-9D2647737E74}"/>
              </a:ext>
            </a:extLst>
          </p:cNvPr>
          <p:cNvSpPr/>
          <p:nvPr/>
        </p:nvSpPr>
        <p:spPr>
          <a:xfrm>
            <a:off x="7723530" y="673511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D322251-3C2A-4AA3-8807-EF3CC2C96483}"/>
              </a:ext>
            </a:extLst>
          </p:cNvPr>
          <p:cNvSpPr/>
          <p:nvPr/>
        </p:nvSpPr>
        <p:spPr>
          <a:xfrm>
            <a:off x="8624818" y="673511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28EB15A-D4F4-4630-A5C7-B856FF98CAF9}"/>
              </a:ext>
            </a:extLst>
          </p:cNvPr>
          <p:cNvSpPr/>
          <p:nvPr/>
        </p:nvSpPr>
        <p:spPr>
          <a:xfrm>
            <a:off x="9522024" y="673511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82D77FA7-8154-414D-93A9-0B62AB6F2A8F}"/>
              </a:ext>
            </a:extLst>
          </p:cNvPr>
          <p:cNvSpPr/>
          <p:nvPr/>
        </p:nvSpPr>
        <p:spPr>
          <a:xfrm>
            <a:off x="3222647" y="65928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74C5EDA6-A84D-46AD-89AD-2831CB2EADB1}"/>
              </a:ext>
            </a:extLst>
          </p:cNvPr>
          <p:cNvSpPr/>
          <p:nvPr/>
        </p:nvSpPr>
        <p:spPr>
          <a:xfrm>
            <a:off x="4123935" y="65928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C56905B4-9AE1-49B3-A379-4AEEB6EF3A24}"/>
              </a:ext>
            </a:extLst>
          </p:cNvPr>
          <p:cNvSpPr/>
          <p:nvPr/>
        </p:nvSpPr>
        <p:spPr>
          <a:xfrm>
            <a:off x="5025223" y="65928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A1515A7B-F9D9-4B76-A73C-70316D6A500A}"/>
              </a:ext>
            </a:extLst>
          </p:cNvPr>
          <p:cNvSpPr/>
          <p:nvPr/>
        </p:nvSpPr>
        <p:spPr>
          <a:xfrm>
            <a:off x="5926511" y="65928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4D77DCD3-EDC3-4F4F-8A71-165A5C23C397}"/>
              </a:ext>
            </a:extLst>
          </p:cNvPr>
          <p:cNvSpPr/>
          <p:nvPr/>
        </p:nvSpPr>
        <p:spPr>
          <a:xfrm>
            <a:off x="6827799" y="65928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5FBC83BF-C2ED-45B1-87F7-3C8AD5CE39BF}"/>
              </a:ext>
            </a:extLst>
          </p:cNvPr>
          <p:cNvSpPr/>
          <p:nvPr/>
        </p:nvSpPr>
        <p:spPr>
          <a:xfrm>
            <a:off x="7729087" y="65928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77B351B8-9383-4CFA-959B-B747BD4795C4}"/>
              </a:ext>
            </a:extLst>
          </p:cNvPr>
          <p:cNvSpPr/>
          <p:nvPr/>
        </p:nvSpPr>
        <p:spPr>
          <a:xfrm>
            <a:off x="8630375" y="65928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0CA951FD-B477-449C-BC31-65E8A89C1A9A}"/>
              </a:ext>
            </a:extLst>
          </p:cNvPr>
          <p:cNvSpPr/>
          <p:nvPr/>
        </p:nvSpPr>
        <p:spPr>
          <a:xfrm>
            <a:off x="9531663" y="65928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DA1A1858-4F18-4079-A2CB-929ABD51E276}"/>
              </a:ext>
            </a:extLst>
          </p:cNvPr>
          <p:cNvSpPr/>
          <p:nvPr/>
        </p:nvSpPr>
        <p:spPr>
          <a:xfrm>
            <a:off x="5023900" y="127701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FEEECAB1-51C5-4C27-8085-7378A17F474C}"/>
              </a:ext>
            </a:extLst>
          </p:cNvPr>
          <p:cNvSpPr/>
          <p:nvPr/>
        </p:nvSpPr>
        <p:spPr>
          <a:xfrm>
            <a:off x="5925188" y="127701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B847EFC4-B875-4AFB-A42A-1FCA0AFEDD39}"/>
              </a:ext>
            </a:extLst>
          </p:cNvPr>
          <p:cNvSpPr/>
          <p:nvPr/>
        </p:nvSpPr>
        <p:spPr>
          <a:xfrm>
            <a:off x="6826476" y="127701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4F05E46B-A14A-47B7-BF89-1E654FAED207}"/>
              </a:ext>
            </a:extLst>
          </p:cNvPr>
          <p:cNvSpPr/>
          <p:nvPr/>
        </p:nvSpPr>
        <p:spPr>
          <a:xfrm>
            <a:off x="7727764" y="127701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889797AD-E5CD-42C4-A8FA-9889010DEA1D}"/>
              </a:ext>
            </a:extLst>
          </p:cNvPr>
          <p:cNvSpPr/>
          <p:nvPr/>
        </p:nvSpPr>
        <p:spPr>
          <a:xfrm>
            <a:off x="8629052" y="127701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54A9EB17-00E5-4354-86B8-8F65F3E319E5}"/>
              </a:ext>
            </a:extLst>
          </p:cNvPr>
          <p:cNvSpPr/>
          <p:nvPr/>
        </p:nvSpPr>
        <p:spPr>
          <a:xfrm>
            <a:off x="9530340" y="127701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41D2CBF3-9E4D-4C72-B4AC-4A14796176B0}"/>
              </a:ext>
            </a:extLst>
          </p:cNvPr>
          <p:cNvSpPr/>
          <p:nvPr/>
        </p:nvSpPr>
        <p:spPr>
          <a:xfrm>
            <a:off x="4123935" y="188720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6BF6A8E6-16BD-4592-B8D0-1CCE17A03AD7}"/>
              </a:ext>
            </a:extLst>
          </p:cNvPr>
          <p:cNvSpPr/>
          <p:nvPr/>
        </p:nvSpPr>
        <p:spPr>
          <a:xfrm>
            <a:off x="5025223" y="188720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DF81A0C7-760A-49F7-BBDB-4FBF966EE16A}"/>
              </a:ext>
            </a:extLst>
          </p:cNvPr>
          <p:cNvSpPr/>
          <p:nvPr/>
        </p:nvSpPr>
        <p:spPr>
          <a:xfrm>
            <a:off x="5926511" y="188720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F18A61AF-D9A0-47DE-9388-99C196A1272B}"/>
              </a:ext>
            </a:extLst>
          </p:cNvPr>
          <p:cNvSpPr/>
          <p:nvPr/>
        </p:nvSpPr>
        <p:spPr>
          <a:xfrm>
            <a:off x="6827799" y="188720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6B6D7F62-6197-4722-BBCA-D31548C1CC58}"/>
              </a:ext>
            </a:extLst>
          </p:cNvPr>
          <p:cNvSpPr/>
          <p:nvPr/>
        </p:nvSpPr>
        <p:spPr>
          <a:xfrm>
            <a:off x="7729087" y="188720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D427146E-748F-4F29-ADA8-DB1118724C75}"/>
              </a:ext>
            </a:extLst>
          </p:cNvPr>
          <p:cNvSpPr/>
          <p:nvPr/>
        </p:nvSpPr>
        <p:spPr>
          <a:xfrm>
            <a:off x="8630375" y="188720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29A5ABC3-1456-45B6-A930-2246E536BDC5}"/>
              </a:ext>
            </a:extLst>
          </p:cNvPr>
          <p:cNvSpPr/>
          <p:nvPr/>
        </p:nvSpPr>
        <p:spPr>
          <a:xfrm>
            <a:off x="2325327" y="2493872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49CA8A32-3A72-4FE4-A5AC-31148E851CAD}"/>
              </a:ext>
            </a:extLst>
          </p:cNvPr>
          <p:cNvSpPr/>
          <p:nvPr/>
        </p:nvSpPr>
        <p:spPr>
          <a:xfrm>
            <a:off x="3226615" y="2493872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130237A0-F123-4874-AE65-F21D6D08A5E0}"/>
              </a:ext>
            </a:extLst>
          </p:cNvPr>
          <p:cNvSpPr/>
          <p:nvPr/>
        </p:nvSpPr>
        <p:spPr>
          <a:xfrm>
            <a:off x="4127903" y="2493872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A1F3AEDB-1B3B-4220-B36C-61A9BD36E6D7}"/>
              </a:ext>
            </a:extLst>
          </p:cNvPr>
          <p:cNvSpPr/>
          <p:nvPr/>
        </p:nvSpPr>
        <p:spPr>
          <a:xfrm>
            <a:off x="5029191" y="2493872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34769DA9-42F4-4B38-84C4-511A31596120}"/>
              </a:ext>
            </a:extLst>
          </p:cNvPr>
          <p:cNvSpPr/>
          <p:nvPr/>
        </p:nvSpPr>
        <p:spPr>
          <a:xfrm>
            <a:off x="5930479" y="2493872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370CD791-F269-40F3-ACF2-109EEC64DF25}"/>
              </a:ext>
            </a:extLst>
          </p:cNvPr>
          <p:cNvSpPr/>
          <p:nvPr/>
        </p:nvSpPr>
        <p:spPr>
          <a:xfrm>
            <a:off x="6831767" y="2493872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C514369C-107E-4BFC-9811-E3C17022300F}"/>
              </a:ext>
            </a:extLst>
          </p:cNvPr>
          <p:cNvSpPr/>
          <p:nvPr/>
        </p:nvSpPr>
        <p:spPr>
          <a:xfrm>
            <a:off x="7733055" y="2493872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8420A619-5199-4CF9-B6A5-923C754EE871}"/>
              </a:ext>
            </a:extLst>
          </p:cNvPr>
          <p:cNvSpPr/>
          <p:nvPr/>
        </p:nvSpPr>
        <p:spPr>
          <a:xfrm>
            <a:off x="8634343" y="2493872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7347B853-C894-4BD9-BEEF-7F91FAA4DE72}"/>
              </a:ext>
            </a:extLst>
          </p:cNvPr>
          <p:cNvSpPr/>
          <p:nvPr/>
        </p:nvSpPr>
        <p:spPr>
          <a:xfrm>
            <a:off x="1420071" y="310145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31CA6511-992E-4595-88C4-2317BCAFBD6E}"/>
              </a:ext>
            </a:extLst>
          </p:cNvPr>
          <p:cNvSpPr/>
          <p:nvPr/>
        </p:nvSpPr>
        <p:spPr>
          <a:xfrm>
            <a:off x="2321359" y="310145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9A71BA05-CBF7-4ACE-900F-850CA24377D6}"/>
              </a:ext>
            </a:extLst>
          </p:cNvPr>
          <p:cNvSpPr/>
          <p:nvPr/>
        </p:nvSpPr>
        <p:spPr>
          <a:xfrm>
            <a:off x="3222647" y="310145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D4F924F3-8B24-4860-9A6F-2DE39127B625}"/>
              </a:ext>
            </a:extLst>
          </p:cNvPr>
          <p:cNvSpPr/>
          <p:nvPr/>
        </p:nvSpPr>
        <p:spPr>
          <a:xfrm>
            <a:off x="4123935" y="310145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7BC5D293-98E6-4471-8B06-902889856A13}"/>
              </a:ext>
            </a:extLst>
          </p:cNvPr>
          <p:cNvSpPr/>
          <p:nvPr/>
        </p:nvSpPr>
        <p:spPr>
          <a:xfrm>
            <a:off x="5025223" y="310145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44A41F30-09D0-4C54-9558-72512CB386F7}"/>
              </a:ext>
            </a:extLst>
          </p:cNvPr>
          <p:cNvSpPr/>
          <p:nvPr/>
        </p:nvSpPr>
        <p:spPr>
          <a:xfrm>
            <a:off x="5926511" y="310145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3B8B774E-877B-4EA2-AFAF-D03516E12EE8}"/>
              </a:ext>
            </a:extLst>
          </p:cNvPr>
          <p:cNvSpPr/>
          <p:nvPr/>
        </p:nvSpPr>
        <p:spPr>
          <a:xfrm>
            <a:off x="6827799" y="310145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61FE122F-5F05-466B-9148-056DC78A919E}"/>
              </a:ext>
            </a:extLst>
          </p:cNvPr>
          <p:cNvSpPr/>
          <p:nvPr/>
        </p:nvSpPr>
        <p:spPr>
          <a:xfrm>
            <a:off x="7729087" y="310145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5C34AD0C-0B1C-4678-81BC-77FBB199B45B}"/>
              </a:ext>
            </a:extLst>
          </p:cNvPr>
          <p:cNvSpPr/>
          <p:nvPr/>
        </p:nvSpPr>
        <p:spPr>
          <a:xfrm>
            <a:off x="8626293" y="310145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DD3676EF-EAF4-43ED-9FA3-E2B2E7875F93}"/>
              </a:ext>
            </a:extLst>
          </p:cNvPr>
          <p:cNvSpPr/>
          <p:nvPr/>
        </p:nvSpPr>
        <p:spPr>
          <a:xfrm>
            <a:off x="1422349" y="3702908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3AA98448-09D1-4E41-8525-B8212D841702}"/>
              </a:ext>
            </a:extLst>
          </p:cNvPr>
          <p:cNvSpPr/>
          <p:nvPr/>
        </p:nvSpPr>
        <p:spPr>
          <a:xfrm>
            <a:off x="2323637" y="3702908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869A6435-15A2-43CF-ACD8-1465DB3C6453}"/>
              </a:ext>
            </a:extLst>
          </p:cNvPr>
          <p:cNvSpPr/>
          <p:nvPr/>
        </p:nvSpPr>
        <p:spPr>
          <a:xfrm>
            <a:off x="3224925" y="3702908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096D64D8-A534-40CD-8007-9C3BE2038C65}"/>
              </a:ext>
            </a:extLst>
          </p:cNvPr>
          <p:cNvSpPr/>
          <p:nvPr/>
        </p:nvSpPr>
        <p:spPr>
          <a:xfrm>
            <a:off x="4126213" y="3702908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11D3E1E0-1BA3-4B5A-8350-15945157755F}"/>
              </a:ext>
            </a:extLst>
          </p:cNvPr>
          <p:cNvSpPr/>
          <p:nvPr/>
        </p:nvSpPr>
        <p:spPr>
          <a:xfrm>
            <a:off x="5027501" y="3702908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5D4E5A2A-D9E7-4B5E-ACA7-4A20868AD013}"/>
              </a:ext>
            </a:extLst>
          </p:cNvPr>
          <p:cNvSpPr/>
          <p:nvPr/>
        </p:nvSpPr>
        <p:spPr>
          <a:xfrm>
            <a:off x="5928789" y="3702908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591E2B55-29A5-4E13-958C-6B1828361BEE}"/>
              </a:ext>
            </a:extLst>
          </p:cNvPr>
          <p:cNvSpPr/>
          <p:nvPr/>
        </p:nvSpPr>
        <p:spPr>
          <a:xfrm>
            <a:off x="6830077" y="3702908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611BF414-4648-4DEC-94C8-60B4B3AE8283}"/>
              </a:ext>
            </a:extLst>
          </p:cNvPr>
          <p:cNvSpPr/>
          <p:nvPr/>
        </p:nvSpPr>
        <p:spPr>
          <a:xfrm>
            <a:off x="7731365" y="3702908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D459BD4F-88B2-45C8-89E5-9F3F09C0BC48}"/>
              </a:ext>
            </a:extLst>
          </p:cNvPr>
          <p:cNvSpPr/>
          <p:nvPr/>
        </p:nvSpPr>
        <p:spPr>
          <a:xfrm>
            <a:off x="5032679" y="431366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97425909-B92A-4F91-ADFF-B0D2B4822D53}"/>
              </a:ext>
            </a:extLst>
          </p:cNvPr>
          <p:cNvSpPr/>
          <p:nvPr/>
        </p:nvSpPr>
        <p:spPr>
          <a:xfrm>
            <a:off x="5933967" y="431366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DBBFE18C-A81B-440F-B0E8-D61C17D55FED}"/>
              </a:ext>
            </a:extLst>
          </p:cNvPr>
          <p:cNvSpPr/>
          <p:nvPr/>
        </p:nvSpPr>
        <p:spPr>
          <a:xfrm>
            <a:off x="6835255" y="431366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5A72ABFD-ACBC-4BE3-A06C-5B9DAD15E083}"/>
              </a:ext>
            </a:extLst>
          </p:cNvPr>
          <p:cNvSpPr/>
          <p:nvPr/>
        </p:nvSpPr>
        <p:spPr>
          <a:xfrm>
            <a:off x="7736543" y="431366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5C551A50-93D1-464D-953B-475626B21110}"/>
              </a:ext>
            </a:extLst>
          </p:cNvPr>
          <p:cNvSpPr/>
          <p:nvPr/>
        </p:nvSpPr>
        <p:spPr>
          <a:xfrm>
            <a:off x="8637831" y="4313665"/>
            <a:ext cx="905256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5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4" dur="1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7" dur="1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0" dur="1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3" dur="1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6" dur="1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9" dur="1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2" dur="1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5" dur="1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4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0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3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6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9" dur="1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52" dur="1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55" dur="1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58" dur="1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2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3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4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7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8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4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2" dur="1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5" dur="1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8" dur="1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1" dur="1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4" dur="1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7" dur="1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7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8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9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1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2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3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4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6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7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8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3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4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6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7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8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9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1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2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3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4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1" dur="1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4" dur="1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7" dur="1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0" dur="1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3" dur="1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6" dur="1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7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9" fill="hold">
                      <p:stCondLst>
                        <p:cond delay="0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3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5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86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7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8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0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1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2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3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5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1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2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3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5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6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8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0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11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2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3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5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16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7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8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0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1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2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3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2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0" dur="1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3" dur="1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6" dur="1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9" dur="1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42" dur="1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45" dur="1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48" dur="1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1" dur="1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5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4" fill="hold">
                      <p:stCondLst>
                        <p:cond delay="0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0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61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2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3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5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66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7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8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0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1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2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3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5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6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7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8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0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1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2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3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5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6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7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8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0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91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2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3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5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96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7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8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0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01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2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3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0" dur="1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3" dur="1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6" dur="1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9" dur="1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2" dur="1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5" dur="1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8" dur="1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31" dur="1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34" dur="1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3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7" fill="hold">
                      <p:stCondLst>
                        <p:cond delay="0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1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3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44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5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6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8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49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0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1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3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4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5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6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8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9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0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1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3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64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5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6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8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69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0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1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3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4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5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6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8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9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0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1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2" fill="hold">
                      <p:stCondLst>
                        <p:cond delay="indefinite"/>
                      </p:stCondLst>
                      <p:childTnLst>
                        <p:par>
                          <p:cTn id="483" fill="hold">
                            <p:stCondLst>
                              <p:cond delay="0"/>
                            </p:stCondLst>
                            <p:childTnLst>
                              <p:par>
                                <p:cTn id="484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5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8" dur="1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91" dur="1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94" dur="1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97" dur="1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00" dur="1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03" dur="1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06" dur="1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09" dur="1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2" fill="hold">
                      <p:stCondLst>
                        <p:cond delay="0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6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19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0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1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3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24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5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6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8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29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0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1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3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34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5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6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8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39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0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1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45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48" dur="1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51" dur="1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54" dur="1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57" dur="1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60" dur="1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25" grpId="0" animBg="1"/>
      <p:bldP spid="25" grpId="1" animBg="1"/>
      <p:bldP spid="31" grpId="0" animBg="1"/>
      <p:bldP spid="31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139" grpId="0" animBg="1"/>
      <p:bldP spid="139" grpId="1" animBg="1"/>
      <p:bldP spid="140" grpId="0" animBg="1"/>
      <p:bldP spid="140" grpId="1" animBg="1"/>
      <p:bldP spid="141" grpId="0" animBg="1"/>
      <p:bldP spid="141" grpId="1" animBg="1"/>
      <p:bldP spid="142" grpId="0" animBg="1"/>
      <p:bldP spid="142" grpId="1" animBg="1"/>
      <p:bldP spid="145" grpId="0" animBg="1"/>
      <p:bldP spid="145" grpId="1" animBg="1"/>
      <p:bldP spid="146" grpId="0" animBg="1"/>
      <p:bldP spid="146" grpId="1" animBg="1"/>
      <p:bldP spid="148" grpId="0" animBg="1"/>
      <p:bldP spid="148" grpId="1" animBg="1"/>
      <p:bldP spid="150" grpId="0" animBg="1"/>
      <p:bldP spid="150" grpId="1" animBg="1"/>
      <p:bldP spid="155" grpId="0" animBg="1"/>
      <p:bldP spid="155" grpId="1" animBg="1"/>
      <p:bldP spid="156" grpId="0" animBg="1"/>
      <p:bldP spid="156" grpId="1" animBg="1"/>
      <p:bldP spid="157" grpId="0" animBg="1"/>
      <p:bldP spid="157" grpId="1" animBg="1"/>
      <p:bldP spid="158" grpId="0" animBg="1"/>
      <p:bldP spid="158" grpId="1" animBg="1"/>
      <p:bldP spid="162" grpId="0" animBg="1"/>
      <p:bldP spid="162" grpId="1" animBg="1"/>
      <p:bldP spid="164" grpId="0" animBg="1"/>
      <p:bldP spid="164" grpId="1" animBg="1"/>
      <p:bldP spid="178" grpId="0" animBg="1"/>
      <p:bldP spid="178" grpId="1" animBg="1"/>
      <p:bldP spid="179" grpId="0" animBg="1"/>
      <p:bldP spid="179" grpId="1" animBg="1"/>
      <p:bldP spid="180" grpId="0" animBg="1"/>
      <p:bldP spid="180" grpId="1" animBg="1"/>
      <p:bldP spid="185" grpId="0" animBg="1"/>
      <p:bldP spid="185" grpId="1" animBg="1"/>
      <p:bldP spid="186" grpId="0" animBg="1"/>
      <p:bldP spid="186" grpId="1" animBg="1"/>
      <p:bldP spid="187" grpId="0" animBg="1"/>
      <p:bldP spid="187" grpId="1" animBg="1"/>
      <p:bldP spid="191" grpId="0" animBg="1"/>
      <p:bldP spid="191" grpId="1" animBg="1"/>
      <p:bldP spid="195" grpId="0" animBg="1"/>
      <p:bldP spid="195" grpId="1" animBg="1"/>
      <p:bldP spid="196" grpId="0" animBg="1"/>
      <p:bldP spid="196" grpId="1" animBg="1"/>
      <p:bldP spid="197" grpId="0" animBg="1"/>
      <p:bldP spid="197" grpId="1" animBg="1"/>
      <p:bldP spid="198" grpId="0" animBg="1"/>
      <p:bldP spid="198" grpId="1" animBg="1"/>
      <p:bldP spid="199" grpId="0" animBg="1"/>
      <p:bldP spid="199" grpId="1" animBg="1"/>
      <p:bldP spid="200" grpId="0" animBg="1"/>
      <p:bldP spid="200" grpId="1" animBg="1"/>
      <p:bldP spid="205" grpId="0" animBg="1"/>
      <p:bldP spid="205" grpId="1" animBg="1"/>
      <p:bldP spid="207" grpId="0" animBg="1"/>
      <p:bldP spid="207" grpId="1" animBg="1"/>
      <p:bldP spid="208" grpId="0" animBg="1"/>
      <p:bldP spid="208" grpId="1" animBg="1"/>
      <p:bldP spid="209" grpId="0" animBg="1"/>
      <p:bldP spid="209" grpId="1" animBg="1"/>
      <p:bldP spid="210" grpId="0" animBg="1"/>
      <p:bldP spid="210" grpId="1" animBg="1"/>
      <p:bldP spid="211" grpId="0" animBg="1"/>
      <p:bldP spid="211" grpId="1" animBg="1"/>
      <p:bldP spid="214" grpId="0" animBg="1"/>
      <p:bldP spid="214" grpId="1" animBg="1"/>
      <p:bldP spid="215" grpId="0" animBg="1"/>
      <p:bldP spid="215" grpId="1" animBg="1"/>
      <p:bldP spid="216" grpId="0" animBg="1"/>
      <p:bldP spid="216" grpId="1" animBg="1"/>
      <p:bldP spid="217" grpId="0" animBg="1"/>
      <p:bldP spid="217" grpId="1" animBg="1"/>
      <p:bldP spid="218" grpId="0" animBg="1"/>
      <p:bldP spid="218" grpId="1" animBg="1"/>
      <p:bldP spid="219" grpId="0" animBg="1"/>
      <p:bldP spid="219" grpId="1" animBg="1"/>
      <p:bldP spid="220" grpId="0" animBg="1"/>
      <p:bldP spid="220" grpId="1" animBg="1"/>
      <p:bldP spid="221" grpId="0" animBg="1"/>
      <p:bldP spid="221" grpId="1" animBg="1"/>
      <p:bldP spid="222" grpId="0" animBg="1"/>
      <p:bldP spid="222" grpId="1" animBg="1"/>
      <p:bldP spid="223" grpId="0" animBg="1"/>
      <p:bldP spid="223" grpId="1" animBg="1"/>
      <p:bldP spid="224" grpId="0" animBg="1"/>
      <p:bldP spid="224" grpId="1" animBg="1"/>
      <p:bldP spid="225" grpId="0" animBg="1"/>
      <p:bldP spid="225" grpId="1" animBg="1"/>
      <p:bldP spid="227" grpId="0" animBg="1"/>
      <p:bldP spid="227" grpId="1" animBg="1"/>
      <p:bldP spid="228" grpId="0" animBg="1"/>
      <p:bldP spid="228" grpId="1" animBg="1"/>
      <p:bldP spid="229" grpId="0" animBg="1"/>
      <p:bldP spid="229" grpId="1" animBg="1"/>
      <p:bldP spid="230" grpId="0" animBg="1"/>
      <p:bldP spid="230" grpId="1" animBg="1"/>
      <p:bldP spid="231" grpId="0" animBg="1"/>
      <p:bldP spid="23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752C3C3-5CEE-4045-B108-8E0AB1EBB6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28123"/>
              </p:ext>
            </p:extLst>
          </p:nvPr>
        </p:nvGraphicFramePr>
        <p:xfrm>
          <a:off x="489857" y="424543"/>
          <a:ext cx="11266710" cy="6165088"/>
        </p:xfrm>
        <a:graphic>
          <a:graphicData uri="http://schemas.openxmlformats.org/drawingml/2006/table">
            <a:tbl>
              <a:tblPr firstRow="1" firstCol="1" bandRow="1"/>
              <a:tblGrid>
                <a:gridCol w="1126671">
                  <a:extLst>
                    <a:ext uri="{9D8B030D-6E8A-4147-A177-3AD203B41FA5}">
                      <a16:colId xmlns:a16="http://schemas.microsoft.com/office/drawing/2014/main" val="2813507448"/>
                    </a:ext>
                  </a:extLst>
                </a:gridCol>
                <a:gridCol w="1126671">
                  <a:extLst>
                    <a:ext uri="{9D8B030D-6E8A-4147-A177-3AD203B41FA5}">
                      <a16:colId xmlns:a16="http://schemas.microsoft.com/office/drawing/2014/main" val="564067688"/>
                    </a:ext>
                  </a:extLst>
                </a:gridCol>
                <a:gridCol w="1126671">
                  <a:extLst>
                    <a:ext uri="{9D8B030D-6E8A-4147-A177-3AD203B41FA5}">
                      <a16:colId xmlns:a16="http://schemas.microsoft.com/office/drawing/2014/main" val="2074034887"/>
                    </a:ext>
                  </a:extLst>
                </a:gridCol>
                <a:gridCol w="1126671">
                  <a:extLst>
                    <a:ext uri="{9D8B030D-6E8A-4147-A177-3AD203B41FA5}">
                      <a16:colId xmlns:a16="http://schemas.microsoft.com/office/drawing/2014/main" val="2102263990"/>
                    </a:ext>
                  </a:extLst>
                </a:gridCol>
                <a:gridCol w="1126671">
                  <a:extLst>
                    <a:ext uri="{9D8B030D-6E8A-4147-A177-3AD203B41FA5}">
                      <a16:colId xmlns:a16="http://schemas.microsoft.com/office/drawing/2014/main" val="3784904241"/>
                    </a:ext>
                  </a:extLst>
                </a:gridCol>
                <a:gridCol w="1126671">
                  <a:extLst>
                    <a:ext uri="{9D8B030D-6E8A-4147-A177-3AD203B41FA5}">
                      <a16:colId xmlns:a16="http://schemas.microsoft.com/office/drawing/2014/main" val="78142256"/>
                    </a:ext>
                  </a:extLst>
                </a:gridCol>
                <a:gridCol w="1126671">
                  <a:extLst>
                    <a:ext uri="{9D8B030D-6E8A-4147-A177-3AD203B41FA5}">
                      <a16:colId xmlns:a16="http://schemas.microsoft.com/office/drawing/2014/main" val="3412644122"/>
                    </a:ext>
                  </a:extLst>
                </a:gridCol>
                <a:gridCol w="1126671">
                  <a:extLst>
                    <a:ext uri="{9D8B030D-6E8A-4147-A177-3AD203B41FA5}">
                      <a16:colId xmlns:a16="http://schemas.microsoft.com/office/drawing/2014/main" val="3695088080"/>
                    </a:ext>
                  </a:extLst>
                </a:gridCol>
                <a:gridCol w="1126671">
                  <a:extLst>
                    <a:ext uri="{9D8B030D-6E8A-4147-A177-3AD203B41FA5}">
                      <a16:colId xmlns:a16="http://schemas.microsoft.com/office/drawing/2014/main" val="1643711158"/>
                    </a:ext>
                  </a:extLst>
                </a:gridCol>
                <a:gridCol w="1126671">
                  <a:extLst>
                    <a:ext uri="{9D8B030D-6E8A-4147-A177-3AD203B41FA5}">
                      <a16:colId xmlns:a16="http://schemas.microsoft.com/office/drawing/2014/main" val="164236668"/>
                    </a:ext>
                  </a:extLst>
                </a:gridCol>
              </a:tblGrid>
              <a:tr h="7538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Ế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Ế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450430"/>
                  </a:ext>
                </a:extLst>
              </a:tr>
              <a:tr h="7538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Í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Ì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936589"/>
                  </a:ext>
                </a:extLst>
              </a:tr>
              <a:tr h="7538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K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Ổ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907440"/>
                  </a:ext>
                </a:extLst>
              </a:tr>
              <a:tr h="7538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Ả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Ố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5179038"/>
                  </a:ext>
                </a:extLst>
              </a:tr>
              <a:tr h="7538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Ô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P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Ê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R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Ô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833643"/>
                  </a:ext>
                </a:extLst>
              </a:tr>
              <a:tr h="7538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O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Ư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Ờ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8633787"/>
                  </a:ext>
                </a:extLst>
              </a:tr>
              <a:tr h="7538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Ấ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K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Ô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4869347"/>
                  </a:ext>
                </a:extLst>
              </a:tr>
              <a:tr h="7538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3636404"/>
                  </a:ext>
                </a:extLst>
              </a:tr>
            </a:tbl>
          </a:graphicData>
        </a:graphic>
      </p:graphicFrame>
      <p:pic>
        <p:nvPicPr>
          <p:cNvPr id="3" name="V.A – Tiếng Vỗ Tay">
            <a:hlinkClick r:id="" action="ppaction://media"/>
            <a:extLst>
              <a:ext uri="{FF2B5EF4-FFF2-40B4-BE49-F238E27FC236}">
                <a16:creationId xmlns:a16="http://schemas.microsoft.com/office/drawing/2014/main" id="{DCA2C0E7-7A17-45D2-8D21-7AB7604638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9675" y="1654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6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6A13DF-C969-4547-BA7E-6511E0180D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425" y="0"/>
            <a:ext cx="5391150" cy="48655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7E4D30-6CC8-4958-B0D8-D06013964964}"/>
              </a:ext>
            </a:extLst>
          </p:cNvPr>
          <p:cNvSpPr txBox="1"/>
          <p:nvPr/>
        </p:nvSpPr>
        <p:spPr>
          <a:xfrm>
            <a:off x="171450" y="4733925"/>
            <a:ext cx="11839575" cy="1814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 MUỐN THEO THẦY, PHẢI TỪ BỎ MÌNH </a:t>
            </a:r>
          </a:p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VÁC THẬP GIÁ MÌNH MÀ THEO</a:t>
            </a:r>
          </a:p>
        </p:txBody>
      </p:sp>
    </p:spTree>
    <p:extLst>
      <p:ext uri="{BB962C8B-B14F-4D97-AF65-F5344CB8AC3E}">
        <p14:creationId xmlns:p14="http://schemas.microsoft.com/office/powerpoint/2010/main" val="2963254778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773596" y="254000"/>
            <a:ext cx="10644809" cy="106479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ới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Giê-su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Giê-su</a:t>
            </a:r>
            <a:endParaRPr kumimoji="0" lang="en-US" sz="368400" b="1" i="0" u="none" strike="noStrike" kern="1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AutoShape 9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524001" y="5539206"/>
            <a:ext cx="9143999" cy="1064795"/>
          </a:xfrm>
          <a:prstGeom prst="flowChartAlternateProcess">
            <a:avLst/>
          </a:prstGeom>
          <a:solidFill>
            <a:srgbClr val="7030A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TRẮC</a:t>
            </a:r>
            <a:r>
              <a: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6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NGHIỆM</a:t>
            </a:r>
            <a:endParaRPr kumimoji="0" lang="en-US" altLang="en-US" sz="6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27FFDE-9CD5-4E67-B014-858183DD8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248" y="1591055"/>
            <a:ext cx="4875789" cy="3675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47008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/>
      <p:bldP spid="2054" grpId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Sống như Chúa</a:t>
              </a: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Đi cùng Chúa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Cãi nhau với người khác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Đánh nhau với người khác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8986" y="2756560"/>
            <a:ext cx="12240986" cy="807607"/>
            <a:chOff x="-1896924" y="4711697"/>
            <a:chExt cx="10567018" cy="69222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A</a:t>
              </a: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Sống như Chúa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1</a:t>
            </a: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vi-VN" sz="48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CHÚA GIÊ-SU MỜI GỌI CHÚNG TA THEO NGƯỜI. VẬY THEO CHÚA NGHĨA LÀ THẾ NÀO?</a:t>
            </a:r>
            <a:endParaRPr lang="en-US" sz="4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91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315A55-7274-42F7-AF7E-F8766496E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04874"/>
            <a:ext cx="12192000" cy="5953125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Từ khi ông Phê-rô tuyên xưng Đức Giê-su là Đấng Ki-tô, Con Thiên Chúa hằng sống, </a:t>
            </a:r>
            <a:endParaRPr lang="en-US" sz="7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D1A515-5A14-4D60-B4DD-51DDF5EC02A1}"/>
              </a:ext>
            </a:extLst>
          </p:cNvPr>
          <p:cNvSpPr txBox="1"/>
          <p:nvPr/>
        </p:nvSpPr>
        <p:spPr>
          <a:xfrm>
            <a:off x="-66675" y="28575"/>
            <a:ext cx="1219200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✠ TIN MỪNG CHÚA GIÊ-SU KI-TÔ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THEO THÁNH MÁT-THÊU✠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264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Sáng chế cỗ máy thời gian</a:t>
              </a: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Chịu đóng đinh với Người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Vác Thánh Giá thay Người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Từ bỏ mình, vác Thánh Giá đời mình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35380" y="5370288"/>
            <a:ext cx="12240986" cy="807607"/>
            <a:chOff x="-1896924" y="4711697"/>
            <a:chExt cx="10567018" cy="69222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7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</a:t>
              </a:r>
              <a:endPara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0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Từ bỏ mình, vác Thánh Giá đời mình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5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2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5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CHÚNG TA PHẢI LÀM GÌ ĐỂ THEO CHÚA GIÊ-SU?</a:t>
            </a:r>
            <a:endParaRPr lang="en-US" sz="5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067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Đóng một cây Thánh Giá và vác</a:t>
              </a: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Chết bằng cách đóng đinh giống Chúa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Từ bỏ tật xấu và noi gương Chúa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Tất cả đều sai 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35380" y="4484463"/>
            <a:ext cx="12240986" cy="807607"/>
            <a:chOff x="-1896924" y="4711697"/>
            <a:chExt cx="10567018" cy="69222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</a:t>
              </a: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0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Từ bỏ tật xấu và noi gương Chúa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5400" b="1" noProof="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3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5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VÁC THÁNH GIÁ THEO CHÚA LÀ PHẢI LÀM NHỮNG GÌ?</a:t>
            </a:r>
            <a:endParaRPr lang="en-US" sz="5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41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Bỏ ngang bướng, nghe lời người lớn</a:t>
              </a: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Bỏ chửi tục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Chịu khó đi lễ, học giáo lý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Tất cả </a:t>
              </a:r>
              <a:r>
                <a:rPr lang="en-US" sz="50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5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0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việc</a:t>
              </a:r>
              <a:r>
                <a:rPr lang="en-US" sz="5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0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trên</a:t>
              </a:r>
              <a:endParaRPr lang="vi-VN" sz="5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35380" y="5341713"/>
            <a:ext cx="12240986" cy="807607"/>
            <a:chOff x="-1896924" y="4711697"/>
            <a:chExt cx="10567018" cy="69222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D</a:t>
              </a: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0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Tất cả các việc trên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4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4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4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NHỮNG VIỆC LÀM CỤ THỂ CHÚNG TA CÓ THỂ LÀM ĐỂ VÁC THÁNH GIÁ ĐỜI MÌNH THEO CHÚA LÀ GÌ?</a:t>
            </a:r>
            <a:endParaRPr lang="en-US" sz="4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36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E6FF85-6756-434B-A8E1-E10F6E46C5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6070" y="3211551"/>
            <a:ext cx="4022323" cy="32886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431C5340-3CA1-47F1-8EAE-0D2383149045}"/>
              </a:ext>
            </a:extLst>
          </p:cNvPr>
          <p:cNvSpPr/>
          <p:nvPr/>
        </p:nvSpPr>
        <p:spPr>
          <a:xfrm>
            <a:off x="4572001" y="111512"/>
            <a:ext cx="7620000" cy="6289288"/>
          </a:xfrm>
          <a:prstGeom prst="cloudCallout">
            <a:avLst>
              <a:gd name="adj1" fmla="val -47502"/>
              <a:gd name="adj2" fmla="val 49905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2ADFAF-9DC5-4BFB-A7AD-1DD2DCFFB09F}"/>
              </a:ext>
            </a:extLst>
          </p:cNvPr>
          <p:cNvSpPr txBox="1"/>
          <p:nvPr/>
        </p:nvSpPr>
        <p:spPr>
          <a:xfrm>
            <a:off x="5278962" y="1059018"/>
            <a:ext cx="6206078" cy="3956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vi-VN" sz="60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Em sẽ từ bỏ thói hư tật xấu nào để theo Chúa</a:t>
            </a:r>
            <a:r>
              <a:rPr lang="en-US" sz="6000" b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?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EF6069-D6E0-4AA3-BC00-AEC2B19ED6CD}"/>
              </a:ext>
            </a:extLst>
          </p:cNvPr>
          <p:cNvSpPr txBox="1"/>
          <p:nvPr/>
        </p:nvSpPr>
        <p:spPr>
          <a:xfrm>
            <a:off x="780654" y="725711"/>
            <a:ext cx="28621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THIẾU NHI YÊU CHÚA</a:t>
            </a:r>
          </a:p>
        </p:txBody>
      </p:sp>
    </p:spTree>
    <p:extLst>
      <p:ext uri="{BB962C8B-B14F-4D97-AF65-F5344CB8AC3E}">
        <p14:creationId xmlns:p14="http://schemas.microsoft.com/office/powerpoint/2010/main" val="59399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9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CE250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CE250"/>
                                      </p:to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thì Đức Giê-su bắt đầu tỏ cho các môn đệ biết: Người phải đi Giê-ru-sa-lem, 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734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phải chịu nhiều đau khổ do các kỳ mục, các thượng tế và kinh sư gây ra, rồi bị giết chết, và ngày thứ ba sẽ trỗi dậy.</a:t>
            </a:r>
            <a:endParaRPr lang="en-US" sz="7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474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Ông Phê-rô liền kéo riêng Người ra và bắt đầu trách Người: “Xin Thiên Chúa thương đừng để Thầy gặp phải chuyện ấy !” </a:t>
            </a:r>
            <a:endParaRPr lang="en-US" sz="7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574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Nhưng Đức Giê-su quay lại bảo ông Phê-rô: “Xa-tan, lui lại đàng sau Thầy ! 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819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Anh cản lối Thầy, vì tư tưởng của anh không phải là tư tưởng của Thiên Chúa, mà là của loài người.”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341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Rồi Đức Giê-su nói với các môn đệ: “Ai muốn đi theo Thầy, phải từ bỏ chính mình, vác thập giá mình mà theo. 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987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Quả vậy, ai muốn cứu mạng sống mình, thì sẽ mất; còn ai mất mạng sống mình vì Thầy, thì sẽ tìm được mạng sống ấy. </a:t>
            </a:r>
            <a:endParaRPr lang="en-US" sz="7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515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904</Words>
  <Application>Microsoft Office PowerPoint</Application>
  <PresentationFormat>Widescreen</PresentationFormat>
  <Paragraphs>265</Paragraphs>
  <Slides>23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Algerian</vt:lpstr>
      <vt:lpstr>Arial</vt:lpstr>
      <vt:lpstr>Arial (Body)</vt:lpstr>
      <vt:lpstr>Calibri</vt:lpstr>
      <vt:lpstr>Calibri Light</vt:lpstr>
      <vt:lpstr>Tahoma</vt:lpstr>
      <vt:lpstr>Times New Roman</vt:lpstr>
      <vt:lpstr>Verdana</vt:lpstr>
      <vt:lpstr>Office Theme</vt:lpstr>
      <vt:lpstr>PowerPoint Presentation</vt:lpstr>
      <vt:lpstr>PowerPoint Presentation</vt:lpstr>
      <vt:lpstr>thì Đức Giê-su bắt đầu tỏ cho các môn đệ biết: Người phải đi Giê-ru-sa-lem, </vt:lpstr>
      <vt:lpstr>phải chịu nhiều đau khổ do các kỳ mục, các thượng tế và kinh sư gây ra, rồi bị giết chết, và ngày thứ ba sẽ trỗi dậy.</vt:lpstr>
      <vt:lpstr>Ông Phê-rô liền kéo riêng Người ra và bắt đầu trách Người: “Xin Thiên Chúa thương đừng để Thầy gặp phải chuyện ấy !” </vt:lpstr>
      <vt:lpstr>Nhưng Đức Giê-su quay lại bảo ông Phê-rô: “Xa-tan, lui lại đàng sau Thầy ! </vt:lpstr>
      <vt:lpstr>Anh cản lối Thầy, vì tư tưởng của anh không phải là tư tưởng của Thiên Chúa, mà là của loài người.”</vt:lpstr>
      <vt:lpstr>Rồi Đức Giê-su nói với các môn đệ: “Ai muốn đi theo Thầy, phải từ bỏ chính mình, vác thập giá mình mà theo. </vt:lpstr>
      <vt:lpstr>Quả vậy, ai muốn cứu mạng sống mình, thì sẽ mất; còn ai mất mạng sống mình vì Thầy, thì sẽ tìm được mạng sống ấy. </vt:lpstr>
      <vt:lpstr>Nếu người ta được cả thế giới mà phải thiệt mất mạng sống, thì nào có lợi gì?</vt:lpstr>
      <vt:lpstr>Hoặc người ta sẽ lấy gì mà đổi mạng sống mình?</vt:lpstr>
      <vt:lpstr>“Vì Con Người sẽ ngự đến trong vinh quang của Cha Người, cùng với các thiên sứ của Người,</vt:lpstr>
      <vt:lpstr>và bấy giờ, Người sẽ thưởng phạt ai nấy xứng việc họ làm.”  ĐÓ LÀ LỜI CHÚA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jacky phan</dc:creator>
  <cp:lastModifiedBy>Mr Tam Nguyen</cp:lastModifiedBy>
  <cp:revision>12</cp:revision>
  <dcterms:created xsi:type="dcterms:W3CDTF">2020-08-28T08:39:58Z</dcterms:created>
  <dcterms:modified xsi:type="dcterms:W3CDTF">2023-08-31T14:59:05Z</dcterms:modified>
</cp:coreProperties>
</file>