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8" r:id="rId2"/>
  </p:sldMasterIdLst>
  <p:sldIdLst>
    <p:sldId id="258" r:id="rId3"/>
    <p:sldId id="259" r:id="rId4"/>
    <p:sldId id="313" r:id="rId5"/>
    <p:sldId id="314" r:id="rId6"/>
    <p:sldId id="315" r:id="rId7"/>
    <p:sldId id="316" r:id="rId8"/>
    <p:sldId id="317" r:id="rId9"/>
    <p:sldId id="318" r:id="rId10"/>
    <p:sldId id="319" r:id="rId11"/>
    <p:sldId id="320" r:id="rId12"/>
    <p:sldId id="321" r:id="rId13"/>
    <p:sldId id="322" r:id="rId14"/>
    <p:sldId id="323" r:id="rId15"/>
    <p:sldId id="293" r:id="rId16"/>
    <p:sldId id="294" r:id="rId17"/>
    <p:sldId id="324" r:id="rId18"/>
    <p:sldId id="325" r:id="rId19"/>
    <p:sldId id="260" r:id="rId20"/>
    <p:sldId id="308" r:id="rId21"/>
    <p:sldId id="326" r:id="rId22"/>
    <p:sldId id="327" r:id="rId23"/>
    <p:sldId id="328" r:id="rId24"/>
    <p:sldId id="29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4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D7ABB-F2A8-45BF-AAE2-D71D8481B7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0AF1FE-EFDE-456A-A723-7DBFC2600C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4CC2B8-C0ED-4501-8E7C-6699FCB3C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8F413-2690-4746-AB6B-E05B208EE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B6495-6431-4AC0-84E2-7DD93DA67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634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36947-48EA-47CA-868B-BF933D508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0B4665-0CAA-4B31-9724-8A1117AEFD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8DBE6-9E23-4E8A-9106-35DEB45BC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83AF2-0E8F-4371-9923-7062A56F3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322EF1-DAED-4788-9A4D-F66EEF699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793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466416-F9DD-4CFB-A4C3-F6EDEB4573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A24BFD-29EC-4679-A67A-369BF1DE79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ACE323-DB9A-42E6-AB39-A284F11B4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AE6CD-631B-490A-9AE9-251F31D74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6013D9-4AF4-40D9-90CA-FFA403FC3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907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321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619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799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6546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9010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3054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1646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393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02D45-3B11-40F5-BF35-294DF013B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7C2B3-6C1A-4B77-AD06-51A44B9B35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EA0A50-7A4D-40AF-8DAA-6B099BC52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FFF08E-8BAA-4C5D-ABEB-86019732B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68F35-145A-463F-9217-398B54353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90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265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228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2624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29390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700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9250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5243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6073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5649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056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1A6C4-2015-451E-BFE1-1F247AC87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E09E4-E48F-481E-A681-9ADD85CD0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1CAC5-5696-4B7E-BE79-165C53A7C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E0FEA-7A3A-48F9-AAFD-2B59079C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E3168F-BFD9-427D-82FF-EBAEF5963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75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CEDF9-58F4-4696-BFA0-E90A94409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B3C14-9B9A-468C-9E09-09CB0EC16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D06D3B-60CE-4F72-854D-F8B0EF9D7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20E417-DB5F-4980-9D1A-E2EAEA311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3234BD-D65D-48B8-B986-D36194E87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DAE28A-4ECA-4F2C-8990-47BB28536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752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BBBD8-1437-4816-B04A-E63023FBB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1BE869-10F9-4DB6-805A-EE7F57BF0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D1AB5A-FC4D-43B5-B755-541F58B244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D2D749-C0E0-4753-8625-3D68D41731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B5AF31-1010-444F-9589-66C5061C8A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8A55EC-8E20-4ECD-BF09-98422B62A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DB6CD7-79DF-4F69-AEAE-6D467E346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46CD5A-2AA6-4B6E-BB56-963CAF7E7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043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0C91-6417-408F-91AC-FD48FD03B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B85D7-B761-48FF-B2CF-34A18D4F5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273B3C-1AE5-40F4-BFC1-5E0EBDCCA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96DCB5-3CCB-474D-9464-59BAF1289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41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06DA0B-625C-47FA-B9FE-46B8CFCFF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A60BC9-0C98-4840-B0AF-FA856458D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BF3ACC-30EC-4AD1-A3E9-34B5A4FF1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133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5EBBE-C0CA-42EF-9328-081FFE3DA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FE66-2C34-4926-AE7F-D02EC7B70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D4F416-BB93-42A1-A0C1-385ECD4A2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554AB5-8DC6-43C9-B6E7-94632D372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B3C599-DF31-40AE-8CB5-B8EBA4DCE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DF26B-20A5-4A6C-A956-8B72D5678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985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9D4B6-94F9-4C16-9C37-BFBAE292D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53FC50-47BF-4DE7-95EB-01CB7EDD1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CF2C79-67C3-4E3D-9364-273500F45B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5D33D2-4284-409F-ABF2-A71F933EC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16E98E-6487-4357-8FD3-96A8A85FC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C88BD-A3F2-4BD3-86F2-1EBF0D88B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143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505448-F6CB-4C90-ABBB-0F24945C4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CC5D94-C72A-407A-A953-8139D218B9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EF285-1397-4634-B3D9-BBE96B562D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19A74-EF46-4634-88F8-AFF957B48A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C3D0D-0629-440D-BD32-9C49373EC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04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14050C3-F8AC-4503-AD29-48B9D9E03DB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D9B0F30-4C09-4AD9-B881-F39CEF9BB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207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A9463B5-091E-4278-908D-57630E0C12E1}"/>
              </a:ext>
            </a:extLst>
          </p:cNvPr>
          <p:cNvSpPr txBox="1"/>
          <p:nvPr/>
        </p:nvSpPr>
        <p:spPr>
          <a:xfrm>
            <a:off x="1284632" y="633713"/>
            <a:ext cx="9622735" cy="5072504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✠</a:t>
            </a:r>
            <a:r>
              <a:rPr kumimoji="0" lang="en-US" sz="344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VUI HỌC KINH THÁNH</a:t>
            </a:r>
            <a:r>
              <a:rPr kumimoji="0" lang="en-US" sz="3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99F3E6-0860-432F-A369-FF36A5E80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5527" y="1424798"/>
            <a:ext cx="4480946" cy="4280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Hình chữ nhật 3"/>
          <p:cNvSpPr/>
          <p:nvPr/>
        </p:nvSpPr>
        <p:spPr>
          <a:xfrm>
            <a:off x="0" y="6055437"/>
            <a:ext cx="12192000" cy="74635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0" cap="none" spc="0" normalizeH="0" baseline="0" noProof="0" dirty="0">
                <a:ln w="9525">
                  <a:noFill/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CHÚA NHẬT XIX THƯỜNG NIÊN - NĂM 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9E55EC-B1FD-4C86-8E05-AA5C6E61F8DA}"/>
              </a:ext>
            </a:extLst>
          </p:cNvPr>
          <p:cNvSpPr txBox="1"/>
          <p:nvPr/>
        </p:nvSpPr>
        <p:spPr>
          <a:xfrm>
            <a:off x="9263477" y="3984665"/>
            <a:ext cx="2867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ĐỪNG SỢ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D3FAF6-AAC4-4566-AC54-18ECD0D69DEE}"/>
              </a:ext>
            </a:extLst>
          </p:cNvPr>
          <p:cNvSpPr txBox="1"/>
          <p:nvPr/>
        </p:nvSpPr>
        <p:spPr>
          <a:xfrm>
            <a:off x="0" y="3949780"/>
            <a:ext cx="3112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THẦY ĐÂY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391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8" grpId="0"/>
      <p:bldP spid="8" grpId="1"/>
      <p:bldP spid="10" grpId="0"/>
      <p:bldP spid="1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Đức Giê-su bảo ông: “Cứ đến!” Ông Phê-rô từ thuyền bước xuống, đi trên mặt nước, và đến với Đức Giê-su. 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268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Nhưng thấy gió thổi thì ông đâm sợ, và khi bắt đầu chìm, ông la lên: “Thưa Ngài, xin cứu con với!” 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403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Đức Giê-su liền đưa tay nắm lấy ông và nói: “Hỡi kẻ kém lòng tin! Sao lại hoài nghi?” Khi thầy trò đã lên thuyền, thì gió lặng. </a:t>
            </a:r>
            <a:endParaRPr lang="en-US" sz="7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69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Những kẻ ở trong thuyền bái lạy Người và nói: “Quả thật Ngài là Con Thiên Chúa!”</a:t>
            </a:r>
            <a:br>
              <a:rPr lang="en-US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en-US" sz="72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ĐÓ LÀ LỜI CHÚA</a:t>
            </a:r>
            <a:endParaRPr lang="en-US" sz="7200" b="1" i="1" dirty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102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9">
            <a:hlinkClick r:id="rId2" action="ppaction://hlinksldjump"/>
            <a:extLst>
              <a:ext uri="{FF2B5EF4-FFF2-40B4-BE49-F238E27FC236}">
                <a16:creationId xmlns:a16="http://schemas.microsoft.com/office/drawing/2014/main" id="{0775ACDF-5498-438B-ADF4-6E4265CCC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2843" y="5860973"/>
            <a:ext cx="7326314" cy="864162"/>
          </a:xfrm>
          <a:prstGeom prst="flowChartAlternateProcess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TÌM Ô CHỮ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B1A946-900A-4620-B2C8-D9A3A88CE824}"/>
              </a:ext>
            </a:extLst>
          </p:cNvPr>
          <p:cNvSpPr txBox="1"/>
          <p:nvPr/>
        </p:nvSpPr>
        <p:spPr>
          <a:xfrm>
            <a:off x="10124662" y="447261"/>
            <a:ext cx="1441174" cy="5953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97044F-B03E-4E2A-A6CD-B0F3D42940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5095" y="447260"/>
            <a:ext cx="6560210" cy="52374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Scroll: Vertical 4">
            <a:extLst>
              <a:ext uri="{FF2B5EF4-FFF2-40B4-BE49-F238E27FC236}">
                <a16:creationId xmlns:a16="http://schemas.microsoft.com/office/drawing/2014/main" id="{35398723-3DF0-4762-BEAA-9E541F0B4922}"/>
              </a:ext>
            </a:extLst>
          </p:cNvPr>
          <p:cNvSpPr/>
          <p:nvPr/>
        </p:nvSpPr>
        <p:spPr>
          <a:xfrm>
            <a:off x="152355" y="447259"/>
            <a:ext cx="2280490" cy="4994001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HÃY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TÌM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KIẾM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</a:t>
            </a:r>
            <a:r>
              <a:rPr kumimoji="0" lang="vi-VN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ỚC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CHÚA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TR</a:t>
            </a:r>
            <a:r>
              <a:rPr kumimoji="0" lang="vi-VN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ỚC</a:t>
            </a:r>
          </a:p>
        </p:txBody>
      </p:sp>
      <p:sp>
        <p:nvSpPr>
          <p:cNvPr id="6" name="Scroll: Vertical 5">
            <a:extLst>
              <a:ext uri="{FF2B5EF4-FFF2-40B4-BE49-F238E27FC236}">
                <a16:creationId xmlns:a16="http://schemas.microsoft.com/office/drawing/2014/main" id="{9747D647-B092-4090-B09A-A617286477FC}"/>
              </a:ext>
            </a:extLst>
          </p:cNvPr>
          <p:cNvSpPr/>
          <p:nvPr/>
        </p:nvSpPr>
        <p:spPr>
          <a:xfrm>
            <a:off x="9777555" y="447259"/>
            <a:ext cx="2262090" cy="4994001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MỌI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SỰ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NG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ỜI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SẼ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LO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CHO</a:t>
            </a:r>
          </a:p>
        </p:txBody>
      </p:sp>
    </p:spTree>
    <p:extLst>
      <p:ext uri="{BB962C8B-B14F-4D97-AF65-F5344CB8AC3E}">
        <p14:creationId xmlns:p14="http://schemas.microsoft.com/office/powerpoint/2010/main" val="202692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4A4E883-FCB6-4A29-AED5-F00EFD997A30}"/>
              </a:ext>
            </a:extLst>
          </p:cNvPr>
          <p:cNvSpPr/>
          <p:nvPr/>
        </p:nvSpPr>
        <p:spPr>
          <a:xfrm>
            <a:off x="10761044" y="70948"/>
            <a:ext cx="1392283" cy="138688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HÀNG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DỌC</a:t>
            </a:r>
          </a:p>
        </p:txBody>
      </p:sp>
      <p:sp>
        <p:nvSpPr>
          <p:cNvPr id="19" name="Star: 10 Points 18">
            <a:extLst>
              <a:ext uri="{FF2B5EF4-FFF2-40B4-BE49-F238E27FC236}">
                <a16:creationId xmlns:a16="http://schemas.microsoft.com/office/drawing/2014/main" id="{7DDA5614-72C5-4089-8576-05FAC9405CCA}"/>
              </a:ext>
            </a:extLst>
          </p:cNvPr>
          <p:cNvSpPr/>
          <p:nvPr/>
        </p:nvSpPr>
        <p:spPr>
          <a:xfrm>
            <a:off x="358528" y="243949"/>
            <a:ext cx="613017" cy="641203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0" name="Star: 10 Points 19">
            <a:extLst>
              <a:ext uri="{FF2B5EF4-FFF2-40B4-BE49-F238E27FC236}">
                <a16:creationId xmlns:a16="http://schemas.microsoft.com/office/drawing/2014/main" id="{4377D926-FFF0-449D-8291-15C3F23C6E24}"/>
              </a:ext>
            </a:extLst>
          </p:cNvPr>
          <p:cNvSpPr/>
          <p:nvPr/>
        </p:nvSpPr>
        <p:spPr>
          <a:xfrm>
            <a:off x="358528" y="996880"/>
            <a:ext cx="613017" cy="641203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1" name="Star: 10 Points 20">
            <a:extLst>
              <a:ext uri="{FF2B5EF4-FFF2-40B4-BE49-F238E27FC236}">
                <a16:creationId xmlns:a16="http://schemas.microsoft.com/office/drawing/2014/main" id="{05ACA9F3-ECCA-4C89-9F0E-8AE8BB0F02AE}"/>
              </a:ext>
            </a:extLst>
          </p:cNvPr>
          <p:cNvSpPr/>
          <p:nvPr/>
        </p:nvSpPr>
        <p:spPr>
          <a:xfrm>
            <a:off x="358528" y="1749810"/>
            <a:ext cx="613017" cy="641203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2" name="Star: 10 Points 21">
            <a:extLst>
              <a:ext uri="{FF2B5EF4-FFF2-40B4-BE49-F238E27FC236}">
                <a16:creationId xmlns:a16="http://schemas.microsoft.com/office/drawing/2014/main" id="{6CA936C2-E6DD-4EEB-AE8C-6AC5FDE9CF3B}"/>
              </a:ext>
            </a:extLst>
          </p:cNvPr>
          <p:cNvSpPr/>
          <p:nvPr/>
        </p:nvSpPr>
        <p:spPr>
          <a:xfrm>
            <a:off x="358529" y="2502740"/>
            <a:ext cx="613017" cy="641203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23" name="Star: 10 Points 22">
            <a:extLst>
              <a:ext uri="{FF2B5EF4-FFF2-40B4-BE49-F238E27FC236}">
                <a16:creationId xmlns:a16="http://schemas.microsoft.com/office/drawing/2014/main" id="{D24EDBC7-07A1-4C4A-8613-55A57AE77FCF}"/>
              </a:ext>
            </a:extLst>
          </p:cNvPr>
          <p:cNvSpPr/>
          <p:nvPr/>
        </p:nvSpPr>
        <p:spPr>
          <a:xfrm>
            <a:off x="358528" y="3255670"/>
            <a:ext cx="613017" cy="641203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24" name="Star: 10 Points 23">
            <a:extLst>
              <a:ext uri="{FF2B5EF4-FFF2-40B4-BE49-F238E27FC236}">
                <a16:creationId xmlns:a16="http://schemas.microsoft.com/office/drawing/2014/main" id="{1B4680BC-77A9-4EAC-94ED-4C24A4CA229B}"/>
              </a:ext>
            </a:extLst>
          </p:cNvPr>
          <p:cNvSpPr/>
          <p:nvPr/>
        </p:nvSpPr>
        <p:spPr>
          <a:xfrm>
            <a:off x="358530" y="4008601"/>
            <a:ext cx="613017" cy="641203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2C7B633-A1D1-43E7-8DD7-84212338F0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254578"/>
              </p:ext>
            </p:extLst>
          </p:nvPr>
        </p:nvGraphicFramePr>
        <p:xfrm>
          <a:off x="1409699" y="70948"/>
          <a:ext cx="9001130" cy="4720128"/>
        </p:xfrm>
        <a:graphic>
          <a:graphicData uri="http://schemas.openxmlformats.org/drawingml/2006/table">
            <a:tbl>
              <a:tblPr firstRow="1" firstCol="1" bandRow="1"/>
              <a:tblGrid>
                <a:gridCol w="900113">
                  <a:extLst>
                    <a:ext uri="{9D8B030D-6E8A-4147-A177-3AD203B41FA5}">
                      <a16:colId xmlns:a16="http://schemas.microsoft.com/office/drawing/2014/main" val="3019637934"/>
                    </a:ext>
                  </a:extLst>
                </a:gridCol>
                <a:gridCol w="900113">
                  <a:extLst>
                    <a:ext uri="{9D8B030D-6E8A-4147-A177-3AD203B41FA5}">
                      <a16:colId xmlns:a16="http://schemas.microsoft.com/office/drawing/2014/main" val="1276633956"/>
                    </a:ext>
                  </a:extLst>
                </a:gridCol>
                <a:gridCol w="900113">
                  <a:extLst>
                    <a:ext uri="{9D8B030D-6E8A-4147-A177-3AD203B41FA5}">
                      <a16:colId xmlns:a16="http://schemas.microsoft.com/office/drawing/2014/main" val="1238484211"/>
                    </a:ext>
                  </a:extLst>
                </a:gridCol>
                <a:gridCol w="900113">
                  <a:extLst>
                    <a:ext uri="{9D8B030D-6E8A-4147-A177-3AD203B41FA5}">
                      <a16:colId xmlns:a16="http://schemas.microsoft.com/office/drawing/2014/main" val="2909234508"/>
                    </a:ext>
                  </a:extLst>
                </a:gridCol>
                <a:gridCol w="900113">
                  <a:extLst>
                    <a:ext uri="{9D8B030D-6E8A-4147-A177-3AD203B41FA5}">
                      <a16:colId xmlns:a16="http://schemas.microsoft.com/office/drawing/2014/main" val="3122935587"/>
                    </a:ext>
                  </a:extLst>
                </a:gridCol>
                <a:gridCol w="900113">
                  <a:extLst>
                    <a:ext uri="{9D8B030D-6E8A-4147-A177-3AD203B41FA5}">
                      <a16:colId xmlns:a16="http://schemas.microsoft.com/office/drawing/2014/main" val="2709370656"/>
                    </a:ext>
                  </a:extLst>
                </a:gridCol>
                <a:gridCol w="900113">
                  <a:extLst>
                    <a:ext uri="{9D8B030D-6E8A-4147-A177-3AD203B41FA5}">
                      <a16:colId xmlns:a16="http://schemas.microsoft.com/office/drawing/2014/main" val="428325278"/>
                    </a:ext>
                  </a:extLst>
                </a:gridCol>
                <a:gridCol w="900113">
                  <a:extLst>
                    <a:ext uri="{9D8B030D-6E8A-4147-A177-3AD203B41FA5}">
                      <a16:colId xmlns:a16="http://schemas.microsoft.com/office/drawing/2014/main" val="1773008219"/>
                    </a:ext>
                  </a:extLst>
                </a:gridCol>
                <a:gridCol w="900113">
                  <a:extLst>
                    <a:ext uri="{9D8B030D-6E8A-4147-A177-3AD203B41FA5}">
                      <a16:colId xmlns:a16="http://schemas.microsoft.com/office/drawing/2014/main" val="1626212033"/>
                    </a:ext>
                  </a:extLst>
                </a:gridCol>
                <a:gridCol w="900113">
                  <a:extLst>
                    <a:ext uri="{9D8B030D-6E8A-4147-A177-3AD203B41FA5}">
                      <a16:colId xmlns:a16="http://schemas.microsoft.com/office/drawing/2014/main" val="2976730832"/>
                    </a:ext>
                  </a:extLst>
                </a:gridCol>
              </a:tblGrid>
              <a:tr h="7866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Ấ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Y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769001"/>
                  </a:ext>
                </a:extLst>
              </a:tr>
              <a:tr h="7866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Ặ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8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Ư</a:t>
                      </a:r>
                      <a:endParaRPr lang="en-US" sz="48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Ớ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6486938"/>
                  </a:ext>
                </a:extLst>
              </a:tr>
              <a:tr h="7866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Ầ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Y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Ệ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463410"/>
                  </a:ext>
                </a:extLst>
              </a:tr>
              <a:tr h="7866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O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Ả</a:t>
                      </a:r>
                      <a:endParaRPr lang="en-US" sz="48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8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Ố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8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690062"/>
                  </a:ext>
                </a:extLst>
              </a:tr>
              <a:tr h="7866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Â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S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Ợ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3786879"/>
                  </a:ext>
                </a:extLst>
              </a:tr>
              <a:tr h="7866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Ứ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O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V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Ớ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8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5901210"/>
                  </a:ext>
                </a:extLst>
              </a:tr>
            </a:tbl>
          </a:graphicData>
        </a:graphic>
      </p:graphicFrame>
      <p:sp>
        <p:nvSpPr>
          <p:cNvPr id="74" name="Rectangle 73">
            <a:extLst>
              <a:ext uri="{FF2B5EF4-FFF2-40B4-BE49-F238E27FC236}">
                <a16:creationId xmlns:a16="http://schemas.microsoft.com/office/drawing/2014/main" id="{8E8B0FCF-CD6D-4B21-B34E-B3A8B2794FB6}"/>
              </a:ext>
            </a:extLst>
          </p:cNvPr>
          <p:cNvSpPr/>
          <p:nvPr/>
        </p:nvSpPr>
        <p:spPr>
          <a:xfrm>
            <a:off x="0" y="5039767"/>
            <a:ext cx="12192000" cy="1818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THẤY NGƯỜI ĐI TRÊN MẶT BIỂN, CÁC ÔNG HOẢNG HỐT </a:t>
            </a:r>
            <a:r>
              <a:rPr lang="vi-VN" sz="44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BẢO NHAU: 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7ADC343-28E9-40C9-ADF8-0C9D5828FA4F}"/>
              </a:ext>
            </a:extLst>
          </p:cNvPr>
          <p:cNvSpPr/>
          <p:nvPr/>
        </p:nvSpPr>
        <p:spPr>
          <a:xfrm>
            <a:off x="0" y="5041028"/>
            <a:ext cx="12192000" cy="1818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</a:t>
            </a:r>
            <a:r>
              <a:rPr lang="vi-VN" sz="48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48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48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ĐỨC </a:t>
            </a:r>
            <a:r>
              <a:rPr lang="vi-VN" sz="4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GIÊ-SU ĐÃ LÀM PHÉP LẠ ĐI TRÊN THỨ GÌ?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CEFDDA6B-B45B-477E-81AF-754A8DB46EFE}"/>
              </a:ext>
            </a:extLst>
          </p:cNvPr>
          <p:cNvSpPr/>
          <p:nvPr/>
        </p:nvSpPr>
        <p:spPr>
          <a:xfrm>
            <a:off x="-3295" y="5045669"/>
            <a:ext cx="12192000" cy="1818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</a:t>
            </a:r>
            <a:r>
              <a:rPr lang="en-US" sz="4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SAU KHI GIẢI TÁN ĐÁM ĐÔNG, ĐỨC GIÊ-SU LÊN NÚI LÀM GÌ?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C689DE-3E14-489C-8321-BD9D85854B48}"/>
              </a:ext>
            </a:extLst>
          </p:cNvPr>
          <p:cNvSpPr/>
          <p:nvPr/>
        </p:nvSpPr>
        <p:spPr>
          <a:xfrm>
            <a:off x="2652" y="5043443"/>
            <a:ext cx="12192000" cy="1818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</a:t>
            </a:r>
            <a:r>
              <a:rPr lang="vi-VN" sz="4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4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44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THÁI 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 CỦA CÁC MÔN ĐỆ KHI THẤY ĐỨC GIÊ-SU ĐI TRÊN MẶT NƯỚC LÀ GÌ?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CA2F0C5-0466-407B-9069-B160EB0E7C27}"/>
              </a:ext>
            </a:extLst>
          </p:cNvPr>
          <p:cNvSpPr/>
          <p:nvPr/>
        </p:nvSpPr>
        <p:spPr>
          <a:xfrm>
            <a:off x="-7232" y="5037380"/>
            <a:ext cx="12192000" cy="1818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Arial (Body)"/>
              </a:rPr>
              <a:t>5.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ÔNG PHÊ-RÔ ĐẾN VỚI ĐỨC GIÊ-SU, NHƯNG THẤY GIÓ THỔI THÌ ÔNG … …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59734A5A-351D-4215-8140-3BEE8BFDFE9B}"/>
              </a:ext>
            </a:extLst>
          </p:cNvPr>
          <p:cNvSpPr/>
          <p:nvPr/>
        </p:nvSpPr>
        <p:spPr>
          <a:xfrm>
            <a:off x="-3295" y="5052357"/>
            <a:ext cx="12192000" cy="1818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</a:t>
            </a:r>
            <a:r>
              <a:rPr lang="vi-VN" sz="4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4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44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KHI 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BẮT ĐẦU CHÌM, ÔNG PHÊ-RÔ LA LÊN : “THƯA NGÀI, XIN </a:t>
            </a:r>
            <a:r>
              <a:rPr lang="vi-VN" sz="44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</a:t>
            </a:r>
            <a:r>
              <a:rPr lang="en-US" sz="44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…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256355-004A-43DD-8B4E-18CDDB89EC7A}"/>
              </a:ext>
            </a:extLst>
          </p:cNvPr>
          <p:cNvSpPr/>
          <p:nvPr/>
        </p:nvSpPr>
        <p:spPr>
          <a:xfrm>
            <a:off x="2311910" y="1648260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BD8FB0-FFD5-4268-89FA-F62C66ED2134}"/>
              </a:ext>
            </a:extLst>
          </p:cNvPr>
          <p:cNvSpPr/>
          <p:nvPr/>
        </p:nvSpPr>
        <p:spPr>
          <a:xfrm>
            <a:off x="3211266" y="1648260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7CB4E7-CC78-428C-9B42-9CF3785AE0A8}"/>
              </a:ext>
            </a:extLst>
          </p:cNvPr>
          <p:cNvSpPr/>
          <p:nvPr/>
        </p:nvSpPr>
        <p:spPr>
          <a:xfrm>
            <a:off x="4112569" y="1648260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4D830B-1A50-469E-ABD0-18B11523F856}"/>
              </a:ext>
            </a:extLst>
          </p:cNvPr>
          <p:cNvSpPr/>
          <p:nvPr/>
        </p:nvSpPr>
        <p:spPr>
          <a:xfrm>
            <a:off x="5013597" y="1648260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D15495-F9F8-4D3C-937D-B03407B08C06}"/>
              </a:ext>
            </a:extLst>
          </p:cNvPr>
          <p:cNvSpPr/>
          <p:nvPr/>
        </p:nvSpPr>
        <p:spPr>
          <a:xfrm>
            <a:off x="5911965" y="1648260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0F167F-2D12-43BB-97AF-40211A41268C}"/>
              </a:ext>
            </a:extLst>
          </p:cNvPr>
          <p:cNvSpPr/>
          <p:nvPr/>
        </p:nvSpPr>
        <p:spPr>
          <a:xfrm>
            <a:off x="6811321" y="1648260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B0EB4C-2E77-4CA0-9577-8224388ED206}"/>
              </a:ext>
            </a:extLst>
          </p:cNvPr>
          <p:cNvSpPr/>
          <p:nvPr/>
        </p:nvSpPr>
        <p:spPr>
          <a:xfrm>
            <a:off x="7712624" y="1648260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4C53AF2-DDEA-4BDD-BA25-43E0FCE954B5}"/>
              </a:ext>
            </a:extLst>
          </p:cNvPr>
          <p:cNvSpPr/>
          <p:nvPr/>
        </p:nvSpPr>
        <p:spPr>
          <a:xfrm>
            <a:off x="8613652" y="1648260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10C343-CB36-4011-8936-DB68E8E66702}"/>
              </a:ext>
            </a:extLst>
          </p:cNvPr>
          <p:cNvSpPr/>
          <p:nvPr/>
        </p:nvSpPr>
        <p:spPr>
          <a:xfrm>
            <a:off x="9515995" y="1648260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C0A40D93-2955-4E9B-BB69-52162D6AAF7A}"/>
              </a:ext>
            </a:extLst>
          </p:cNvPr>
          <p:cNvSpPr/>
          <p:nvPr/>
        </p:nvSpPr>
        <p:spPr>
          <a:xfrm>
            <a:off x="1404428" y="4002896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2C986904-1196-4092-8A46-AE776A5A6E29}"/>
              </a:ext>
            </a:extLst>
          </p:cNvPr>
          <p:cNvSpPr/>
          <p:nvPr/>
        </p:nvSpPr>
        <p:spPr>
          <a:xfrm>
            <a:off x="2303784" y="4002896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1C072BBC-35F1-4954-9BE1-DCEFC678A576}"/>
              </a:ext>
            </a:extLst>
          </p:cNvPr>
          <p:cNvSpPr/>
          <p:nvPr/>
        </p:nvSpPr>
        <p:spPr>
          <a:xfrm>
            <a:off x="3205087" y="4002896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09DA716-E2D2-4366-9A3E-2A8CF34507EC}"/>
              </a:ext>
            </a:extLst>
          </p:cNvPr>
          <p:cNvSpPr/>
          <p:nvPr/>
        </p:nvSpPr>
        <p:spPr>
          <a:xfrm>
            <a:off x="4106115" y="4002896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4D830CD4-A985-48F7-8330-B8B862F3CB65}"/>
              </a:ext>
            </a:extLst>
          </p:cNvPr>
          <p:cNvSpPr/>
          <p:nvPr/>
        </p:nvSpPr>
        <p:spPr>
          <a:xfrm>
            <a:off x="5004483" y="4002896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BB3CCADA-72AA-4B80-B587-DDE8698D6B94}"/>
              </a:ext>
            </a:extLst>
          </p:cNvPr>
          <p:cNvSpPr/>
          <p:nvPr/>
        </p:nvSpPr>
        <p:spPr>
          <a:xfrm>
            <a:off x="5903839" y="4002896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1FAA255F-0671-4266-B453-1F07358B8A54}"/>
              </a:ext>
            </a:extLst>
          </p:cNvPr>
          <p:cNvSpPr/>
          <p:nvPr/>
        </p:nvSpPr>
        <p:spPr>
          <a:xfrm>
            <a:off x="6805142" y="4002896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58BE151A-63C1-4F03-9FA0-8DC4BCD2E64F}"/>
              </a:ext>
            </a:extLst>
          </p:cNvPr>
          <p:cNvSpPr/>
          <p:nvPr/>
        </p:nvSpPr>
        <p:spPr>
          <a:xfrm>
            <a:off x="7706170" y="4002896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93B0AB21-96E0-4C42-BF21-3FC3E98C0E76}"/>
              </a:ext>
            </a:extLst>
          </p:cNvPr>
          <p:cNvSpPr/>
          <p:nvPr/>
        </p:nvSpPr>
        <p:spPr>
          <a:xfrm>
            <a:off x="8608513" y="4002896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D479EB31-0083-4ABC-8B61-ABC195840B95}"/>
              </a:ext>
            </a:extLst>
          </p:cNvPr>
          <p:cNvSpPr/>
          <p:nvPr/>
        </p:nvSpPr>
        <p:spPr>
          <a:xfrm>
            <a:off x="3207799" y="72755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1B4E8DAC-7516-4565-B1D1-765DC042C42F}"/>
              </a:ext>
            </a:extLst>
          </p:cNvPr>
          <p:cNvSpPr/>
          <p:nvPr/>
        </p:nvSpPr>
        <p:spPr>
          <a:xfrm>
            <a:off x="4107155" y="72755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3A9DB393-841A-4643-9C03-CB56296A06CA}"/>
              </a:ext>
            </a:extLst>
          </p:cNvPr>
          <p:cNvSpPr/>
          <p:nvPr/>
        </p:nvSpPr>
        <p:spPr>
          <a:xfrm>
            <a:off x="5008458" y="72755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4CBFB85C-DEFA-428B-B48A-4F48137299FE}"/>
              </a:ext>
            </a:extLst>
          </p:cNvPr>
          <p:cNvSpPr/>
          <p:nvPr/>
        </p:nvSpPr>
        <p:spPr>
          <a:xfrm>
            <a:off x="5909486" y="72755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2B409388-599E-4A2D-8C5D-F2DE7F680D72}"/>
              </a:ext>
            </a:extLst>
          </p:cNvPr>
          <p:cNvSpPr/>
          <p:nvPr/>
        </p:nvSpPr>
        <p:spPr>
          <a:xfrm>
            <a:off x="6807854" y="72755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FB22A59D-245C-4ADB-AF37-8F1563AC4447}"/>
              </a:ext>
            </a:extLst>
          </p:cNvPr>
          <p:cNvSpPr/>
          <p:nvPr/>
        </p:nvSpPr>
        <p:spPr>
          <a:xfrm>
            <a:off x="1402072" y="860080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DC17A585-D1DC-4F28-9F46-785C65DDC3A0}"/>
              </a:ext>
            </a:extLst>
          </p:cNvPr>
          <p:cNvSpPr/>
          <p:nvPr/>
        </p:nvSpPr>
        <p:spPr>
          <a:xfrm>
            <a:off x="2301428" y="860080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34668BA1-12DC-463A-AEDB-170D63679E56}"/>
              </a:ext>
            </a:extLst>
          </p:cNvPr>
          <p:cNvSpPr/>
          <p:nvPr/>
        </p:nvSpPr>
        <p:spPr>
          <a:xfrm>
            <a:off x="3202731" y="860080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F520E827-DBD6-4755-B5AF-C065C41ED519}"/>
              </a:ext>
            </a:extLst>
          </p:cNvPr>
          <p:cNvSpPr/>
          <p:nvPr/>
        </p:nvSpPr>
        <p:spPr>
          <a:xfrm>
            <a:off x="4103759" y="860080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FDEF5C95-1542-4F6F-876A-68B0B63BB876}"/>
              </a:ext>
            </a:extLst>
          </p:cNvPr>
          <p:cNvSpPr/>
          <p:nvPr/>
        </p:nvSpPr>
        <p:spPr>
          <a:xfrm>
            <a:off x="5002127" y="860080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6A861E84-8230-4E60-8546-E62CBEE3C7C3}"/>
              </a:ext>
            </a:extLst>
          </p:cNvPr>
          <p:cNvSpPr/>
          <p:nvPr/>
        </p:nvSpPr>
        <p:spPr>
          <a:xfrm>
            <a:off x="5901483" y="860080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DEC0ED61-0E4D-44F7-B31F-EE110AA45A33}"/>
              </a:ext>
            </a:extLst>
          </p:cNvPr>
          <p:cNvSpPr/>
          <p:nvPr/>
        </p:nvSpPr>
        <p:spPr>
          <a:xfrm>
            <a:off x="6802786" y="860080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9D65D3B0-90A0-4C33-AA0D-02CBF724100E}"/>
              </a:ext>
            </a:extLst>
          </p:cNvPr>
          <p:cNvSpPr/>
          <p:nvPr/>
        </p:nvSpPr>
        <p:spPr>
          <a:xfrm>
            <a:off x="1413953" y="2435585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888F4A42-08EA-477A-87E3-139CD9C12A82}"/>
              </a:ext>
            </a:extLst>
          </p:cNvPr>
          <p:cNvSpPr/>
          <p:nvPr/>
        </p:nvSpPr>
        <p:spPr>
          <a:xfrm>
            <a:off x="2313309" y="2435585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9DD75005-A75C-4E79-83E8-A0A8CAB1FF56}"/>
              </a:ext>
            </a:extLst>
          </p:cNvPr>
          <p:cNvSpPr/>
          <p:nvPr/>
        </p:nvSpPr>
        <p:spPr>
          <a:xfrm>
            <a:off x="3214612" y="2435585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5834F2DF-568C-4DBC-8A85-671EDA69EA91}"/>
              </a:ext>
            </a:extLst>
          </p:cNvPr>
          <p:cNvSpPr/>
          <p:nvPr/>
        </p:nvSpPr>
        <p:spPr>
          <a:xfrm>
            <a:off x="4115640" y="2435585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10258BDC-B40F-4C9A-B95E-96BB83A38FFA}"/>
              </a:ext>
            </a:extLst>
          </p:cNvPr>
          <p:cNvSpPr/>
          <p:nvPr/>
        </p:nvSpPr>
        <p:spPr>
          <a:xfrm>
            <a:off x="5014008" y="2435585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428C6D1F-3BDD-46B5-86EE-33EC8B12E1C6}"/>
              </a:ext>
            </a:extLst>
          </p:cNvPr>
          <p:cNvSpPr/>
          <p:nvPr/>
        </p:nvSpPr>
        <p:spPr>
          <a:xfrm>
            <a:off x="5913364" y="2435585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6D8A0516-7A62-4496-BCD6-054C43F8B8C7}"/>
              </a:ext>
            </a:extLst>
          </p:cNvPr>
          <p:cNvSpPr/>
          <p:nvPr/>
        </p:nvSpPr>
        <p:spPr>
          <a:xfrm>
            <a:off x="6814667" y="2435585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1A4FBD25-7BDB-4304-ACB1-EB6F2FAA845A}"/>
              </a:ext>
            </a:extLst>
          </p:cNvPr>
          <p:cNvSpPr/>
          <p:nvPr/>
        </p:nvSpPr>
        <p:spPr>
          <a:xfrm>
            <a:off x="7715695" y="2435585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33398111-C4D7-441E-B9D3-81E8BC50CB85}"/>
              </a:ext>
            </a:extLst>
          </p:cNvPr>
          <p:cNvSpPr/>
          <p:nvPr/>
        </p:nvSpPr>
        <p:spPr>
          <a:xfrm>
            <a:off x="2310747" y="3231277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264328AB-6509-40F1-AB3A-2B2FDF0F6ECC}"/>
              </a:ext>
            </a:extLst>
          </p:cNvPr>
          <p:cNvSpPr/>
          <p:nvPr/>
        </p:nvSpPr>
        <p:spPr>
          <a:xfrm>
            <a:off x="3210103" y="3231277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D4360661-57DF-46F5-B102-C21046008C0F}"/>
              </a:ext>
            </a:extLst>
          </p:cNvPr>
          <p:cNvSpPr/>
          <p:nvPr/>
        </p:nvSpPr>
        <p:spPr>
          <a:xfrm>
            <a:off x="4111406" y="3231277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F8817479-BAA8-4903-B058-091DD13CC720}"/>
              </a:ext>
            </a:extLst>
          </p:cNvPr>
          <p:cNvSpPr/>
          <p:nvPr/>
        </p:nvSpPr>
        <p:spPr>
          <a:xfrm>
            <a:off x="5012434" y="3231277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AD243E54-078E-4743-A75B-768702558FAE}"/>
              </a:ext>
            </a:extLst>
          </p:cNvPr>
          <p:cNvSpPr/>
          <p:nvPr/>
        </p:nvSpPr>
        <p:spPr>
          <a:xfrm>
            <a:off x="5910802" y="3231277"/>
            <a:ext cx="896012" cy="77732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2495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" dur="1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" dur="1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5" dur="1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" dur="1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1" dur="1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1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5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6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0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1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0" dur="1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3" dur="1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6" dur="1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9" dur="1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2" dur="1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5" dur="1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8" dur="1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0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6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2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5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8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1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0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1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1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2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3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5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6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31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2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5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36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8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0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1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2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3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5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6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7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8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5" dur="1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8" dur="1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1" dur="1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4" dur="1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7" dur="1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0" dur="1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3" dur="1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6" dur="1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7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9" fill="hold">
                      <p:stCondLst>
                        <p:cond delay="0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8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7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8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0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1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2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3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5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6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7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8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0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0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2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3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5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06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7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8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5" dur="1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8" dur="1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21" dur="1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24" dur="1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27" dur="1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0" fill="hold">
                      <p:stCondLst>
                        <p:cond delay="0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3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4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4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5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5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6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6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8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86" dur="1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89" dur="1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2" dur="1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5" dur="1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8" dur="1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1" dur="1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4" dur="1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7" dur="1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0" dur="1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6" grpId="0" animBg="1"/>
      <p:bldP spid="6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00" grpId="0" animBg="1"/>
      <p:bldP spid="100" grpId="1" animBg="1"/>
      <p:bldP spid="102" grpId="0" animBg="1"/>
      <p:bldP spid="102" grpId="1" animBg="1"/>
      <p:bldP spid="103" grpId="0" animBg="1"/>
      <p:bldP spid="103" grpId="1" animBg="1"/>
      <p:bldP spid="106" grpId="0" animBg="1"/>
      <p:bldP spid="106" grpId="1" animBg="1"/>
      <p:bldP spid="107" grpId="0" animBg="1"/>
      <p:bldP spid="107" grpId="1" animBg="1"/>
      <p:bldP spid="108" grpId="0" animBg="1"/>
      <p:bldP spid="108" grpId="1" animBg="1"/>
      <p:bldP spid="109" grpId="0" animBg="1"/>
      <p:bldP spid="109" grpId="1" animBg="1"/>
      <p:bldP spid="110" grpId="0" animBg="1"/>
      <p:bldP spid="110" grpId="1" animBg="1"/>
      <p:bldP spid="113" grpId="0" animBg="1"/>
      <p:bldP spid="113" grpId="1" animBg="1"/>
      <p:bldP spid="114" grpId="0" animBg="1"/>
      <p:bldP spid="114" grpId="1" animBg="1"/>
      <p:bldP spid="121" grpId="0" animBg="1"/>
      <p:bldP spid="121" grpId="1" animBg="1"/>
      <p:bldP spid="124" grpId="0" animBg="1"/>
      <p:bldP spid="124" grpId="1" animBg="1"/>
      <p:bldP spid="125" grpId="0" animBg="1"/>
      <p:bldP spid="125" grpId="1" animBg="1"/>
      <p:bldP spid="128" grpId="0" animBg="1"/>
      <p:bldP spid="128" grpId="1" animBg="1"/>
      <p:bldP spid="147" grpId="0" animBg="1"/>
      <p:bldP spid="147" grpId="1" animBg="1"/>
      <p:bldP spid="149" grpId="0" animBg="1"/>
      <p:bldP spid="149" grpId="1" animBg="1"/>
      <p:bldP spid="150" grpId="0" animBg="1"/>
      <p:bldP spid="150" grpId="1" animBg="1"/>
      <p:bldP spid="151" grpId="0" animBg="1"/>
      <p:bldP spid="151" grpId="1" animBg="1"/>
      <p:bldP spid="152" grpId="0" animBg="1"/>
      <p:bldP spid="152" grpId="1" animBg="1"/>
      <p:bldP spid="153" grpId="0" animBg="1"/>
      <p:bldP spid="153" grpId="1" animBg="1"/>
      <p:bldP spid="154" grpId="0" animBg="1"/>
      <p:bldP spid="154" grpId="1" animBg="1"/>
      <p:bldP spid="159" grpId="0" animBg="1"/>
      <p:bldP spid="159" grpId="1" animBg="1"/>
      <p:bldP spid="160" grpId="0" animBg="1"/>
      <p:bldP spid="160" grpId="1" animBg="1"/>
      <p:bldP spid="161" grpId="0" animBg="1"/>
      <p:bldP spid="161" grpId="1" animBg="1"/>
      <p:bldP spid="162" grpId="0" animBg="1"/>
      <p:bldP spid="162" grpId="1" animBg="1"/>
      <p:bldP spid="163" grpId="0" animBg="1"/>
      <p:bldP spid="163" grpId="1" animBg="1"/>
      <p:bldP spid="168" grpId="0" animBg="1"/>
      <p:bldP spid="168" grpId="1" animBg="1"/>
      <p:bldP spid="169" grpId="0" animBg="1"/>
      <p:bldP spid="169" grpId="1" animBg="1"/>
      <p:bldP spid="170" grpId="0" animBg="1"/>
      <p:bldP spid="170" grpId="1" animBg="1"/>
      <p:bldP spid="172" grpId="0" animBg="1"/>
      <p:bldP spid="172" grpId="1" animBg="1"/>
      <p:bldP spid="173" grpId="0" animBg="1"/>
      <p:bldP spid="173" grpId="1" animBg="1"/>
      <p:bldP spid="174" grpId="0" animBg="1"/>
      <p:bldP spid="174" grpId="1" animBg="1"/>
      <p:bldP spid="175" grpId="0" animBg="1"/>
      <p:bldP spid="175" grpId="1" animBg="1"/>
      <p:bldP spid="176" grpId="0" animBg="1"/>
      <p:bldP spid="17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97BDFF-2B5E-4E57-8058-C65E30B675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397230"/>
              </p:ext>
            </p:extLst>
          </p:nvPr>
        </p:nvGraphicFramePr>
        <p:xfrm>
          <a:off x="457199" y="457200"/>
          <a:ext cx="11321140" cy="6030684"/>
        </p:xfrm>
        <a:graphic>
          <a:graphicData uri="http://schemas.openxmlformats.org/drawingml/2006/table">
            <a:tbl>
              <a:tblPr firstRow="1" firstCol="1" bandRow="1"/>
              <a:tblGrid>
                <a:gridCol w="1132114">
                  <a:extLst>
                    <a:ext uri="{9D8B030D-6E8A-4147-A177-3AD203B41FA5}">
                      <a16:colId xmlns:a16="http://schemas.microsoft.com/office/drawing/2014/main" val="2810107380"/>
                    </a:ext>
                  </a:extLst>
                </a:gridCol>
                <a:gridCol w="1132114">
                  <a:extLst>
                    <a:ext uri="{9D8B030D-6E8A-4147-A177-3AD203B41FA5}">
                      <a16:colId xmlns:a16="http://schemas.microsoft.com/office/drawing/2014/main" val="4233206651"/>
                    </a:ext>
                  </a:extLst>
                </a:gridCol>
                <a:gridCol w="1132114">
                  <a:extLst>
                    <a:ext uri="{9D8B030D-6E8A-4147-A177-3AD203B41FA5}">
                      <a16:colId xmlns:a16="http://schemas.microsoft.com/office/drawing/2014/main" val="3445511592"/>
                    </a:ext>
                  </a:extLst>
                </a:gridCol>
                <a:gridCol w="1132114">
                  <a:extLst>
                    <a:ext uri="{9D8B030D-6E8A-4147-A177-3AD203B41FA5}">
                      <a16:colId xmlns:a16="http://schemas.microsoft.com/office/drawing/2014/main" val="3729376112"/>
                    </a:ext>
                  </a:extLst>
                </a:gridCol>
                <a:gridCol w="1132114">
                  <a:extLst>
                    <a:ext uri="{9D8B030D-6E8A-4147-A177-3AD203B41FA5}">
                      <a16:colId xmlns:a16="http://schemas.microsoft.com/office/drawing/2014/main" val="709292224"/>
                    </a:ext>
                  </a:extLst>
                </a:gridCol>
                <a:gridCol w="1132114">
                  <a:extLst>
                    <a:ext uri="{9D8B030D-6E8A-4147-A177-3AD203B41FA5}">
                      <a16:colId xmlns:a16="http://schemas.microsoft.com/office/drawing/2014/main" val="3363626299"/>
                    </a:ext>
                  </a:extLst>
                </a:gridCol>
                <a:gridCol w="1132114">
                  <a:extLst>
                    <a:ext uri="{9D8B030D-6E8A-4147-A177-3AD203B41FA5}">
                      <a16:colId xmlns:a16="http://schemas.microsoft.com/office/drawing/2014/main" val="2735842281"/>
                    </a:ext>
                  </a:extLst>
                </a:gridCol>
                <a:gridCol w="1132114">
                  <a:extLst>
                    <a:ext uri="{9D8B030D-6E8A-4147-A177-3AD203B41FA5}">
                      <a16:colId xmlns:a16="http://schemas.microsoft.com/office/drawing/2014/main" val="3990811896"/>
                    </a:ext>
                  </a:extLst>
                </a:gridCol>
                <a:gridCol w="1132114">
                  <a:extLst>
                    <a:ext uri="{9D8B030D-6E8A-4147-A177-3AD203B41FA5}">
                      <a16:colId xmlns:a16="http://schemas.microsoft.com/office/drawing/2014/main" val="483374283"/>
                    </a:ext>
                  </a:extLst>
                </a:gridCol>
                <a:gridCol w="1132114">
                  <a:extLst>
                    <a:ext uri="{9D8B030D-6E8A-4147-A177-3AD203B41FA5}">
                      <a16:colId xmlns:a16="http://schemas.microsoft.com/office/drawing/2014/main" val="122586051"/>
                    </a:ext>
                  </a:extLst>
                </a:gridCol>
              </a:tblGrid>
              <a:tr h="1005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5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Ấ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Y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9915940"/>
                  </a:ext>
                </a:extLst>
              </a:tr>
              <a:tr h="1005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Ặ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Ừ</a:t>
                      </a:r>
                      <a:endParaRPr lang="en-US" sz="5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Ớ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4492737"/>
                  </a:ext>
                </a:extLst>
              </a:tr>
              <a:tr h="1005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Ầ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5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Y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Ệ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6062687"/>
                  </a:ext>
                </a:extLst>
              </a:tr>
              <a:tr h="1005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O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Ả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5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Ố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0566694"/>
                  </a:ext>
                </a:extLst>
              </a:tr>
              <a:tr h="1005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Â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S</a:t>
                      </a:r>
                      <a:endParaRPr lang="en-US" sz="5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Ợ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0926561"/>
                  </a:ext>
                </a:extLst>
              </a:tr>
              <a:tr h="1005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Ứ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Ợ</a:t>
                      </a:r>
                      <a:endParaRPr lang="en-US" sz="5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V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Ớ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353329"/>
                  </a:ext>
                </a:extLst>
              </a:tr>
            </a:tbl>
          </a:graphicData>
        </a:graphic>
      </p:graphicFrame>
      <p:pic>
        <p:nvPicPr>
          <p:cNvPr id="6" name="V.A – Tiếng Vỗ Tay">
            <a:hlinkClick r:id="" action="ppaction://media"/>
            <a:extLst>
              <a:ext uri="{FF2B5EF4-FFF2-40B4-BE49-F238E27FC236}">
                <a16:creationId xmlns:a16="http://schemas.microsoft.com/office/drawing/2014/main" id="{0BBE3C1E-0D7A-4A01-A79A-A0572086A8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9770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3703ED-5106-4B61-9BD4-9E08E730E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9" y="806597"/>
            <a:ext cx="6607629" cy="52448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C5299F-F514-4336-A26A-5AC37AB74A41}"/>
              </a:ext>
            </a:extLst>
          </p:cNvPr>
          <p:cNvSpPr txBox="1"/>
          <p:nvPr/>
        </p:nvSpPr>
        <p:spPr>
          <a:xfrm>
            <a:off x="7968343" y="2028616"/>
            <a:ext cx="394062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ĐỪNG SỢ!</a:t>
            </a:r>
          </a:p>
        </p:txBody>
      </p:sp>
    </p:spTree>
    <p:extLst>
      <p:ext uri="{BB962C8B-B14F-4D97-AF65-F5344CB8AC3E}">
        <p14:creationId xmlns:p14="http://schemas.microsoft.com/office/powerpoint/2010/main" val="99573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773596" y="254000"/>
            <a:ext cx="10644809" cy="106479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ới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Giê-su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Giê-su</a:t>
            </a:r>
            <a:endParaRPr kumimoji="0" lang="en-US" sz="368400" b="1" i="0" u="none" strike="noStrike" kern="1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AutoShape 9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524001" y="5539206"/>
            <a:ext cx="9143999" cy="1064795"/>
          </a:xfrm>
          <a:prstGeom prst="flowChartAlternateProcess">
            <a:avLst/>
          </a:prstGeom>
          <a:solidFill>
            <a:srgbClr val="7030A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TRẮC</a:t>
            </a:r>
            <a:r>
              <a: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6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NGHIỆM</a:t>
            </a:r>
            <a:endParaRPr kumimoji="0" lang="en-US" altLang="en-US" sz="6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27FFDE-9CD5-4E67-B014-858183DD86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248" y="1591055"/>
            <a:ext cx="4875789" cy="3675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647008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/>
      <p:bldP spid="2054" grpId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Vì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sóng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sẽ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làm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chìm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thuyền</a:t>
              </a:r>
              <a:endParaRPr lang="en-US" sz="5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Vì thuyền đã gần bờ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Vì đã có chúa ở với các ông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Tất cả đều sai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8986" y="4498272"/>
            <a:ext cx="12240986" cy="807607"/>
            <a:chOff x="-1896924" y="4711697"/>
            <a:chExt cx="10567018" cy="69222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7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48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Vì đã có chúa ở với các ông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n-US" sz="5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VÌ SAO ĐỨC GIÊ-SU NÓI VỚI CÁC MÔN ĐỆ RẰNG: “ĐỪNG SỢ”</a:t>
            </a:r>
            <a:endParaRPr lang="en-US" sz="5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91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315A55-7274-42F7-AF7E-F8766496E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00218"/>
            <a:ext cx="12192000" cy="6057782"/>
          </a:xfrm>
        </p:spPr>
        <p:txBody>
          <a:bodyPr anchor="ctr"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Sau khi dân chúng được ăn no nê, Đức Giê-su liền bắt các môn đệ xuống thuyền</a:t>
            </a:r>
            <a:endParaRPr lang="en-US" sz="7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D1A515-5A14-4D60-B4DD-51DDF5EC02A1}"/>
              </a:ext>
            </a:extLst>
          </p:cNvPr>
          <p:cNvSpPr txBox="1"/>
          <p:nvPr/>
        </p:nvSpPr>
        <p:spPr>
          <a:xfrm>
            <a:off x="-87682" y="82845"/>
            <a:ext cx="1226924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✠ TIN MỪNG CHÚA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GIÊ-SU KI-TÔ THEO THÁNH MÁT-THÊU ✠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2643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Ông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chìm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xuống</a:t>
              </a:r>
              <a:endParaRPr lang="en-US" sz="5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Con thuyền chìm xuống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Đức Giê-su biến mất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Các môn đệ khác bỏ chạy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8986" y="2749426"/>
            <a:ext cx="12240986" cy="807607"/>
            <a:chOff x="-1896924" y="4711697"/>
            <a:chExt cx="10567018" cy="69222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A</a:t>
              </a: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48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Ông chìm xuống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5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vi-VN" sz="5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ĐIỀU GÌ XẢY RA KHI ÔNG PHÊ-RÔ BƯỚC ĐI TRÊN MẶT BIỂN?</a:t>
            </a:r>
            <a:endParaRPr lang="en-US" sz="5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53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Ông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quá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nặng</a:t>
              </a:r>
              <a:endParaRPr lang="en-US" sz="5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Ông đi quá nhanh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Gió thổi quá to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Ông kém lòng tin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8986" y="5359276"/>
            <a:ext cx="12240986" cy="807607"/>
            <a:chOff x="-1896924" y="4711697"/>
            <a:chExt cx="10567018" cy="69222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7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</a:t>
              </a:r>
              <a:endPara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48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Ông kém lòng tin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5400" b="1" noProof="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vi-VN" sz="5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VÌ SAO ÔNG PHÊ-RÔ LẠI CHÌM XUỐNG KHI ÔNG BƯỚC XUỐNG MẶT BIỂN?</a:t>
            </a:r>
            <a:endParaRPr lang="en-US" sz="5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98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Không được sợ ma quỷ</a:t>
              </a: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Phải tập bơi để không bị chìm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Gặp ma phải đọc kinh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Luôn tin tưởng vào Thiên Chúa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24494" y="5363028"/>
            <a:ext cx="12240986" cy="807607"/>
            <a:chOff x="-1896924" y="4711697"/>
            <a:chExt cx="10567018" cy="69222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7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</a:t>
              </a:r>
              <a:endPara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48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Luôn tin tưởng vào Thiên Chúa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6000" b="1" noProof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6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 BÀI TIN MỪNG, CHÚNG TA RÚT RA ĐIỀU GÌ?</a:t>
            </a:r>
            <a:endParaRPr lang="en-US" sz="6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86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E6FF85-6756-434B-A8E1-E10F6E46C5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6070" y="3211551"/>
            <a:ext cx="4022323" cy="32886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431C5340-3CA1-47F1-8EAE-0D2383149045}"/>
              </a:ext>
            </a:extLst>
          </p:cNvPr>
          <p:cNvSpPr/>
          <p:nvPr/>
        </p:nvSpPr>
        <p:spPr>
          <a:xfrm>
            <a:off x="4572001" y="111512"/>
            <a:ext cx="7620000" cy="6289288"/>
          </a:xfrm>
          <a:prstGeom prst="cloudCallout">
            <a:avLst>
              <a:gd name="adj1" fmla="val -47502"/>
              <a:gd name="adj2" fmla="val 49905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2ADFAF-9DC5-4BFB-A7AD-1DD2DCFFB09F}"/>
              </a:ext>
            </a:extLst>
          </p:cNvPr>
          <p:cNvSpPr txBox="1"/>
          <p:nvPr/>
        </p:nvSpPr>
        <p:spPr>
          <a:xfrm>
            <a:off x="5033422" y="1471019"/>
            <a:ext cx="6909848" cy="3570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vi-VN" sz="5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Thiếu nhi </a:t>
            </a:r>
            <a:r>
              <a:rPr lang="en-US" sz="5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vi-VN" sz="5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hánh </a:t>
            </a:r>
            <a:r>
              <a:rPr lang="en-US" sz="5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vi-VN" sz="5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hể thể hiện đức tin </a:t>
            </a:r>
            <a:r>
              <a:rPr lang="en-US" sz="5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qua </a:t>
            </a:r>
            <a:r>
              <a:rPr lang="en-US" sz="5400" b="1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những</a:t>
            </a:r>
            <a:r>
              <a:rPr lang="en-US" sz="5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việc</a:t>
            </a:r>
            <a:r>
              <a:rPr lang="en-US" sz="5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làm</a:t>
            </a:r>
            <a:r>
              <a:rPr lang="vi-VN" sz="5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nào?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EF6069-D6E0-4AA3-BC00-AEC2B19ED6CD}"/>
              </a:ext>
            </a:extLst>
          </p:cNvPr>
          <p:cNvSpPr txBox="1"/>
          <p:nvPr/>
        </p:nvSpPr>
        <p:spPr>
          <a:xfrm>
            <a:off x="780654" y="725711"/>
            <a:ext cx="28621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THIẾU NHI YÊU CHÚA</a:t>
            </a:r>
          </a:p>
        </p:txBody>
      </p:sp>
    </p:spTree>
    <p:extLst>
      <p:ext uri="{BB962C8B-B14F-4D97-AF65-F5344CB8AC3E}">
        <p14:creationId xmlns:p14="http://schemas.microsoft.com/office/powerpoint/2010/main" val="59399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9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CE250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CE250"/>
                                      </p:to>
                                    </p:animClr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qua bờ bên kia trước, trong lúc Người giải tán dân chúng. 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874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Giải tán họ xong, Người lên núi riêng một mình mà cầu nguyện. Tối đến Người vẫn ở đó một mình. 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330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Còn chiếc thuyền thì đã ra xa bờ đến cả mấy cây số, bị sóng đánh vì ngược gió. 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271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Vào khoảng canh tư, Người đi trên mặt biển mà đến với các môn đệ.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216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Thấy Người đi trên mặt biển, các ông hoảng hốt bảo nhau: “Ma đấy!”, và sợ hãi la lên. 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85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72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Đức</a:t>
            </a:r>
            <a:r>
              <a:rPr lang="en-US" sz="72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Giê-su</a:t>
            </a:r>
            <a:r>
              <a:rPr lang="en-US" sz="72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liền</a:t>
            </a:r>
            <a:r>
              <a:rPr lang="en-US" sz="72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bảo</a:t>
            </a:r>
            <a:r>
              <a:rPr lang="en-US" sz="72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72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ông</a:t>
            </a:r>
            <a:r>
              <a:rPr lang="en-US" sz="72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 “</a:t>
            </a:r>
            <a:r>
              <a:rPr lang="en-US" sz="72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Cứ</a:t>
            </a:r>
            <a:r>
              <a:rPr lang="en-US" sz="72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yên</a:t>
            </a:r>
            <a:r>
              <a:rPr lang="en-US" sz="72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tâm</a:t>
            </a:r>
            <a:r>
              <a:rPr lang="en-US" sz="72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72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chính</a:t>
            </a:r>
            <a:r>
              <a:rPr lang="en-US" sz="72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Thầy</a:t>
            </a:r>
            <a:r>
              <a:rPr lang="en-US" sz="72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đây</a:t>
            </a:r>
            <a:r>
              <a:rPr lang="en-US" sz="72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72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đừng</a:t>
            </a:r>
            <a:r>
              <a:rPr lang="en-US" sz="72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sợ</a:t>
            </a:r>
            <a:r>
              <a:rPr lang="en-US" sz="72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!” </a:t>
            </a:r>
          </a:p>
        </p:txBody>
      </p:sp>
    </p:spTree>
    <p:extLst>
      <p:ext uri="{BB962C8B-B14F-4D97-AF65-F5344CB8AC3E}">
        <p14:creationId xmlns:p14="http://schemas.microsoft.com/office/powerpoint/2010/main" val="448452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Ông Phê-rô liền thưa với Người: “Thưa Ngài, nếu quả là Ngài, thì xin truyền cho con đi trên mặt nước mà đến với Ngài.” </a:t>
            </a:r>
            <a:endParaRPr lang="en-US" sz="7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924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793</Words>
  <Application>Microsoft Office PowerPoint</Application>
  <PresentationFormat>Widescreen</PresentationFormat>
  <Paragraphs>217</Paragraphs>
  <Slides>23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Algerian</vt:lpstr>
      <vt:lpstr>Arial</vt:lpstr>
      <vt:lpstr>Arial (Body)</vt:lpstr>
      <vt:lpstr>Calibri</vt:lpstr>
      <vt:lpstr>Calibri Light</vt:lpstr>
      <vt:lpstr>Tahoma</vt:lpstr>
      <vt:lpstr>Times New Roman</vt:lpstr>
      <vt:lpstr>Tw Cen MT</vt:lpstr>
      <vt:lpstr>Verdana</vt:lpstr>
      <vt:lpstr>Office Theme</vt:lpstr>
      <vt:lpstr>Droplet</vt:lpstr>
      <vt:lpstr>PowerPoint Presentation</vt:lpstr>
      <vt:lpstr>PowerPoint Presentation</vt:lpstr>
      <vt:lpstr>qua bờ bên kia trước, trong lúc Người giải tán dân chúng. </vt:lpstr>
      <vt:lpstr>Giải tán họ xong, Người lên núi riêng một mình mà cầu nguyện. Tối đến Người vẫn ở đó một mình. </vt:lpstr>
      <vt:lpstr>Còn chiếc thuyền thì đã ra xa bờ đến cả mấy cây số, bị sóng đánh vì ngược gió. </vt:lpstr>
      <vt:lpstr>Vào khoảng canh tư, Người đi trên mặt biển mà đến với các môn đệ.</vt:lpstr>
      <vt:lpstr>Thấy Người đi trên mặt biển, các ông hoảng hốt bảo nhau: “Ma đấy!”, và sợ hãi la lên. </vt:lpstr>
      <vt:lpstr>Đức Giê-su liền bảo các ông: “Cứ yên tâm, chính Thầy đây, đừng sợ!” </vt:lpstr>
      <vt:lpstr>Ông Phê-rô liền thưa với Người: “Thưa Ngài, nếu quả là Ngài, thì xin truyền cho con đi trên mặt nước mà đến với Ngài.” </vt:lpstr>
      <vt:lpstr>Đức Giê-su bảo ông: “Cứ đến!” Ông Phê-rô từ thuyền bước xuống, đi trên mặt nước, và đến với Đức Giê-su. </vt:lpstr>
      <vt:lpstr>Nhưng thấy gió thổi thì ông đâm sợ, và khi bắt đầu chìm, ông la lên: “Thưa Ngài, xin cứu con với!” </vt:lpstr>
      <vt:lpstr>Đức Giê-su liền đưa tay nắm lấy ông và nói: “Hỡi kẻ kém lòng tin! Sao lại hoài nghi?” Khi thầy trò đã lên thuyền, thì gió lặng. </vt:lpstr>
      <vt:lpstr>Những kẻ ở trong thuyền bái lạy Người và nói: “Quả thật Ngài là Con Thiên Chúa!” ĐÓ LÀ LỜI CHÚA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jacky phan</dc:creator>
  <cp:lastModifiedBy>Mr Tam Nguyen</cp:lastModifiedBy>
  <cp:revision>11</cp:revision>
  <dcterms:created xsi:type="dcterms:W3CDTF">2020-08-07T08:45:35Z</dcterms:created>
  <dcterms:modified xsi:type="dcterms:W3CDTF">2026-08-07T23:11:40Z</dcterms:modified>
</cp:coreProperties>
</file>