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311" r:id="rId4"/>
    <p:sldId id="312" r:id="rId5"/>
    <p:sldId id="313" r:id="rId6"/>
    <p:sldId id="314" r:id="rId7"/>
    <p:sldId id="315" r:id="rId8"/>
    <p:sldId id="316" r:id="rId9"/>
    <p:sldId id="318" r:id="rId10"/>
    <p:sldId id="317" r:id="rId11"/>
    <p:sldId id="319" r:id="rId12"/>
    <p:sldId id="320" r:id="rId13"/>
    <p:sldId id="321" r:id="rId14"/>
    <p:sldId id="293" r:id="rId15"/>
    <p:sldId id="294" r:id="rId16"/>
    <p:sldId id="322" r:id="rId17"/>
    <p:sldId id="323" r:id="rId18"/>
    <p:sldId id="260" r:id="rId19"/>
    <p:sldId id="308" r:id="rId20"/>
    <p:sldId id="324" r:id="rId21"/>
    <p:sldId id="325" r:id="rId22"/>
    <p:sldId id="326" r:id="rId23"/>
    <p:sldId id="29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2208" y="10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D11B8-7BBA-4B4D-96CC-A00E9AB2A2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C99955-E209-426E-B380-23BC2713AF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A04E1E-0AE2-42A7-838B-A171DBBB9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2409F-2625-47D3-9A8C-2FB2DD564125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390DE9-2C14-4160-8DB9-2B78297F0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67FD08-ACA3-441C-A93D-C8BD642F8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5930-266F-4F99-87D7-38A02AF08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116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D80E9-AA1E-4F92-BEB6-4216E3739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6A6C69-6CA8-432F-910E-B5EA537EDB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6C505A-4C1E-4916-9FEC-8D780CC90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2409F-2625-47D3-9A8C-2FB2DD564125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B8BF52-5386-4E68-8C92-03731766F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E408DE-1F86-4777-B463-FE9D4D0E9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5930-266F-4F99-87D7-38A02AF08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84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866D0C-C69C-412A-BD7D-4B8102F74D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F7B3A2-17A4-4733-93C7-52BBEE5EA0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4A96AF-0541-4274-8F2B-849557E3F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2409F-2625-47D3-9A8C-2FB2DD564125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E555C8-376B-4161-A529-D053463A2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B01E77-0A95-4CC2-84FB-BBC6CAFB7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5930-266F-4F99-87D7-38A02AF08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982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EEDEB-52BF-4501-836B-7793CF858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ADBAD8-7BFD-4C00-9E1D-37039D3A56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471219-6C21-44C2-A840-73AF9263F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2409F-2625-47D3-9A8C-2FB2DD564125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78EA61-ED7B-49D7-A583-FAF86AFA1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976B1D-D436-4559-AEC5-9C12E214B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5930-266F-4F99-87D7-38A02AF08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6016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C7B38-B06A-437D-8777-235FEEC7E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F4A618-3F45-4B7D-BDCC-01DA0B4852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16F104-EB70-4D20-93C5-6E107FDE6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2409F-2625-47D3-9A8C-2FB2DD564125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FC4523-BBEF-4A59-AD8C-D2F7AFC49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794B06-608D-47E2-A68A-BF8DAC32A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5930-266F-4F99-87D7-38A02AF08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780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C8121-A4EB-4C34-BD53-246A9D1FB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98B95C-3507-4F77-B691-C22135E7FC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B18B2D-9E1B-4F37-9C72-8FC027D2AD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B45C97-E1B0-40E8-BCED-AD7D3D149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2409F-2625-47D3-9A8C-2FB2DD564125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4C3B25-A3B5-4664-B582-F100EEC4D3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B0C1C6-8F67-4542-88BC-F0E3F0F2F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5930-266F-4F99-87D7-38A02AF08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979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3F2EF-616B-4497-9C38-8C66CDA00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AF95EA-4504-412D-B63C-621897A418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DA663C-D120-4C4F-A05F-57CE6483AE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675BCE-91DD-449B-80E9-0E1AF5F82C0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10227A-829F-40D6-8C1E-6A010099D8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B33E270-B508-4B89-845A-6C89D540A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2409F-2625-47D3-9A8C-2FB2DD564125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E5BF8A-F067-4ABE-9FBD-E766AE8DD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A3AE15-CEE5-4310-AB19-9183C797D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5930-266F-4F99-87D7-38A02AF08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569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707C0-23BE-4E92-ADE3-EF6EE356B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4D352A-90A2-4F29-9EFF-9EB00C4F9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2409F-2625-47D3-9A8C-2FB2DD564125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A32D9C-9564-44E4-A684-5C4413E51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4ABD2D-7834-4E5B-889C-FC43B7687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5930-266F-4F99-87D7-38A02AF08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671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1AE34E-AB25-40B0-A619-24EDB8A57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2409F-2625-47D3-9A8C-2FB2DD564125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CBE4A9-D852-428C-94CF-F7AA48702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828335-2036-4CC4-8898-9769C1B21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5930-266F-4F99-87D7-38A02AF08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078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D31C5-A2CC-48B0-984C-F3AECCC3F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95D40A-3BBE-4352-95EA-25C2E4C80D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79245C-D40E-4DE3-AB8D-88DFA0163C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32BB97-6EB4-4D78-9F81-B744CBCB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2409F-2625-47D3-9A8C-2FB2DD564125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4FF269-3CBB-4F3E-9C3B-C77DDFE40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556AA6-7898-4114-99F2-D0CE21383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5930-266F-4F99-87D7-38A02AF08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534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C41D5-7B28-45DF-BD0A-FE2792CA1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538BF0-A703-48D4-88F3-00C0CA6999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51F855-01D3-497A-88AC-D5A3479B54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9F64F8-CB7B-4002-8C6F-089707028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2409F-2625-47D3-9A8C-2FB2DD564125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8D5F9C-039C-445B-B223-B6EFB17C8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DAC074-5E40-442C-AC4A-73D35D6B5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5930-266F-4F99-87D7-38A02AF08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359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2D3443-839C-4E4A-906A-9B7C09CEF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26E7EE-1B13-4DD2-85F3-2CA9D64AFA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B04F4F-CF8F-4B4F-8AB5-7D708D2123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2409F-2625-47D3-9A8C-2FB2DD564125}" type="datetimeFigureOut">
              <a:rPr lang="en-US" smtClean="0"/>
              <a:t>7/28/2023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97781A-0A2A-4421-A302-D15E450BE1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770961-E8EF-42F6-88B2-3679E265E1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E5930-266F-4F99-87D7-38A02AF08C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251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3.wav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A9463B5-091E-4278-908D-57630E0C12E1}"/>
              </a:ext>
            </a:extLst>
          </p:cNvPr>
          <p:cNvSpPr txBox="1"/>
          <p:nvPr/>
        </p:nvSpPr>
        <p:spPr>
          <a:xfrm>
            <a:off x="1284632" y="633713"/>
            <a:ext cx="9622735" cy="5072504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✠</a:t>
            </a:r>
            <a:r>
              <a:rPr kumimoji="0" lang="en-US" sz="34400" b="1" i="0" u="none" strike="noStrike" kern="1200" cap="none" spc="0" normalizeH="0" baseline="0" noProof="0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VUI HỌC KINH THÁNH</a:t>
            </a:r>
            <a:r>
              <a:rPr kumimoji="0" lang="en-US" sz="3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✠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99F3E6-0860-432F-A369-FF36A5E80C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55527" y="1424798"/>
            <a:ext cx="4480946" cy="42807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Hình chữ nhật 3"/>
          <p:cNvSpPr/>
          <p:nvPr/>
        </p:nvSpPr>
        <p:spPr>
          <a:xfrm>
            <a:off x="0" y="6055437"/>
            <a:ext cx="12192000" cy="74635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0" cap="none" spc="0" normalizeH="0" baseline="0" noProof="0" dirty="0">
                <a:ln w="9525">
                  <a:noFill/>
                  <a:prstDash val="solid"/>
                </a:ln>
                <a:solidFill>
                  <a:srgbClr val="00B05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CHÚA NHẬT XVII THƯỜNG NIÊN - NĂM 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9E55EC-B1FD-4C86-8E05-AA5C6E61F8DA}"/>
              </a:ext>
            </a:extLst>
          </p:cNvPr>
          <p:cNvSpPr txBox="1"/>
          <p:nvPr/>
        </p:nvSpPr>
        <p:spPr>
          <a:xfrm>
            <a:off x="8067675" y="4089441"/>
            <a:ext cx="39354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ĐỂ </a:t>
            </a:r>
            <a:r>
              <a:rPr lang="en-US" sz="3200" b="1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LẤY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NƯỚC </a:t>
            </a:r>
            <a:r>
              <a:rPr lang="en-US" sz="3200" b="1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TRỜI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D3FAF6-AAC4-4566-AC54-18ECD0D69DEE}"/>
              </a:ext>
            </a:extLst>
          </p:cNvPr>
          <p:cNvSpPr txBox="1"/>
          <p:nvPr/>
        </p:nvSpPr>
        <p:spPr>
          <a:xfrm>
            <a:off x="-33959" y="4089441"/>
            <a:ext cx="40319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ĐÁNH </a:t>
            </a:r>
            <a:r>
              <a:rPr lang="en-US" sz="3200" b="1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ĐỔI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MỌI </a:t>
            </a:r>
            <a:r>
              <a:rPr lang="en-US" sz="3200" b="1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THỨ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73915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  <p:bldP spid="8" grpId="0"/>
      <p:bldP spid="8" grpId="1"/>
      <p:bldP spid="10" grpId="0"/>
      <p:bldP spid="10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ở đó, người ta sẽ phải khóc lóc nghiến răng.</a:t>
            </a:r>
            <a:endParaRPr lang="en-US" sz="7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829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Anh em có hiểu tất cả những điều ấy không?” Họ đáp : “Thưa hiểu.”</a:t>
            </a:r>
            <a:endParaRPr lang="en-US" sz="7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076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Người bảo họ : “Bởi vậy, bất cứ kinh sư nào đã được học hỏi về Nước Trời, </a:t>
            </a:r>
            <a:endParaRPr lang="en-US" sz="7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0654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thì cũng giống như chủ nhà kia lấy ra từ trong kho tàng của mình cả cái mới lẫn cái cũ.”</a:t>
            </a:r>
            <a:br>
              <a:rPr lang="en-US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</a:br>
            <a:r>
              <a:rPr lang="en-US" sz="7200" b="1" i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ĐÓ LÀ LỜI CHÚA</a:t>
            </a:r>
            <a:endParaRPr lang="en-US" sz="7200" b="1" i="1" dirty="0">
              <a:solidFill>
                <a:srgbClr val="FF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7807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9">
            <a:hlinkClick r:id="rId2" action="ppaction://hlinksldjump"/>
            <a:extLst>
              <a:ext uri="{FF2B5EF4-FFF2-40B4-BE49-F238E27FC236}">
                <a16:creationId xmlns:a16="http://schemas.microsoft.com/office/drawing/2014/main" id="{0775ACDF-5498-438B-ADF4-6E4265CCC8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2843" y="5860973"/>
            <a:ext cx="7326314" cy="864162"/>
          </a:xfrm>
          <a:prstGeom prst="flowChartAlternateProcess">
            <a:avLst/>
          </a:prstGeom>
          <a:solidFill>
            <a:srgbClr val="00B0F0"/>
          </a:solidFill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TÌM Ô CHỮ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B1A946-900A-4620-B2C8-D9A3A88CE824}"/>
              </a:ext>
            </a:extLst>
          </p:cNvPr>
          <p:cNvSpPr txBox="1"/>
          <p:nvPr/>
        </p:nvSpPr>
        <p:spPr>
          <a:xfrm>
            <a:off x="10124662" y="447261"/>
            <a:ext cx="1441174" cy="5953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97044F-B03E-4E2A-A6CD-B0F3D42940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25095" y="447260"/>
            <a:ext cx="6560210" cy="52374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Scroll: Vertical 4">
            <a:extLst>
              <a:ext uri="{FF2B5EF4-FFF2-40B4-BE49-F238E27FC236}">
                <a16:creationId xmlns:a16="http://schemas.microsoft.com/office/drawing/2014/main" id="{35398723-3DF0-4762-BEAA-9E541F0B4922}"/>
              </a:ext>
            </a:extLst>
          </p:cNvPr>
          <p:cNvSpPr/>
          <p:nvPr/>
        </p:nvSpPr>
        <p:spPr>
          <a:xfrm>
            <a:off x="152355" y="447259"/>
            <a:ext cx="2280490" cy="4994001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HÃY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TÌM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KIẾM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N</a:t>
            </a:r>
            <a:r>
              <a:rPr kumimoji="0" lang="vi-VN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Ư</a:t>
            </a: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ỚC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CHÚA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TR</a:t>
            </a:r>
            <a:r>
              <a:rPr kumimoji="0" lang="vi-VN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Ư</a:t>
            </a:r>
            <a:r>
              <a:rPr kumimoji="0" lang="en-US" sz="32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ỚC</a:t>
            </a:r>
          </a:p>
        </p:txBody>
      </p:sp>
      <p:sp>
        <p:nvSpPr>
          <p:cNvPr id="6" name="Scroll: Vertical 5">
            <a:extLst>
              <a:ext uri="{FF2B5EF4-FFF2-40B4-BE49-F238E27FC236}">
                <a16:creationId xmlns:a16="http://schemas.microsoft.com/office/drawing/2014/main" id="{9747D647-B092-4090-B09A-A617286477FC}"/>
              </a:ext>
            </a:extLst>
          </p:cNvPr>
          <p:cNvSpPr/>
          <p:nvPr/>
        </p:nvSpPr>
        <p:spPr>
          <a:xfrm>
            <a:off x="9777555" y="447259"/>
            <a:ext cx="2262090" cy="4994001"/>
          </a:xfrm>
          <a:prstGeom prst="verticalScroll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MỌI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SỰ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NG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Ư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ỜI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SẼ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LO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CHO</a:t>
            </a:r>
          </a:p>
        </p:txBody>
      </p:sp>
    </p:spTree>
    <p:extLst>
      <p:ext uri="{BB962C8B-B14F-4D97-AF65-F5344CB8AC3E}">
        <p14:creationId xmlns:p14="http://schemas.microsoft.com/office/powerpoint/2010/main" val="2026920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8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3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4A4E883-FCB6-4A29-AED5-F00EFD997A30}"/>
              </a:ext>
            </a:extLst>
          </p:cNvPr>
          <p:cNvSpPr/>
          <p:nvPr/>
        </p:nvSpPr>
        <p:spPr>
          <a:xfrm>
            <a:off x="10761044" y="70948"/>
            <a:ext cx="1392283" cy="138688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HÀNG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DỌC</a:t>
            </a:r>
          </a:p>
        </p:txBody>
      </p:sp>
      <p:sp>
        <p:nvSpPr>
          <p:cNvPr id="19" name="Star: 10 Points 18">
            <a:extLst>
              <a:ext uri="{FF2B5EF4-FFF2-40B4-BE49-F238E27FC236}">
                <a16:creationId xmlns:a16="http://schemas.microsoft.com/office/drawing/2014/main" id="{7DDA5614-72C5-4089-8576-05FAC9405CCA}"/>
              </a:ext>
            </a:extLst>
          </p:cNvPr>
          <p:cNvSpPr/>
          <p:nvPr/>
        </p:nvSpPr>
        <p:spPr>
          <a:xfrm>
            <a:off x="339484" y="131844"/>
            <a:ext cx="546341" cy="510379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0" name="Star: 10 Points 19">
            <a:extLst>
              <a:ext uri="{FF2B5EF4-FFF2-40B4-BE49-F238E27FC236}">
                <a16:creationId xmlns:a16="http://schemas.microsoft.com/office/drawing/2014/main" id="{4377D926-FFF0-449D-8291-15C3F23C6E24}"/>
              </a:ext>
            </a:extLst>
          </p:cNvPr>
          <p:cNvSpPr/>
          <p:nvPr/>
        </p:nvSpPr>
        <p:spPr>
          <a:xfrm>
            <a:off x="339484" y="744977"/>
            <a:ext cx="546341" cy="510379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21" name="Star: 10 Points 20">
            <a:extLst>
              <a:ext uri="{FF2B5EF4-FFF2-40B4-BE49-F238E27FC236}">
                <a16:creationId xmlns:a16="http://schemas.microsoft.com/office/drawing/2014/main" id="{05ACA9F3-ECCA-4C89-9F0E-8AE8BB0F02AE}"/>
              </a:ext>
            </a:extLst>
          </p:cNvPr>
          <p:cNvSpPr/>
          <p:nvPr/>
        </p:nvSpPr>
        <p:spPr>
          <a:xfrm>
            <a:off x="339484" y="1358532"/>
            <a:ext cx="546341" cy="510379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22" name="Star: 10 Points 21">
            <a:extLst>
              <a:ext uri="{FF2B5EF4-FFF2-40B4-BE49-F238E27FC236}">
                <a16:creationId xmlns:a16="http://schemas.microsoft.com/office/drawing/2014/main" id="{6CA936C2-E6DD-4EEB-AE8C-6AC5FDE9CF3B}"/>
              </a:ext>
            </a:extLst>
          </p:cNvPr>
          <p:cNvSpPr/>
          <p:nvPr/>
        </p:nvSpPr>
        <p:spPr>
          <a:xfrm>
            <a:off x="339484" y="1933565"/>
            <a:ext cx="546341" cy="510379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23" name="Star: 10 Points 22">
            <a:extLst>
              <a:ext uri="{FF2B5EF4-FFF2-40B4-BE49-F238E27FC236}">
                <a16:creationId xmlns:a16="http://schemas.microsoft.com/office/drawing/2014/main" id="{D24EDBC7-07A1-4C4A-8613-55A57AE77FCF}"/>
              </a:ext>
            </a:extLst>
          </p:cNvPr>
          <p:cNvSpPr/>
          <p:nvPr/>
        </p:nvSpPr>
        <p:spPr>
          <a:xfrm>
            <a:off x="339484" y="2574406"/>
            <a:ext cx="546341" cy="510379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24" name="Star: 10 Points 23">
            <a:extLst>
              <a:ext uri="{FF2B5EF4-FFF2-40B4-BE49-F238E27FC236}">
                <a16:creationId xmlns:a16="http://schemas.microsoft.com/office/drawing/2014/main" id="{1B4680BC-77A9-4EAC-94ED-4C24A4CA229B}"/>
              </a:ext>
            </a:extLst>
          </p:cNvPr>
          <p:cNvSpPr/>
          <p:nvPr/>
        </p:nvSpPr>
        <p:spPr>
          <a:xfrm>
            <a:off x="339484" y="3175796"/>
            <a:ext cx="546341" cy="510379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66" name="Star: 10 Points 65">
            <a:extLst>
              <a:ext uri="{FF2B5EF4-FFF2-40B4-BE49-F238E27FC236}">
                <a16:creationId xmlns:a16="http://schemas.microsoft.com/office/drawing/2014/main" id="{53DC7DFF-EA5E-4A83-9817-CD4DFFD04E76}"/>
              </a:ext>
            </a:extLst>
          </p:cNvPr>
          <p:cNvSpPr/>
          <p:nvPr/>
        </p:nvSpPr>
        <p:spPr>
          <a:xfrm>
            <a:off x="339483" y="3759347"/>
            <a:ext cx="546341" cy="510379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FF0000"/>
                </a:solidFill>
                <a:latin typeface="Calibri" panose="020F0502020204030204"/>
              </a:rPr>
              <a:t>7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Star: 10 Points 67">
            <a:extLst>
              <a:ext uri="{FF2B5EF4-FFF2-40B4-BE49-F238E27FC236}">
                <a16:creationId xmlns:a16="http://schemas.microsoft.com/office/drawing/2014/main" id="{5805A384-3591-4F5E-A234-3066F6A07A84}"/>
              </a:ext>
            </a:extLst>
          </p:cNvPr>
          <p:cNvSpPr/>
          <p:nvPr/>
        </p:nvSpPr>
        <p:spPr>
          <a:xfrm>
            <a:off x="339484" y="4342899"/>
            <a:ext cx="546341" cy="510379"/>
          </a:xfrm>
          <a:prstGeom prst="star10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rgbClr val="FF0000"/>
                </a:solidFill>
                <a:latin typeface="Calibri" panose="020F0502020204030204"/>
              </a:rPr>
              <a:t>8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4C8A3621-BDDF-462C-BBB4-96C0B3CCC91C}"/>
              </a:ext>
            </a:extLst>
          </p:cNvPr>
          <p:cNvSpPr/>
          <p:nvPr/>
        </p:nvSpPr>
        <p:spPr>
          <a:xfrm>
            <a:off x="0" y="5039767"/>
            <a:ext cx="12192000" cy="181823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3600" b="1" dirty="0">
                <a:solidFill>
                  <a:srgbClr val="FF0000"/>
                </a:solidFill>
                <a:latin typeface="Arial (Body)"/>
              </a:rPr>
              <a:t>1.	ÔNG TA RA ĐI, … … NHỮNG GÌ MÌNH CÓ MÀ MUA VIÊN NGỌC ẤY.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(Body)"/>
              <a:ea typeface="+mn-ea"/>
              <a:cs typeface="+mn-cs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F2EB26E8-91C5-4C74-A626-7315A597D092}"/>
              </a:ext>
            </a:extLst>
          </p:cNvPr>
          <p:cNvSpPr/>
          <p:nvPr/>
        </p:nvSpPr>
        <p:spPr>
          <a:xfrm>
            <a:off x="0" y="5039767"/>
            <a:ext cx="12192000" cy="181823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3600" b="1" dirty="0">
                <a:solidFill>
                  <a:srgbClr val="FF0000"/>
                </a:solidFill>
                <a:latin typeface="Arial (Body)"/>
              </a:rPr>
              <a:t>2.	CÓ NGƯỜI KIA GẶP ĐƯỢC THÌ LIỀN CHÔN GIẤU LẠI, RỒI … … ĐI BÁN TẤT CẢ NHỮNG GÌ MÌNH CÓ MÀ MUA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(Body)"/>
              <a:ea typeface="+mn-ea"/>
              <a:cs typeface="+mn-cs"/>
            </a:endParaRP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0CC9267F-F4B3-457B-A4D3-DD907E9D8613}"/>
              </a:ext>
            </a:extLst>
          </p:cNvPr>
          <p:cNvSpPr/>
          <p:nvPr/>
        </p:nvSpPr>
        <p:spPr>
          <a:xfrm>
            <a:off x="0" y="5039767"/>
            <a:ext cx="12192000" cy="181823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3600" b="1" dirty="0">
                <a:solidFill>
                  <a:srgbClr val="FF0000"/>
                </a:solidFill>
                <a:latin typeface="Arial (Body)"/>
              </a:rPr>
              <a:t>3.	DỤ NGÔN ĐẦU TIÊN TRONG BÀI TIN MỪNG, NGƯỜI KIA ĐÃ ĐI TÌM KIẾM THỨ GÌ?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(Body)"/>
              <a:ea typeface="+mn-ea"/>
              <a:cs typeface="+mn-cs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6D5D6027-D793-4487-A4FF-970749DC2A15}"/>
              </a:ext>
            </a:extLst>
          </p:cNvPr>
          <p:cNvSpPr/>
          <p:nvPr/>
        </p:nvSpPr>
        <p:spPr>
          <a:xfrm>
            <a:off x="0" y="5039767"/>
            <a:ext cx="12192000" cy="181823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3600" b="1" dirty="0">
                <a:solidFill>
                  <a:srgbClr val="FF0000"/>
                </a:solidFill>
                <a:latin typeface="Arial (Body)"/>
              </a:rPr>
              <a:t>4.	CÁC THIÊN SỨ QUĂNG CHÚNG VÀO LÒ LỬA ; Ở ĐÓ, NGƯỜI TA SẼ PHẢI … … NGHIẾN RĂNG.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(Body)"/>
              <a:ea typeface="+mn-ea"/>
              <a:cs typeface="+mn-cs"/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A05CA127-DD32-4436-8AD6-E8BC5FF46061}"/>
              </a:ext>
            </a:extLst>
          </p:cNvPr>
          <p:cNvSpPr/>
          <p:nvPr/>
        </p:nvSpPr>
        <p:spPr>
          <a:xfrm>
            <a:off x="0" y="5039767"/>
            <a:ext cx="12192000" cy="181823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3600" b="1" dirty="0">
                <a:solidFill>
                  <a:srgbClr val="FF0000"/>
                </a:solidFill>
                <a:latin typeface="Arial (Body)"/>
              </a:rPr>
              <a:t>5.	NƯỚC TRỜI LẠI CÒN GIỐNG NHƯ CHUYỆN CHIẾC LƯỚI THẢ XUỐNG BIỂN, GOM ĐƯỢC … …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(Body)"/>
              <a:ea typeface="+mn-ea"/>
              <a:cs typeface="+mn-cs"/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F35A4E45-96AB-406F-9C6C-BB98DC45B358}"/>
              </a:ext>
            </a:extLst>
          </p:cNvPr>
          <p:cNvSpPr/>
          <p:nvPr/>
        </p:nvSpPr>
        <p:spPr>
          <a:xfrm>
            <a:off x="0" y="5039767"/>
            <a:ext cx="12192000" cy="181823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3600" b="1" dirty="0">
                <a:solidFill>
                  <a:srgbClr val="FF0000"/>
                </a:solidFill>
                <a:latin typeface="Arial (Body)"/>
              </a:rPr>
              <a:t>6.	NGƯỜI KIA ĐÃ TÌM THẤY KHO BÁU Ở ĐÂU?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(Body)"/>
              <a:ea typeface="+mn-ea"/>
              <a:cs typeface="+mn-cs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176CAB2A-4E91-456B-A8E7-78172486B3BC}"/>
              </a:ext>
            </a:extLst>
          </p:cNvPr>
          <p:cNvSpPr/>
          <p:nvPr/>
        </p:nvSpPr>
        <p:spPr>
          <a:xfrm>
            <a:off x="0" y="5039767"/>
            <a:ext cx="12192000" cy="181823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3600" b="1" dirty="0">
                <a:solidFill>
                  <a:srgbClr val="FF0000"/>
                </a:solidFill>
                <a:latin typeface="Arial (Body)"/>
              </a:rPr>
              <a:t>7.	NGƯỜI THƯƠNG GIA TRONG DỤ NGÔN THỨ HAI ĐI TÌM KIẾM THỨ GÌ?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(Body)"/>
              <a:ea typeface="+mn-ea"/>
              <a:cs typeface="+mn-cs"/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81F88E22-0053-4C94-9100-F947235C5526}"/>
              </a:ext>
            </a:extLst>
          </p:cNvPr>
          <p:cNvSpPr/>
          <p:nvPr/>
        </p:nvSpPr>
        <p:spPr>
          <a:xfrm>
            <a:off x="0" y="5039767"/>
            <a:ext cx="12192000" cy="1818233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457200">
              <a:defRPr/>
            </a:pPr>
            <a:r>
              <a:rPr lang="vi-VN" sz="3600" b="1" dirty="0">
                <a:solidFill>
                  <a:srgbClr val="FF0000"/>
                </a:solidFill>
                <a:latin typeface="Arial (Body)"/>
              </a:rPr>
              <a:t>8.	NGƯỜI THƯƠNG GIA ĐÃ TÌM ĐƯỢC THỨ GÌ KHIẾN ÔNG BÁN TẤT CẢ ĐỂ MUA?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(Body)"/>
              <a:ea typeface="+mn-ea"/>
              <a:cs typeface="+mn-cs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6D27D47-428A-4073-9C26-898339F795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3561095"/>
              </p:ext>
            </p:extLst>
          </p:nvPr>
        </p:nvGraphicFramePr>
        <p:xfrm>
          <a:off x="1241424" y="186395"/>
          <a:ext cx="9178930" cy="4757080"/>
        </p:xfrm>
        <a:graphic>
          <a:graphicData uri="http://schemas.openxmlformats.org/drawingml/2006/table">
            <a:tbl>
              <a:tblPr firstRow="1" firstCol="1" bandRow="1"/>
              <a:tblGrid>
                <a:gridCol w="917893">
                  <a:extLst>
                    <a:ext uri="{9D8B030D-6E8A-4147-A177-3AD203B41FA5}">
                      <a16:colId xmlns:a16="http://schemas.microsoft.com/office/drawing/2014/main" val="1254693452"/>
                    </a:ext>
                  </a:extLst>
                </a:gridCol>
                <a:gridCol w="917893">
                  <a:extLst>
                    <a:ext uri="{9D8B030D-6E8A-4147-A177-3AD203B41FA5}">
                      <a16:colId xmlns:a16="http://schemas.microsoft.com/office/drawing/2014/main" val="148256597"/>
                    </a:ext>
                  </a:extLst>
                </a:gridCol>
                <a:gridCol w="917893">
                  <a:extLst>
                    <a:ext uri="{9D8B030D-6E8A-4147-A177-3AD203B41FA5}">
                      <a16:colId xmlns:a16="http://schemas.microsoft.com/office/drawing/2014/main" val="3501095327"/>
                    </a:ext>
                  </a:extLst>
                </a:gridCol>
                <a:gridCol w="917893">
                  <a:extLst>
                    <a:ext uri="{9D8B030D-6E8A-4147-A177-3AD203B41FA5}">
                      <a16:colId xmlns:a16="http://schemas.microsoft.com/office/drawing/2014/main" val="3479803315"/>
                    </a:ext>
                  </a:extLst>
                </a:gridCol>
                <a:gridCol w="917893">
                  <a:extLst>
                    <a:ext uri="{9D8B030D-6E8A-4147-A177-3AD203B41FA5}">
                      <a16:colId xmlns:a16="http://schemas.microsoft.com/office/drawing/2014/main" val="1147890769"/>
                    </a:ext>
                  </a:extLst>
                </a:gridCol>
                <a:gridCol w="917893">
                  <a:extLst>
                    <a:ext uri="{9D8B030D-6E8A-4147-A177-3AD203B41FA5}">
                      <a16:colId xmlns:a16="http://schemas.microsoft.com/office/drawing/2014/main" val="2169156924"/>
                    </a:ext>
                  </a:extLst>
                </a:gridCol>
                <a:gridCol w="917893">
                  <a:extLst>
                    <a:ext uri="{9D8B030D-6E8A-4147-A177-3AD203B41FA5}">
                      <a16:colId xmlns:a16="http://schemas.microsoft.com/office/drawing/2014/main" val="3591037084"/>
                    </a:ext>
                  </a:extLst>
                </a:gridCol>
                <a:gridCol w="917893">
                  <a:extLst>
                    <a:ext uri="{9D8B030D-6E8A-4147-A177-3AD203B41FA5}">
                      <a16:colId xmlns:a16="http://schemas.microsoft.com/office/drawing/2014/main" val="1786044153"/>
                    </a:ext>
                  </a:extLst>
                </a:gridCol>
                <a:gridCol w="917893">
                  <a:extLst>
                    <a:ext uri="{9D8B030D-6E8A-4147-A177-3AD203B41FA5}">
                      <a16:colId xmlns:a16="http://schemas.microsoft.com/office/drawing/2014/main" val="604321399"/>
                    </a:ext>
                  </a:extLst>
                </a:gridCol>
                <a:gridCol w="917893">
                  <a:extLst>
                    <a:ext uri="{9D8B030D-6E8A-4147-A177-3AD203B41FA5}">
                      <a16:colId xmlns:a16="http://schemas.microsoft.com/office/drawing/2014/main" val="753903091"/>
                    </a:ext>
                  </a:extLst>
                </a:gridCol>
              </a:tblGrid>
              <a:tr h="5946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B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Á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Ấ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Ả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6050537"/>
                  </a:ext>
                </a:extLst>
              </a:tr>
              <a:tr h="5946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V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U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M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Ừ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6289050"/>
                  </a:ext>
                </a:extLst>
              </a:tr>
              <a:tr h="5946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K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O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B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Á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U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3882377"/>
                  </a:ext>
                </a:extLst>
              </a:tr>
              <a:tr h="5946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K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Ó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L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Ó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3578358"/>
                  </a:ext>
                </a:extLst>
              </a:tr>
              <a:tr h="5946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Đ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Ủ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Ứ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Á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 dirty="0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7865145"/>
                  </a:ext>
                </a:extLst>
              </a:tr>
              <a:tr h="5946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Ử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A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R</a:t>
                      </a:r>
                      <a:endParaRPr lang="en-US" sz="28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U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Ộ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28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3961702"/>
                  </a:ext>
                </a:extLst>
              </a:tr>
              <a:tr h="5946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 dirty="0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Ọ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28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Q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U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Ý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0155738"/>
                  </a:ext>
                </a:extLst>
              </a:tr>
              <a:tr h="5946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 dirty="0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Ì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M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Ọ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28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3202419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B4C8682-C69F-418D-A3CE-2EE5923F509D}"/>
              </a:ext>
            </a:extLst>
          </p:cNvPr>
          <p:cNvSpPr/>
          <p:nvPr/>
        </p:nvSpPr>
        <p:spPr>
          <a:xfrm>
            <a:off x="1241424" y="3163109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C7E0DD88-0BD8-4DFF-A1B6-5B9198076E50}"/>
              </a:ext>
            </a:extLst>
          </p:cNvPr>
          <p:cNvSpPr/>
          <p:nvPr/>
        </p:nvSpPr>
        <p:spPr>
          <a:xfrm>
            <a:off x="2157698" y="3163109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1B53B480-3765-49A7-9167-A1FFB36BE291}"/>
              </a:ext>
            </a:extLst>
          </p:cNvPr>
          <p:cNvSpPr/>
          <p:nvPr/>
        </p:nvSpPr>
        <p:spPr>
          <a:xfrm>
            <a:off x="3080900" y="3162265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F2716466-D245-40DF-99FC-5650BA4F3A8A}"/>
              </a:ext>
            </a:extLst>
          </p:cNvPr>
          <p:cNvSpPr/>
          <p:nvPr/>
        </p:nvSpPr>
        <p:spPr>
          <a:xfrm>
            <a:off x="3997174" y="3162265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9D76AB30-6822-4852-B2BC-6DCE21C3D228}"/>
              </a:ext>
            </a:extLst>
          </p:cNvPr>
          <p:cNvSpPr/>
          <p:nvPr/>
        </p:nvSpPr>
        <p:spPr>
          <a:xfrm>
            <a:off x="4913448" y="3162265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A789E327-D314-4384-AFE9-B0AC97D0BBB4}"/>
              </a:ext>
            </a:extLst>
          </p:cNvPr>
          <p:cNvSpPr/>
          <p:nvPr/>
        </p:nvSpPr>
        <p:spPr>
          <a:xfrm>
            <a:off x="5833186" y="3162265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A542FF27-4B29-4870-971B-B38400DA70D6}"/>
              </a:ext>
            </a:extLst>
          </p:cNvPr>
          <p:cNvSpPr/>
          <p:nvPr/>
        </p:nvSpPr>
        <p:spPr>
          <a:xfrm>
            <a:off x="6749460" y="3161421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1A27D021-7288-4C72-AB80-D3B80BDE72D2}"/>
              </a:ext>
            </a:extLst>
          </p:cNvPr>
          <p:cNvSpPr/>
          <p:nvPr/>
        </p:nvSpPr>
        <p:spPr>
          <a:xfrm>
            <a:off x="7669198" y="3161421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E7212EFB-3244-46EC-BDDF-C7380256D272}"/>
              </a:ext>
            </a:extLst>
          </p:cNvPr>
          <p:cNvSpPr/>
          <p:nvPr/>
        </p:nvSpPr>
        <p:spPr>
          <a:xfrm>
            <a:off x="8588936" y="3161421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B407B890-FD41-4454-B236-7F14BF1CE1B0}"/>
              </a:ext>
            </a:extLst>
          </p:cNvPr>
          <p:cNvSpPr/>
          <p:nvPr/>
        </p:nvSpPr>
        <p:spPr>
          <a:xfrm>
            <a:off x="3077436" y="187239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0E643929-FA0D-48B0-AA89-71E87525433D}"/>
              </a:ext>
            </a:extLst>
          </p:cNvPr>
          <p:cNvSpPr/>
          <p:nvPr/>
        </p:nvSpPr>
        <p:spPr>
          <a:xfrm>
            <a:off x="3993710" y="187239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1F9794A3-A51D-496E-8182-F0B41550DF9B}"/>
              </a:ext>
            </a:extLst>
          </p:cNvPr>
          <p:cNvSpPr/>
          <p:nvPr/>
        </p:nvSpPr>
        <p:spPr>
          <a:xfrm>
            <a:off x="4916912" y="186395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EED46F2E-5B86-4B3A-931B-58FE03A06445}"/>
              </a:ext>
            </a:extLst>
          </p:cNvPr>
          <p:cNvSpPr/>
          <p:nvPr/>
        </p:nvSpPr>
        <p:spPr>
          <a:xfrm>
            <a:off x="5833186" y="186395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E0CEAF37-9AF4-4F74-8DD0-F0253766FFD5}"/>
              </a:ext>
            </a:extLst>
          </p:cNvPr>
          <p:cNvSpPr/>
          <p:nvPr/>
        </p:nvSpPr>
        <p:spPr>
          <a:xfrm>
            <a:off x="6749460" y="186395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046D5CC3-48EC-489D-BDC7-48D5F83EEC54}"/>
              </a:ext>
            </a:extLst>
          </p:cNvPr>
          <p:cNvSpPr/>
          <p:nvPr/>
        </p:nvSpPr>
        <p:spPr>
          <a:xfrm>
            <a:off x="7669198" y="186395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C8842605-20C9-4D57-908F-53C1756CB7EC}"/>
              </a:ext>
            </a:extLst>
          </p:cNvPr>
          <p:cNvSpPr/>
          <p:nvPr/>
        </p:nvSpPr>
        <p:spPr>
          <a:xfrm>
            <a:off x="8585472" y="185551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7F70B4BB-252D-4A0D-B030-C5983FE0F6C4}"/>
              </a:ext>
            </a:extLst>
          </p:cNvPr>
          <p:cNvSpPr/>
          <p:nvPr/>
        </p:nvSpPr>
        <p:spPr>
          <a:xfrm>
            <a:off x="9505210" y="185551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633F24E3-FE0D-4BBA-B6C7-C0422BC1D833}"/>
              </a:ext>
            </a:extLst>
          </p:cNvPr>
          <p:cNvSpPr/>
          <p:nvPr/>
        </p:nvSpPr>
        <p:spPr>
          <a:xfrm>
            <a:off x="3991836" y="788269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8DC242D4-4071-42BC-9D84-C47423020657}"/>
              </a:ext>
            </a:extLst>
          </p:cNvPr>
          <p:cNvSpPr/>
          <p:nvPr/>
        </p:nvSpPr>
        <p:spPr>
          <a:xfrm>
            <a:off x="4908110" y="788269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B681D81D-8DCF-48D7-82CB-805BF5DB571F}"/>
              </a:ext>
            </a:extLst>
          </p:cNvPr>
          <p:cNvSpPr/>
          <p:nvPr/>
        </p:nvSpPr>
        <p:spPr>
          <a:xfrm>
            <a:off x="5831312" y="787425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24476141-84FF-4AFD-A52E-02E944CC5C9A}"/>
              </a:ext>
            </a:extLst>
          </p:cNvPr>
          <p:cNvSpPr/>
          <p:nvPr/>
        </p:nvSpPr>
        <p:spPr>
          <a:xfrm>
            <a:off x="6747586" y="787425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78C11B84-969D-4D85-85B3-FF734B1EA6B2}"/>
              </a:ext>
            </a:extLst>
          </p:cNvPr>
          <p:cNvSpPr/>
          <p:nvPr/>
        </p:nvSpPr>
        <p:spPr>
          <a:xfrm>
            <a:off x="7663860" y="787425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501B2B59-C291-45B8-9BAA-9B2015E3D95B}"/>
              </a:ext>
            </a:extLst>
          </p:cNvPr>
          <p:cNvSpPr/>
          <p:nvPr/>
        </p:nvSpPr>
        <p:spPr>
          <a:xfrm>
            <a:off x="8583598" y="787425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1F3FE965-7FA9-40D3-94A5-5155C2ED0897}"/>
              </a:ext>
            </a:extLst>
          </p:cNvPr>
          <p:cNvSpPr/>
          <p:nvPr/>
        </p:nvSpPr>
        <p:spPr>
          <a:xfrm>
            <a:off x="9499872" y="786581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22C66F33-2BE0-4E6C-8074-18A131D9D8EF}"/>
              </a:ext>
            </a:extLst>
          </p:cNvPr>
          <p:cNvSpPr/>
          <p:nvPr/>
        </p:nvSpPr>
        <p:spPr>
          <a:xfrm>
            <a:off x="3072098" y="1387611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49305506-98B3-4E30-BB7E-BBE98C73441E}"/>
              </a:ext>
            </a:extLst>
          </p:cNvPr>
          <p:cNvSpPr/>
          <p:nvPr/>
        </p:nvSpPr>
        <p:spPr>
          <a:xfrm>
            <a:off x="3988372" y="1387611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Rectangle 159">
            <a:extLst>
              <a:ext uri="{FF2B5EF4-FFF2-40B4-BE49-F238E27FC236}">
                <a16:creationId xmlns:a16="http://schemas.microsoft.com/office/drawing/2014/main" id="{975DD898-A797-4B7E-BFB5-298E202D8B4F}"/>
              </a:ext>
            </a:extLst>
          </p:cNvPr>
          <p:cNvSpPr/>
          <p:nvPr/>
        </p:nvSpPr>
        <p:spPr>
          <a:xfrm>
            <a:off x="4911574" y="1386767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Rectangle 160">
            <a:extLst>
              <a:ext uri="{FF2B5EF4-FFF2-40B4-BE49-F238E27FC236}">
                <a16:creationId xmlns:a16="http://schemas.microsoft.com/office/drawing/2014/main" id="{CF2AF1CE-2AC5-45DD-94B5-14DDA0AA67DD}"/>
              </a:ext>
            </a:extLst>
          </p:cNvPr>
          <p:cNvSpPr/>
          <p:nvPr/>
        </p:nvSpPr>
        <p:spPr>
          <a:xfrm>
            <a:off x="5827848" y="1386767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Rectangle 161">
            <a:extLst>
              <a:ext uri="{FF2B5EF4-FFF2-40B4-BE49-F238E27FC236}">
                <a16:creationId xmlns:a16="http://schemas.microsoft.com/office/drawing/2014/main" id="{72D5AFA6-2622-4DB3-98F8-A54DA935110D}"/>
              </a:ext>
            </a:extLst>
          </p:cNvPr>
          <p:cNvSpPr/>
          <p:nvPr/>
        </p:nvSpPr>
        <p:spPr>
          <a:xfrm>
            <a:off x="6744122" y="1386767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" name="Rectangle 162">
            <a:extLst>
              <a:ext uri="{FF2B5EF4-FFF2-40B4-BE49-F238E27FC236}">
                <a16:creationId xmlns:a16="http://schemas.microsoft.com/office/drawing/2014/main" id="{E28D7EF6-0591-4FF5-BED4-9AA042DF0D43}"/>
              </a:ext>
            </a:extLst>
          </p:cNvPr>
          <p:cNvSpPr/>
          <p:nvPr/>
        </p:nvSpPr>
        <p:spPr>
          <a:xfrm>
            <a:off x="7663860" y="1386767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8" name="Rectangle 167">
            <a:extLst>
              <a:ext uri="{FF2B5EF4-FFF2-40B4-BE49-F238E27FC236}">
                <a16:creationId xmlns:a16="http://schemas.microsoft.com/office/drawing/2014/main" id="{9E8F579C-6A8B-4F83-9032-4FFB3F619AE4}"/>
              </a:ext>
            </a:extLst>
          </p:cNvPr>
          <p:cNvSpPr/>
          <p:nvPr/>
        </p:nvSpPr>
        <p:spPr>
          <a:xfrm>
            <a:off x="2159288" y="1968503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Rectangle 168">
            <a:extLst>
              <a:ext uri="{FF2B5EF4-FFF2-40B4-BE49-F238E27FC236}">
                <a16:creationId xmlns:a16="http://schemas.microsoft.com/office/drawing/2014/main" id="{C6FAAB63-B2A2-4D85-973B-96398C6A82E9}"/>
              </a:ext>
            </a:extLst>
          </p:cNvPr>
          <p:cNvSpPr/>
          <p:nvPr/>
        </p:nvSpPr>
        <p:spPr>
          <a:xfrm>
            <a:off x="3075562" y="1968503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Rectangle 169">
            <a:extLst>
              <a:ext uri="{FF2B5EF4-FFF2-40B4-BE49-F238E27FC236}">
                <a16:creationId xmlns:a16="http://schemas.microsoft.com/office/drawing/2014/main" id="{83B080C0-7775-497F-894C-80B6124E1EFA}"/>
              </a:ext>
            </a:extLst>
          </p:cNvPr>
          <p:cNvSpPr/>
          <p:nvPr/>
        </p:nvSpPr>
        <p:spPr>
          <a:xfrm>
            <a:off x="3998764" y="1967659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D5E5A573-4D2B-460B-8D94-2997A8BBFE3D}"/>
              </a:ext>
            </a:extLst>
          </p:cNvPr>
          <p:cNvSpPr/>
          <p:nvPr/>
        </p:nvSpPr>
        <p:spPr>
          <a:xfrm>
            <a:off x="4915038" y="1967659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Rectangle 171">
            <a:extLst>
              <a:ext uri="{FF2B5EF4-FFF2-40B4-BE49-F238E27FC236}">
                <a16:creationId xmlns:a16="http://schemas.microsoft.com/office/drawing/2014/main" id="{F3593273-A155-4B93-BE91-4BF147375D66}"/>
              </a:ext>
            </a:extLst>
          </p:cNvPr>
          <p:cNvSpPr/>
          <p:nvPr/>
        </p:nvSpPr>
        <p:spPr>
          <a:xfrm>
            <a:off x="5831312" y="1967659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4" name="Rectangle 173">
            <a:extLst>
              <a:ext uri="{FF2B5EF4-FFF2-40B4-BE49-F238E27FC236}">
                <a16:creationId xmlns:a16="http://schemas.microsoft.com/office/drawing/2014/main" id="{C027FEF5-8A26-459E-B28C-041E202F8389}"/>
              </a:ext>
            </a:extLst>
          </p:cNvPr>
          <p:cNvSpPr/>
          <p:nvPr/>
        </p:nvSpPr>
        <p:spPr>
          <a:xfrm>
            <a:off x="6751050" y="1967659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5" name="Rectangle 174">
            <a:extLst>
              <a:ext uri="{FF2B5EF4-FFF2-40B4-BE49-F238E27FC236}">
                <a16:creationId xmlns:a16="http://schemas.microsoft.com/office/drawing/2014/main" id="{5BEFB844-3C7C-4066-AFB2-2CFB4ED3B5FB}"/>
              </a:ext>
            </a:extLst>
          </p:cNvPr>
          <p:cNvSpPr/>
          <p:nvPr/>
        </p:nvSpPr>
        <p:spPr>
          <a:xfrm>
            <a:off x="7667324" y="1966815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8" name="Rectangle 177">
            <a:extLst>
              <a:ext uri="{FF2B5EF4-FFF2-40B4-BE49-F238E27FC236}">
                <a16:creationId xmlns:a16="http://schemas.microsoft.com/office/drawing/2014/main" id="{53453272-F8CC-4EB2-BD81-0FD07A005E85}"/>
              </a:ext>
            </a:extLst>
          </p:cNvPr>
          <p:cNvSpPr/>
          <p:nvPr/>
        </p:nvSpPr>
        <p:spPr>
          <a:xfrm>
            <a:off x="3079310" y="2567845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id="{DDB7197A-CB71-4B2F-B744-47E0B4253C9C}"/>
              </a:ext>
            </a:extLst>
          </p:cNvPr>
          <p:cNvSpPr/>
          <p:nvPr/>
        </p:nvSpPr>
        <p:spPr>
          <a:xfrm>
            <a:off x="3995584" y="2567845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A6A58FA7-831D-49E2-992A-1774783FA4B8}"/>
              </a:ext>
            </a:extLst>
          </p:cNvPr>
          <p:cNvSpPr/>
          <p:nvPr/>
        </p:nvSpPr>
        <p:spPr>
          <a:xfrm>
            <a:off x="4918786" y="2567001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1" name="Rectangle 180">
            <a:extLst>
              <a:ext uri="{FF2B5EF4-FFF2-40B4-BE49-F238E27FC236}">
                <a16:creationId xmlns:a16="http://schemas.microsoft.com/office/drawing/2014/main" id="{477E2044-8718-463A-A877-981B2B29153F}"/>
              </a:ext>
            </a:extLst>
          </p:cNvPr>
          <p:cNvSpPr/>
          <p:nvPr/>
        </p:nvSpPr>
        <p:spPr>
          <a:xfrm>
            <a:off x="5835060" y="2567001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Rectangle 181">
            <a:extLst>
              <a:ext uri="{FF2B5EF4-FFF2-40B4-BE49-F238E27FC236}">
                <a16:creationId xmlns:a16="http://schemas.microsoft.com/office/drawing/2014/main" id="{CDDE435F-8AEA-474B-BD15-E899A69845EC}"/>
              </a:ext>
            </a:extLst>
          </p:cNvPr>
          <p:cNvSpPr/>
          <p:nvPr/>
        </p:nvSpPr>
        <p:spPr>
          <a:xfrm>
            <a:off x="6751334" y="2567001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3" name="Rectangle 182">
            <a:extLst>
              <a:ext uri="{FF2B5EF4-FFF2-40B4-BE49-F238E27FC236}">
                <a16:creationId xmlns:a16="http://schemas.microsoft.com/office/drawing/2014/main" id="{9C76B353-BB6E-454E-BA21-4B1A08C49E21}"/>
              </a:ext>
            </a:extLst>
          </p:cNvPr>
          <p:cNvSpPr/>
          <p:nvPr/>
        </p:nvSpPr>
        <p:spPr>
          <a:xfrm>
            <a:off x="7671072" y="2567001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4" name="Rectangle 183">
            <a:extLst>
              <a:ext uri="{FF2B5EF4-FFF2-40B4-BE49-F238E27FC236}">
                <a16:creationId xmlns:a16="http://schemas.microsoft.com/office/drawing/2014/main" id="{98C25037-F827-491F-9402-8C1C10FA0A57}"/>
              </a:ext>
            </a:extLst>
          </p:cNvPr>
          <p:cNvSpPr/>
          <p:nvPr/>
        </p:nvSpPr>
        <p:spPr>
          <a:xfrm>
            <a:off x="8587346" y="2566157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Rectangle 186">
            <a:extLst>
              <a:ext uri="{FF2B5EF4-FFF2-40B4-BE49-F238E27FC236}">
                <a16:creationId xmlns:a16="http://schemas.microsoft.com/office/drawing/2014/main" id="{C10B7953-9AC3-49F6-8C28-1FD0F228F8E1}"/>
              </a:ext>
            </a:extLst>
          </p:cNvPr>
          <p:cNvSpPr/>
          <p:nvPr/>
        </p:nvSpPr>
        <p:spPr>
          <a:xfrm>
            <a:off x="3082774" y="3749767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8" name="Rectangle 187">
            <a:extLst>
              <a:ext uri="{FF2B5EF4-FFF2-40B4-BE49-F238E27FC236}">
                <a16:creationId xmlns:a16="http://schemas.microsoft.com/office/drawing/2014/main" id="{B0673C4F-7F71-4C5C-8001-46612BA21882}"/>
              </a:ext>
            </a:extLst>
          </p:cNvPr>
          <p:cNvSpPr/>
          <p:nvPr/>
        </p:nvSpPr>
        <p:spPr>
          <a:xfrm>
            <a:off x="3999048" y="3749767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9" name="Rectangle 188">
            <a:extLst>
              <a:ext uri="{FF2B5EF4-FFF2-40B4-BE49-F238E27FC236}">
                <a16:creationId xmlns:a16="http://schemas.microsoft.com/office/drawing/2014/main" id="{E2453F10-B02E-4204-9106-BB6933FFCF51}"/>
              </a:ext>
            </a:extLst>
          </p:cNvPr>
          <p:cNvSpPr/>
          <p:nvPr/>
        </p:nvSpPr>
        <p:spPr>
          <a:xfrm>
            <a:off x="4922250" y="3748923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Rectangle 189">
            <a:extLst>
              <a:ext uri="{FF2B5EF4-FFF2-40B4-BE49-F238E27FC236}">
                <a16:creationId xmlns:a16="http://schemas.microsoft.com/office/drawing/2014/main" id="{18C6C15C-AAD8-4A0C-AB68-637328446046}"/>
              </a:ext>
            </a:extLst>
          </p:cNvPr>
          <p:cNvSpPr/>
          <p:nvPr/>
        </p:nvSpPr>
        <p:spPr>
          <a:xfrm>
            <a:off x="5838524" y="3748923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1" name="Rectangle 190">
            <a:extLst>
              <a:ext uri="{FF2B5EF4-FFF2-40B4-BE49-F238E27FC236}">
                <a16:creationId xmlns:a16="http://schemas.microsoft.com/office/drawing/2014/main" id="{6A98F1A2-27DE-4FD1-BE3B-0153EB57F291}"/>
              </a:ext>
            </a:extLst>
          </p:cNvPr>
          <p:cNvSpPr/>
          <p:nvPr/>
        </p:nvSpPr>
        <p:spPr>
          <a:xfrm>
            <a:off x="6754798" y="3748923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2" name="Rectangle 191">
            <a:extLst>
              <a:ext uri="{FF2B5EF4-FFF2-40B4-BE49-F238E27FC236}">
                <a16:creationId xmlns:a16="http://schemas.microsoft.com/office/drawing/2014/main" id="{CF91712E-610B-404E-8ABE-222E273F58CE}"/>
              </a:ext>
            </a:extLst>
          </p:cNvPr>
          <p:cNvSpPr/>
          <p:nvPr/>
        </p:nvSpPr>
        <p:spPr>
          <a:xfrm>
            <a:off x="7674536" y="3748923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80362CA9-E00C-46E0-802C-A19A0AF1EDCA}"/>
              </a:ext>
            </a:extLst>
          </p:cNvPr>
          <p:cNvSpPr/>
          <p:nvPr/>
        </p:nvSpPr>
        <p:spPr>
          <a:xfrm>
            <a:off x="8590810" y="3748079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3E6FA786-4512-4C29-8576-8A6577A6B979}"/>
              </a:ext>
            </a:extLst>
          </p:cNvPr>
          <p:cNvSpPr/>
          <p:nvPr/>
        </p:nvSpPr>
        <p:spPr>
          <a:xfrm>
            <a:off x="3994811" y="4345439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FFAE8396-28A9-43B4-9819-C619060ED559}"/>
              </a:ext>
            </a:extLst>
          </p:cNvPr>
          <p:cNvSpPr/>
          <p:nvPr/>
        </p:nvSpPr>
        <p:spPr>
          <a:xfrm>
            <a:off x="4911085" y="4345439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F33011F2-4FB4-443B-AB54-3F05B3C68B4A}"/>
              </a:ext>
            </a:extLst>
          </p:cNvPr>
          <p:cNvSpPr/>
          <p:nvPr/>
        </p:nvSpPr>
        <p:spPr>
          <a:xfrm>
            <a:off x="5834287" y="4344595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Rectangle 198">
            <a:extLst>
              <a:ext uri="{FF2B5EF4-FFF2-40B4-BE49-F238E27FC236}">
                <a16:creationId xmlns:a16="http://schemas.microsoft.com/office/drawing/2014/main" id="{8DE03F6F-1923-4D97-B4E3-CD4287B0FE29}"/>
              </a:ext>
            </a:extLst>
          </p:cNvPr>
          <p:cNvSpPr/>
          <p:nvPr/>
        </p:nvSpPr>
        <p:spPr>
          <a:xfrm>
            <a:off x="6750561" y="4344595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0" name="Rectangle 199">
            <a:extLst>
              <a:ext uri="{FF2B5EF4-FFF2-40B4-BE49-F238E27FC236}">
                <a16:creationId xmlns:a16="http://schemas.microsoft.com/office/drawing/2014/main" id="{EF6E7FF8-7E35-4A60-A270-5EAAF0787CB7}"/>
              </a:ext>
            </a:extLst>
          </p:cNvPr>
          <p:cNvSpPr/>
          <p:nvPr/>
        </p:nvSpPr>
        <p:spPr>
          <a:xfrm>
            <a:off x="7666835" y="4344595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1" name="Rectangle 200">
            <a:extLst>
              <a:ext uri="{FF2B5EF4-FFF2-40B4-BE49-F238E27FC236}">
                <a16:creationId xmlns:a16="http://schemas.microsoft.com/office/drawing/2014/main" id="{D30D935B-D4A3-47AC-AEE4-3049E1856F92}"/>
              </a:ext>
            </a:extLst>
          </p:cNvPr>
          <p:cNvSpPr/>
          <p:nvPr/>
        </p:nvSpPr>
        <p:spPr>
          <a:xfrm>
            <a:off x="8586573" y="4344595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Rectangle 201">
            <a:extLst>
              <a:ext uri="{FF2B5EF4-FFF2-40B4-BE49-F238E27FC236}">
                <a16:creationId xmlns:a16="http://schemas.microsoft.com/office/drawing/2014/main" id="{4D6D7087-35FA-4964-A086-440F32E1D2C2}"/>
              </a:ext>
            </a:extLst>
          </p:cNvPr>
          <p:cNvSpPr/>
          <p:nvPr/>
        </p:nvSpPr>
        <p:spPr>
          <a:xfrm>
            <a:off x="9502847" y="4343751"/>
            <a:ext cx="914400" cy="5901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957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5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5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0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5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1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4" dur="1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7" dur="1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0" dur="1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3" dur="1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6" dur="1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9" dur="1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2" dur="1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75" dur="1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4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85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9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90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1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4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95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6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9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00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1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4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05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6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7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9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10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1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2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4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15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6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7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1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4" dur="1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27" dur="1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30" dur="1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33" dur="1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36" dur="1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39" dur="1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42" dur="1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9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1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2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3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4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6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7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8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9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1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62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6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67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8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1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72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3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4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6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77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83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86" dur="1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89" dur="1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92" dur="1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95" dur="1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98" dur="1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01" dur="1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0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4" fill="hold">
                      <p:stCondLst>
                        <p:cond delay="0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8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0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11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2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3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5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16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7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8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0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21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2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3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5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26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7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8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0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31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2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3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5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36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7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8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0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41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2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3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47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50" dur="1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53" dur="1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56" dur="1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59" dur="1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2" dur="1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5" dur="1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8" dur="1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7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1" fill="hold">
                      <p:stCondLst>
                        <p:cond delay="0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5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7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78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79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0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2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83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4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5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7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88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9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0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2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93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94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5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7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98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99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0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2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03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04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5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7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08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09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0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14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17" dur="1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20" dur="1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23" dur="1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26" dur="1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29" dur="1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1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32" dur="1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35" dur="1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33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8" fill="hold">
                      <p:stCondLst>
                        <p:cond delay="0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2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9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50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1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55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5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6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6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65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6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7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7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75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76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7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80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1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2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84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85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6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8" fill="hold">
                      <p:stCondLst>
                        <p:cond delay="indefinite"/>
                      </p:stCondLst>
                      <p:childTnLst>
                        <p:par>
                          <p:cTn id="389" fill="hold">
                            <p:stCondLst>
                              <p:cond delay="0"/>
                            </p:stCondLst>
                            <p:childTnLst>
                              <p:par>
                                <p:cTn id="390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91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3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94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97" dur="1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00" dur="1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03" dur="1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5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06" dur="1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09" dur="1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1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12" dur="1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15" dur="1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7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18" dur="1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20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1" fill="hold">
                      <p:stCondLst>
                        <p:cond delay="0"/>
                      </p:stCondLst>
                      <p:childTnLst>
                        <p:par>
                          <p:cTn id="422" fill="hold">
                            <p:stCondLst>
                              <p:cond delay="0"/>
                            </p:stCondLst>
                            <p:childTnLst>
                              <p:par>
                                <p:cTn id="4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5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7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28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29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0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2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33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34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5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7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38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39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0" dur="5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2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43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44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5" dur="5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7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48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49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0" dur="5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2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53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54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5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6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7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58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59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0" dur="50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1" fill="hold">
                      <p:stCondLst>
                        <p:cond delay="indefinite"/>
                      </p:stCondLst>
                      <p:childTnLst>
                        <p:par>
                          <p:cTn id="462" fill="hold">
                            <p:stCondLst>
                              <p:cond delay="0"/>
                            </p:stCondLst>
                            <p:childTnLst>
                              <p:par>
                                <p:cTn id="463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64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67" dur="1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70" dur="1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73" dur="1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5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76" dur="1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79" dur="1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1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82" dur="1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4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85" dur="1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487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8" fill="hold">
                      <p:stCondLst>
                        <p:cond delay="0"/>
                      </p:stCondLst>
                      <p:childTnLst>
                        <p:par>
                          <p:cTn id="489" fill="hold">
                            <p:stCondLst>
                              <p:cond delay="0"/>
                            </p:stCondLst>
                            <p:childTnLst>
                              <p:par>
                                <p:cTn id="49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4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95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96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7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9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00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01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2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4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05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06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7" dur="500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9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10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11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2" dur="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14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15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16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7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8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19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20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1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2" dur="50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3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4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25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26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7" dur="5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8" fill="hold">
                      <p:stCondLst>
                        <p:cond delay="indefinite"/>
                      </p:stCondLst>
                      <p:childTnLst>
                        <p:par>
                          <p:cTn id="529" fill="hold">
                            <p:stCondLst>
                              <p:cond delay="0"/>
                            </p:stCondLst>
                            <p:childTnLst>
                              <p:par>
                                <p:cTn id="530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31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3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34" dur="1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6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37" dur="1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9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40" dur="1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2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43" dur="1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5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46" dur="1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8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49" dur="1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1" presetID="6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52" dur="1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</p:childTnLst>
        </p:cTn>
      </p:par>
    </p:tnLst>
    <p:bldLst>
      <p:bldP spid="70" grpId="0" animBg="1"/>
      <p:bldP spid="70" grpId="1" animBg="1"/>
      <p:bldP spid="76" grpId="0" animBg="1"/>
      <p:bldP spid="76" grpId="1" animBg="1"/>
      <p:bldP spid="85" grpId="0" animBg="1"/>
      <p:bldP spid="85" grpId="1" animBg="1"/>
      <p:bldP spid="86" grpId="0" animBg="1"/>
      <p:bldP spid="86" grpId="1" animBg="1"/>
      <p:bldP spid="87" grpId="0" animBg="1"/>
      <p:bldP spid="87" grpId="1" animBg="1"/>
      <p:bldP spid="88" grpId="0" animBg="1"/>
      <p:bldP spid="88" grpId="1" animBg="1"/>
      <p:bldP spid="90" grpId="0" animBg="1"/>
      <p:bldP spid="90" grpId="1" animBg="1"/>
      <p:bldP spid="91" grpId="0" animBg="1"/>
      <p:bldP spid="91" grpId="1" animBg="1"/>
      <p:bldP spid="8" grpId="0" animBg="1"/>
      <p:bldP spid="8" grpId="1" animBg="1"/>
      <p:bldP spid="92" grpId="0" animBg="1"/>
      <p:bldP spid="92" grpId="1" animBg="1"/>
      <p:bldP spid="98" grpId="0" animBg="1"/>
      <p:bldP spid="98" grpId="1" animBg="1"/>
      <p:bldP spid="99" grpId="0" animBg="1"/>
      <p:bldP spid="99" grpId="1" animBg="1"/>
      <p:bldP spid="100" grpId="0" animBg="1"/>
      <p:bldP spid="100" grpId="1" animBg="1"/>
      <p:bldP spid="102" grpId="0" animBg="1"/>
      <p:bldP spid="102" grpId="1" animBg="1"/>
      <p:bldP spid="103" grpId="0" animBg="1"/>
      <p:bldP spid="103" grpId="1" animBg="1"/>
      <p:bldP spid="106" grpId="0" animBg="1"/>
      <p:bldP spid="106" grpId="1" animBg="1"/>
      <p:bldP spid="107" grpId="0" animBg="1"/>
      <p:bldP spid="107" grpId="1" animBg="1"/>
      <p:bldP spid="108" grpId="0" animBg="1"/>
      <p:bldP spid="108" grpId="1" animBg="1"/>
      <p:bldP spid="109" grpId="0" animBg="1"/>
      <p:bldP spid="109" grpId="1" animBg="1"/>
      <p:bldP spid="110" grpId="0" animBg="1"/>
      <p:bldP spid="110" grpId="1" animBg="1"/>
      <p:bldP spid="113" grpId="0" animBg="1"/>
      <p:bldP spid="113" grpId="1" animBg="1"/>
      <p:bldP spid="114" grpId="0" animBg="1"/>
      <p:bldP spid="114" grpId="1" animBg="1"/>
      <p:bldP spid="121" grpId="0" animBg="1"/>
      <p:bldP spid="121" grpId="1" animBg="1"/>
      <p:bldP spid="128" grpId="0" animBg="1"/>
      <p:bldP spid="128" grpId="1" animBg="1"/>
      <p:bldP spid="141" grpId="0" animBg="1"/>
      <p:bldP spid="141" grpId="1" animBg="1"/>
      <p:bldP spid="149" grpId="0" animBg="1"/>
      <p:bldP spid="149" grpId="1" animBg="1"/>
      <p:bldP spid="150" grpId="0" animBg="1"/>
      <p:bldP spid="150" grpId="1" animBg="1"/>
      <p:bldP spid="151" grpId="0" animBg="1"/>
      <p:bldP spid="151" grpId="1" animBg="1"/>
      <p:bldP spid="152" grpId="0" animBg="1"/>
      <p:bldP spid="152" grpId="1" animBg="1"/>
      <p:bldP spid="153" grpId="0" animBg="1"/>
      <p:bldP spid="153" grpId="1" animBg="1"/>
      <p:bldP spid="154" grpId="0" animBg="1"/>
      <p:bldP spid="154" grpId="1" animBg="1"/>
      <p:bldP spid="155" grpId="0" animBg="1"/>
      <p:bldP spid="155" grpId="1" animBg="1"/>
      <p:bldP spid="158" grpId="0" animBg="1"/>
      <p:bldP spid="158" grpId="1" animBg="1"/>
      <p:bldP spid="159" grpId="0" animBg="1"/>
      <p:bldP spid="159" grpId="1" animBg="1"/>
      <p:bldP spid="160" grpId="0" animBg="1"/>
      <p:bldP spid="160" grpId="1" animBg="1"/>
      <p:bldP spid="161" grpId="0" animBg="1"/>
      <p:bldP spid="161" grpId="1" animBg="1"/>
      <p:bldP spid="162" grpId="0" animBg="1"/>
      <p:bldP spid="162" grpId="1" animBg="1"/>
      <p:bldP spid="163" grpId="0" animBg="1"/>
      <p:bldP spid="163" grpId="1" animBg="1"/>
      <p:bldP spid="168" grpId="0" animBg="1"/>
      <p:bldP spid="168" grpId="1" animBg="1"/>
      <p:bldP spid="169" grpId="0" animBg="1"/>
      <p:bldP spid="169" grpId="1" animBg="1"/>
      <p:bldP spid="170" grpId="0" animBg="1"/>
      <p:bldP spid="170" grpId="1" animBg="1"/>
      <p:bldP spid="171" grpId="0" animBg="1"/>
      <p:bldP spid="171" grpId="1" animBg="1"/>
      <p:bldP spid="172" grpId="0" animBg="1"/>
      <p:bldP spid="172" grpId="1" animBg="1"/>
      <p:bldP spid="174" grpId="0" animBg="1"/>
      <p:bldP spid="174" grpId="1" animBg="1"/>
      <p:bldP spid="175" grpId="0" animBg="1"/>
      <p:bldP spid="175" grpId="1" animBg="1"/>
      <p:bldP spid="178" grpId="0" animBg="1"/>
      <p:bldP spid="178" grpId="1" animBg="1"/>
      <p:bldP spid="179" grpId="0" animBg="1"/>
      <p:bldP spid="179" grpId="1" animBg="1"/>
      <p:bldP spid="180" grpId="0" animBg="1"/>
      <p:bldP spid="180" grpId="1" animBg="1"/>
      <p:bldP spid="181" grpId="0" animBg="1"/>
      <p:bldP spid="181" grpId="1" animBg="1"/>
      <p:bldP spid="182" grpId="0" animBg="1"/>
      <p:bldP spid="182" grpId="1" animBg="1"/>
      <p:bldP spid="183" grpId="0" animBg="1"/>
      <p:bldP spid="183" grpId="1" animBg="1"/>
      <p:bldP spid="184" grpId="0" animBg="1"/>
      <p:bldP spid="184" grpId="1" animBg="1"/>
      <p:bldP spid="187" grpId="0" animBg="1"/>
      <p:bldP spid="187" grpId="1" animBg="1"/>
      <p:bldP spid="188" grpId="0" animBg="1"/>
      <p:bldP spid="188" grpId="1" animBg="1"/>
      <p:bldP spid="189" grpId="0" animBg="1"/>
      <p:bldP spid="189" grpId="1" animBg="1"/>
      <p:bldP spid="190" grpId="0" animBg="1"/>
      <p:bldP spid="190" grpId="1" animBg="1"/>
      <p:bldP spid="191" grpId="0" animBg="1"/>
      <p:bldP spid="191" grpId="1" animBg="1"/>
      <p:bldP spid="192" grpId="0" animBg="1"/>
      <p:bldP spid="192" grpId="1" animBg="1"/>
      <p:bldP spid="193" grpId="0" animBg="1"/>
      <p:bldP spid="193" grpId="1" animBg="1"/>
      <p:bldP spid="196" grpId="0" animBg="1"/>
      <p:bldP spid="196" grpId="1" animBg="1"/>
      <p:bldP spid="197" grpId="0" animBg="1"/>
      <p:bldP spid="197" grpId="1" animBg="1"/>
      <p:bldP spid="198" grpId="0" animBg="1"/>
      <p:bldP spid="198" grpId="1" animBg="1"/>
      <p:bldP spid="199" grpId="0" animBg="1"/>
      <p:bldP spid="199" grpId="1" animBg="1"/>
      <p:bldP spid="200" grpId="0" animBg="1"/>
      <p:bldP spid="200" grpId="1" animBg="1"/>
      <p:bldP spid="201" grpId="0" animBg="1"/>
      <p:bldP spid="201" grpId="1" animBg="1"/>
      <p:bldP spid="202" grpId="0" animBg="1"/>
      <p:bldP spid="202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65AE5C6C-E2E8-4207-B8C5-F6EE2B3B07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186972"/>
              </p:ext>
            </p:extLst>
          </p:nvPr>
        </p:nvGraphicFramePr>
        <p:xfrm>
          <a:off x="600075" y="390524"/>
          <a:ext cx="10934700" cy="6086472"/>
        </p:xfrm>
        <a:graphic>
          <a:graphicData uri="http://schemas.openxmlformats.org/drawingml/2006/table">
            <a:tbl>
              <a:tblPr firstRow="1" firstCol="1" bandRow="1"/>
              <a:tblGrid>
                <a:gridCol w="1093470">
                  <a:extLst>
                    <a:ext uri="{9D8B030D-6E8A-4147-A177-3AD203B41FA5}">
                      <a16:colId xmlns:a16="http://schemas.microsoft.com/office/drawing/2014/main" val="4101525648"/>
                    </a:ext>
                  </a:extLst>
                </a:gridCol>
                <a:gridCol w="1093470">
                  <a:extLst>
                    <a:ext uri="{9D8B030D-6E8A-4147-A177-3AD203B41FA5}">
                      <a16:colId xmlns:a16="http://schemas.microsoft.com/office/drawing/2014/main" val="3232220821"/>
                    </a:ext>
                  </a:extLst>
                </a:gridCol>
                <a:gridCol w="1093470">
                  <a:extLst>
                    <a:ext uri="{9D8B030D-6E8A-4147-A177-3AD203B41FA5}">
                      <a16:colId xmlns:a16="http://schemas.microsoft.com/office/drawing/2014/main" val="3937985470"/>
                    </a:ext>
                  </a:extLst>
                </a:gridCol>
                <a:gridCol w="1093470">
                  <a:extLst>
                    <a:ext uri="{9D8B030D-6E8A-4147-A177-3AD203B41FA5}">
                      <a16:colId xmlns:a16="http://schemas.microsoft.com/office/drawing/2014/main" val="3437200427"/>
                    </a:ext>
                  </a:extLst>
                </a:gridCol>
                <a:gridCol w="1093470">
                  <a:extLst>
                    <a:ext uri="{9D8B030D-6E8A-4147-A177-3AD203B41FA5}">
                      <a16:colId xmlns:a16="http://schemas.microsoft.com/office/drawing/2014/main" val="4192840611"/>
                    </a:ext>
                  </a:extLst>
                </a:gridCol>
                <a:gridCol w="1093470">
                  <a:extLst>
                    <a:ext uri="{9D8B030D-6E8A-4147-A177-3AD203B41FA5}">
                      <a16:colId xmlns:a16="http://schemas.microsoft.com/office/drawing/2014/main" val="2743575178"/>
                    </a:ext>
                  </a:extLst>
                </a:gridCol>
                <a:gridCol w="1093470">
                  <a:extLst>
                    <a:ext uri="{9D8B030D-6E8A-4147-A177-3AD203B41FA5}">
                      <a16:colId xmlns:a16="http://schemas.microsoft.com/office/drawing/2014/main" val="1439795734"/>
                    </a:ext>
                  </a:extLst>
                </a:gridCol>
                <a:gridCol w="1093470">
                  <a:extLst>
                    <a:ext uri="{9D8B030D-6E8A-4147-A177-3AD203B41FA5}">
                      <a16:colId xmlns:a16="http://schemas.microsoft.com/office/drawing/2014/main" val="3575219679"/>
                    </a:ext>
                  </a:extLst>
                </a:gridCol>
                <a:gridCol w="1093470">
                  <a:extLst>
                    <a:ext uri="{9D8B030D-6E8A-4147-A177-3AD203B41FA5}">
                      <a16:colId xmlns:a16="http://schemas.microsoft.com/office/drawing/2014/main" val="2440183061"/>
                    </a:ext>
                  </a:extLst>
                </a:gridCol>
                <a:gridCol w="1093470">
                  <a:extLst>
                    <a:ext uri="{9D8B030D-6E8A-4147-A177-3AD203B41FA5}">
                      <a16:colId xmlns:a16="http://schemas.microsoft.com/office/drawing/2014/main" val="991873075"/>
                    </a:ext>
                  </a:extLst>
                </a:gridCol>
              </a:tblGrid>
              <a:tr h="7608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B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Á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4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28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Ấ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Ả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4596511"/>
                  </a:ext>
                </a:extLst>
              </a:tr>
              <a:tr h="7608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V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Ứ</a:t>
                      </a:r>
                      <a:endParaRPr lang="en-US" sz="4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M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Ừ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9903325"/>
                  </a:ext>
                </a:extLst>
              </a:tr>
              <a:tr h="7608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K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Ớ</a:t>
                      </a:r>
                      <a:endParaRPr lang="en-US" sz="4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B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Á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U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6743451"/>
                  </a:ext>
                </a:extLst>
              </a:tr>
              <a:tr h="7608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K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Ó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4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L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Ó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025200"/>
                  </a:ext>
                </a:extLst>
              </a:tr>
              <a:tr h="7608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Đ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Ủ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4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Ứ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Á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1857878"/>
                  </a:ext>
                </a:extLst>
              </a:tr>
              <a:tr h="7608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H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Ử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A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R</a:t>
                      </a:r>
                      <a:endParaRPr lang="en-US" sz="4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U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Ộ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7510066"/>
                  </a:ext>
                </a:extLst>
              </a:tr>
              <a:tr h="7608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Ờ</a:t>
                      </a:r>
                      <a:endParaRPr lang="en-US" sz="4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Q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U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Ý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2782606"/>
                  </a:ext>
                </a:extLst>
              </a:tr>
              <a:tr h="7608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333333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T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b="1" dirty="0">
                          <a:solidFill>
                            <a:srgbClr val="FF0000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I</a:t>
                      </a:r>
                      <a:endParaRPr lang="en-US" sz="40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M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N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G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Ọ</a:t>
                      </a:r>
                      <a:endParaRPr lang="en-US" sz="280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  <a:ea typeface="Calibri" panose="020F0502020204030204" pitchFamily="34" charset="0"/>
                        </a:rPr>
                        <a:t>C</a:t>
                      </a:r>
                      <a:endParaRPr lang="en-US" sz="2800" dirty="0">
                        <a:solidFill>
                          <a:srgbClr val="333333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9798853"/>
                  </a:ext>
                </a:extLst>
              </a:tr>
            </a:tbl>
          </a:graphicData>
        </a:graphic>
      </p:graphicFrame>
      <p:pic>
        <p:nvPicPr>
          <p:cNvPr id="23" name="V.A – Tiếng Vỗ Tay">
            <a:hlinkClick r:id="" action="ppaction://media"/>
            <a:extLst>
              <a:ext uri="{FF2B5EF4-FFF2-40B4-BE49-F238E27FC236}">
                <a16:creationId xmlns:a16="http://schemas.microsoft.com/office/drawing/2014/main" id="{A0805407-9DEC-4D45-94D8-ED57B28FFD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92000" y="3022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51596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19DE5C2-45FD-4DD2-8143-BAFD1DF360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27" y="562138"/>
            <a:ext cx="7350927" cy="57337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4C63E21-2EC1-40CA-8D7F-E55EA5489D8B}"/>
              </a:ext>
            </a:extLst>
          </p:cNvPr>
          <p:cNvSpPr txBox="1"/>
          <p:nvPr/>
        </p:nvSpPr>
        <p:spPr>
          <a:xfrm>
            <a:off x="8534400" y="404292"/>
            <a:ext cx="3135086" cy="6049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BÁN TẤT CẢ NHỮNG GÌ ĐANG CÓ MÀ MUA</a:t>
            </a:r>
          </a:p>
        </p:txBody>
      </p:sp>
    </p:spTree>
    <p:extLst>
      <p:ext uri="{BB962C8B-B14F-4D97-AF65-F5344CB8AC3E}">
        <p14:creationId xmlns:p14="http://schemas.microsoft.com/office/powerpoint/2010/main" val="3209817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WordArt 6"/>
          <p:cNvSpPr>
            <a:spLocks noChangeArrowheads="1" noChangeShapeType="1" noTextEdit="1"/>
          </p:cNvSpPr>
          <p:nvPr/>
        </p:nvSpPr>
        <p:spPr bwMode="auto">
          <a:xfrm>
            <a:off x="773596" y="254000"/>
            <a:ext cx="10644809" cy="106479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8400" b="1" i="0" u="none" strike="noStrike" kern="1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368400" b="1" i="0" u="none" strike="noStrike" kern="1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v</a:t>
            </a:r>
            <a:r>
              <a:rPr kumimoji="0" lang="en-US" sz="368400" b="1" i="0" u="none" strike="noStrike" kern="1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ới</a:t>
            </a:r>
            <a:r>
              <a:rPr kumimoji="0" lang="en-US" sz="368400" b="1" i="0" u="none" strike="noStrike" kern="1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8400" b="1" i="0" u="none" strike="noStrike" kern="1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Giê-su</a:t>
            </a:r>
            <a:r>
              <a:rPr kumimoji="0" lang="en-US" sz="368400" b="1" i="0" u="none" strike="noStrike" kern="1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8400" b="1" i="0" u="none" strike="noStrike" kern="1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</a:t>
            </a:r>
            <a:r>
              <a:rPr kumimoji="0" lang="en-US" sz="368400" b="1" i="0" u="none" strike="noStrike" kern="1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8400" b="1" i="0" u="none" strike="noStrike" kern="1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368400" b="1" i="0" u="none" strike="noStrike" kern="1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8400" b="1" i="0" u="none" strike="noStrike" kern="1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cùng</a:t>
            </a:r>
            <a:r>
              <a:rPr kumimoji="0" lang="en-US" sz="368400" b="1" i="0" u="none" strike="noStrike" kern="1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8400" b="1" i="0" u="none" strike="noStrike" kern="1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Giê-su</a:t>
            </a:r>
            <a:endParaRPr kumimoji="0" lang="en-US" sz="368400" b="1" i="0" u="none" strike="noStrike" kern="10" cap="none" spc="0" normalizeH="0" baseline="0" noProof="0" dirty="0">
              <a:ln>
                <a:noFill/>
              </a:ln>
              <a:solidFill>
                <a:srgbClr val="00B05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AutoShape 9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524001" y="5539206"/>
            <a:ext cx="9143999" cy="1064795"/>
          </a:xfrm>
          <a:prstGeom prst="flowChartAlternateProcess">
            <a:avLst/>
          </a:prstGeom>
          <a:solidFill>
            <a:srgbClr val="7030A0"/>
          </a:solidFill>
          <a:ln w="3810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TRẮC</a:t>
            </a:r>
            <a:r>
              <a:rPr kumimoji="0" lang="en-US" altLang="en-US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altLang="en-US" sz="60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NGHIỆM</a:t>
            </a:r>
            <a:endParaRPr kumimoji="0" lang="en-US" altLang="en-US" sz="6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27FFDE-9CD5-4E67-B014-858183DD86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49248" y="1591055"/>
            <a:ext cx="4875789" cy="3675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647008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4" grpId="0"/>
      <p:bldP spid="2054" grpId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-48986" y="0"/>
            <a:ext cx="12240986" cy="6858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-48986" y="2753180"/>
            <a:ext cx="12240986" cy="800100"/>
            <a:chOff x="1104" y="1632"/>
            <a:chExt cx="5466" cy="432"/>
          </a:xfrm>
        </p:grpSpPr>
        <p:sp>
          <p:nvSpPr>
            <p:cNvPr id="7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A</a:t>
              </a:r>
            </a:p>
          </p:txBody>
        </p:sp>
        <p:sp>
          <p:nvSpPr>
            <p:cNvPr id="8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en-U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Thửa</a:t>
              </a:r>
              <a:r>
                <a:rPr lang="en-US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ruộng</a:t>
              </a:r>
              <a:r>
                <a:rPr lang="en-US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kho</a:t>
              </a:r>
              <a:r>
                <a:rPr lang="en-US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báu</a:t>
              </a:r>
              <a:endParaRPr lang="en-US" sz="5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7" name="Rounded Rectangle 36"/>
          <p:cNvSpPr/>
          <p:nvPr/>
        </p:nvSpPr>
        <p:spPr>
          <a:xfrm>
            <a:off x="5553074" y="6262914"/>
            <a:ext cx="1085850" cy="457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 án</a:t>
            </a:r>
          </a:p>
        </p:txBody>
      </p: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-48986" y="3648529"/>
            <a:ext cx="12240986" cy="800100"/>
            <a:chOff x="1104" y="1632"/>
            <a:chExt cx="5466" cy="432"/>
          </a:xfrm>
        </p:grpSpPr>
        <p:sp>
          <p:nvSpPr>
            <p:cNvPr id="38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B</a:t>
              </a:r>
            </a:p>
          </p:txBody>
        </p:sp>
        <p:sp>
          <p:nvSpPr>
            <p:cNvPr id="39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en-U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Ngọc</a:t>
              </a:r>
              <a:r>
                <a:rPr lang="en-US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quý</a:t>
              </a:r>
              <a:r>
                <a:rPr lang="en-US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kho</a:t>
              </a:r>
              <a:r>
                <a:rPr lang="en-US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báu</a:t>
              </a:r>
              <a:endParaRPr lang="en-US" sz="5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-48984" y="4505779"/>
            <a:ext cx="12240986" cy="800100"/>
            <a:chOff x="1104" y="1632"/>
            <a:chExt cx="5466" cy="432"/>
          </a:xfrm>
        </p:grpSpPr>
        <p:sp>
          <p:nvSpPr>
            <p:cNvPr id="41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C</a:t>
              </a:r>
            </a:p>
          </p:txBody>
        </p:sp>
        <p:sp>
          <p:nvSpPr>
            <p:cNvPr id="42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Chiếc lưới</a:t>
              </a:r>
            </a:p>
          </p:txBody>
        </p:sp>
      </p:grpSp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-48965" y="5363029"/>
            <a:ext cx="12240864" cy="800100"/>
            <a:chOff x="1104" y="1632"/>
            <a:chExt cx="4783" cy="432"/>
          </a:xfrm>
        </p:grpSpPr>
        <p:sp>
          <p:nvSpPr>
            <p:cNvPr id="44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378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D</a:t>
              </a:r>
            </a:p>
          </p:txBody>
        </p:sp>
        <p:sp>
          <p:nvSpPr>
            <p:cNvPr id="45" name="Rounded Rectangle 12"/>
            <p:cNvSpPr>
              <a:spLocks noChangeArrowheads="1"/>
            </p:cNvSpPr>
            <p:nvPr/>
          </p:nvSpPr>
          <p:spPr bwMode="auto">
            <a:xfrm>
              <a:off x="1524" y="1632"/>
              <a:ext cx="4363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Thửa ruộng và chiếc lưới</a:t>
              </a:r>
            </a:p>
          </p:txBody>
        </p:sp>
      </p:grpSp>
      <p:grpSp>
        <p:nvGrpSpPr>
          <p:cNvPr id="9" name="Group 33"/>
          <p:cNvGrpSpPr>
            <a:grpSpLocks/>
          </p:cNvGrpSpPr>
          <p:nvPr/>
        </p:nvGrpSpPr>
        <p:grpSpPr bwMode="auto">
          <a:xfrm>
            <a:off x="-47237" y="3646236"/>
            <a:ext cx="12240986" cy="807607"/>
            <a:chOff x="-1896924" y="4711697"/>
            <a:chExt cx="10567018" cy="692222"/>
          </a:xfrm>
          <a:solidFill>
            <a:srgbClr val="92D050"/>
          </a:solidFill>
        </p:grpSpPr>
        <p:sp>
          <p:nvSpPr>
            <p:cNvPr id="19" name="AutoShape 46"/>
            <p:cNvSpPr>
              <a:spLocks noChangeArrowheads="1"/>
            </p:cNvSpPr>
            <p:nvPr/>
          </p:nvSpPr>
          <p:spPr bwMode="auto">
            <a:xfrm>
              <a:off x="-1896924" y="4711697"/>
              <a:ext cx="835154" cy="685800"/>
            </a:xfrm>
            <a:prstGeom prst="flowChartAlternateProcess">
              <a:avLst/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B</a:t>
              </a:r>
            </a:p>
          </p:txBody>
        </p:sp>
        <p:sp>
          <p:nvSpPr>
            <p:cNvPr id="33" name="Rounded Rectangle 12"/>
            <p:cNvSpPr>
              <a:spLocks noChangeArrowheads="1"/>
            </p:cNvSpPr>
            <p:nvPr/>
          </p:nvSpPr>
          <p:spPr bwMode="auto">
            <a:xfrm>
              <a:off x="-968975" y="4718119"/>
              <a:ext cx="9639069" cy="685800"/>
            </a:xfrm>
            <a:prstGeom prst="roundRect">
              <a:avLst>
                <a:gd name="adj" fmla="val 16667"/>
              </a:avLst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4800" b="1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Ngọc quý và kho báu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C560D8AB-9919-419B-BEBB-D2009B70CB50}"/>
              </a:ext>
            </a:extLst>
          </p:cNvPr>
          <p:cNvSpPr/>
          <p:nvPr/>
        </p:nvSpPr>
        <p:spPr>
          <a:xfrm>
            <a:off x="-48986" y="1"/>
            <a:ext cx="12240986" cy="267873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en-US" sz="5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1.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Trong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2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dụ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ngôn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đầu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Chúa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Giê-su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ví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Nước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Trời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giống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như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điều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gì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49915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ap_an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4315A55-7274-42F7-AF7E-F8766496E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54108"/>
            <a:ext cx="12192000" cy="5903892"/>
          </a:xfrm>
        </p:spPr>
        <p:txBody>
          <a:bodyPr anchor="ctr"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vi-VN" sz="7200" b="1" dirty="0">
                <a:solidFill>
                  <a:srgbClr val="333333"/>
                </a:solidFill>
                <a:latin typeface="Verdana" panose="020B0604030504040204" pitchFamily="34" charset="0"/>
                <a:ea typeface="Times New Roman" panose="02020603050405020304" pitchFamily="18" charset="0"/>
              </a:rPr>
              <a:t>Khi ấy, Đức Giê-su kể cho dân chúng dụ ngôn này : “Nước Trời giống như chuyện kho báu chôn giấu trong ruộng. </a:t>
            </a:r>
            <a:endParaRPr lang="en-US" sz="7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D1A515-5A14-4D60-B4DD-51DDF5EC02A1}"/>
              </a:ext>
            </a:extLst>
          </p:cNvPr>
          <p:cNvSpPr txBox="1"/>
          <p:nvPr/>
        </p:nvSpPr>
        <p:spPr>
          <a:xfrm>
            <a:off x="0" y="0"/>
            <a:ext cx="121920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✠ TIN MỪNG CHÚA GIÊ-SU KI-TÔ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Tahoma" panose="020B0604030504040204" pitchFamily="34" charset="0"/>
              </a:rPr>
              <a:t>THEO THÁNH MÁT-THÊU✠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82643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-48986" y="0"/>
            <a:ext cx="12240986" cy="6858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-48986" y="2753180"/>
            <a:ext cx="12240986" cy="800100"/>
            <a:chOff x="1104" y="1632"/>
            <a:chExt cx="5466" cy="432"/>
          </a:xfrm>
        </p:grpSpPr>
        <p:sp>
          <p:nvSpPr>
            <p:cNvPr id="7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A</a:t>
              </a:r>
            </a:p>
          </p:txBody>
        </p:sp>
        <p:sp>
          <p:nvSpPr>
            <p:cNvPr id="8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en-U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Rất</a:t>
              </a:r>
              <a:r>
                <a:rPr lang="en-US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đẹp</a:t>
              </a:r>
              <a:endParaRPr lang="en-US" sz="5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7" name="Rounded Rectangle 36"/>
          <p:cNvSpPr/>
          <p:nvPr/>
        </p:nvSpPr>
        <p:spPr>
          <a:xfrm>
            <a:off x="5553074" y="6262914"/>
            <a:ext cx="1085850" cy="457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 án</a:t>
            </a:r>
          </a:p>
        </p:txBody>
      </p: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-48986" y="3648529"/>
            <a:ext cx="12240986" cy="800100"/>
            <a:chOff x="1104" y="1632"/>
            <a:chExt cx="5466" cy="432"/>
          </a:xfrm>
        </p:grpSpPr>
        <p:sp>
          <p:nvSpPr>
            <p:cNvPr id="38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B</a:t>
              </a:r>
            </a:p>
          </p:txBody>
        </p:sp>
        <p:sp>
          <p:nvSpPr>
            <p:cNvPr id="39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en-U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Quý</a:t>
              </a:r>
              <a:r>
                <a:rPr lang="en-US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hiếm</a:t>
              </a:r>
              <a:endParaRPr lang="en-US" sz="5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-48984" y="4505779"/>
            <a:ext cx="12240986" cy="800100"/>
            <a:chOff x="1104" y="1632"/>
            <a:chExt cx="5466" cy="432"/>
          </a:xfrm>
        </p:grpSpPr>
        <p:sp>
          <p:nvSpPr>
            <p:cNvPr id="41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C</a:t>
              </a:r>
            </a:p>
          </p:txBody>
        </p:sp>
        <p:sp>
          <p:nvSpPr>
            <p:cNvPr id="42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48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Người ta sẵn sàng bán mọi thứ để mua</a:t>
              </a:r>
            </a:p>
          </p:txBody>
        </p:sp>
      </p:grpSp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-48965" y="5363029"/>
            <a:ext cx="12240864" cy="800100"/>
            <a:chOff x="1104" y="1632"/>
            <a:chExt cx="4783" cy="432"/>
          </a:xfrm>
        </p:grpSpPr>
        <p:sp>
          <p:nvSpPr>
            <p:cNvPr id="44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378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D</a:t>
              </a:r>
            </a:p>
          </p:txBody>
        </p:sp>
        <p:sp>
          <p:nvSpPr>
            <p:cNvPr id="45" name="Rounded Rectangle 12"/>
            <p:cNvSpPr>
              <a:spLocks noChangeArrowheads="1"/>
            </p:cNvSpPr>
            <p:nvPr/>
          </p:nvSpPr>
          <p:spPr bwMode="auto">
            <a:xfrm>
              <a:off x="1524" y="1632"/>
              <a:ext cx="4363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en-U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Chỉ</a:t>
              </a:r>
              <a:r>
                <a:rPr lang="en-US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A </a:t>
              </a:r>
              <a:r>
                <a:rPr lang="en-U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 B </a:t>
              </a:r>
              <a:r>
                <a:rPr lang="en-US" sz="5400" b="1" dirty="0" err="1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đúng</a:t>
              </a:r>
              <a:endParaRPr lang="vi-VN" sz="5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" name="Group 33"/>
          <p:cNvGrpSpPr>
            <a:grpSpLocks/>
          </p:cNvGrpSpPr>
          <p:nvPr/>
        </p:nvGrpSpPr>
        <p:grpSpPr bwMode="auto">
          <a:xfrm>
            <a:off x="-47237" y="4506182"/>
            <a:ext cx="12240986" cy="807627"/>
            <a:chOff x="-1896924" y="5448801"/>
            <a:chExt cx="10567018" cy="692242"/>
          </a:xfrm>
          <a:solidFill>
            <a:srgbClr val="92D050"/>
          </a:solidFill>
        </p:grpSpPr>
        <p:sp>
          <p:nvSpPr>
            <p:cNvPr id="19" name="AutoShape 46"/>
            <p:cNvSpPr>
              <a:spLocks noChangeArrowheads="1"/>
            </p:cNvSpPr>
            <p:nvPr/>
          </p:nvSpPr>
          <p:spPr bwMode="auto">
            <a:xfrm>
              <a:off x="-1896924" y="5448801"/>
              <a:ext cx="835154" cy="685800"/>
            </a:xfrm>
            <a:prstGeom prst="flowChartAlternateProcess">
              <a:avLst/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7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</a:t>
              </a:r>
              <a:endPara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33" name="Rounded Rectangle 12"/>
            <p:cNvSpPr>
              <a:spLocks noChangeArrowheads="1"/>
            </p:cNvSpPr>
            <p:nvPr/>
          </p:nvSpPr>
          <p:spPr bwMode="auto">
            <a:xfrm>
              <a:off x="-968975" y="5455243"/>
              <a:ext cx="9639069" cy="685800"/>
            </a:xfrm>
            <a:prstGeom prst="roundRect">
              <a:avLst>
                <a:gd name="adj" fmla="val 16667"/>
              </a:avLst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4800" b="1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Người ta sẵn sàng bán mọi thứ để mua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C560D8AB-9919-419B-BEBB-D2009B70CB50}"/>
              </a:ext>
            </a:extLst>
          </p:cNvPr>
          <p:cNvSpPr/>
          <p:nvPr/>
        </p:nvSpPr>
        <p:spPr>
          <a:xfrm>
            <a:off x="-48986" y="1"/>
            <a:ext cx="12240986" cy="267873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en-US" sz="5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2.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Đặc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điểm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chung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của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ngọc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quý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và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kho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báu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được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nêu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ra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trong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bài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Tin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Mừng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là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gì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96627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ap_an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-48986" y="0"/>
            <a:ext cx="12240986" cy="6858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-48986" y="2753180"/>
            <a:ext cx="12240986" cy="800100"/>
            <a:chOff x="1104" y="1632"/>
            <a:chExt cx="5466" cy="432"/>
          </a:xfrm>
        </p:grpSpPr>
        <p:sp>
          <p:nvSpPr>
            <p:cNvPr id="7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A</a:t>
              </a:r>
            </a:p>
          </p:txBody>
        </p:sp>
        <p:sp>
          <p:nvSpPr>
            <p:cNvPr id="8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48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Nước trời tuyệt vời hơn tất cả mọi thứ</a:t>
              </a:r>
              <a:endParaRPr lang="en-US" sz="4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7" name="Rounded Rectangle 36"/>
          <p:cNvSpPr/>
          <p:nvPr/>
        </p:nvSpPr>
        <p:spPr>
          <a:xfrm>
            <a:off x="5553074" y="6262914"/>
            <a:ext cx="1085850" cy="457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 án</a:t>
            </a:r>
          </a:p>
        </p:txBody>
      </p: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-48986" y="3648529"/>
            <a:ext cx="12240986" cy="800100"/>
            <a:chOff x="1104" y="1632"/>
            <a:chExt cx="5466" cy="432"/>
          </a:xfrm>
        </p:grpSpPr>
        <p:sp>
          <p:nvSpPr>
            <p:cNvPr id="38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B</a:t>
              </a:r>
            </a:p>
          </p:txBody>
        </p:sp>
        <p:sp>
          <p:nvSpPr>
            <p:cNvPr id="39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Nước trời khó tìm thấy</a:t>
              </a:r>
            </a:p>
          </p:txBody>
        </p:sp>
      </p:grp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-48984" y="4505779"/>
            <a:ext cx="12240986" cy="800100"/>
            <a:chOff x="1104" y="1632"/>
            <a:chExt cx="5466" cy="432"/>
          </a:xfrm>
        </p:grpSpPr>
        <p:sp>
          <p:nvSpPr>
            <p:cNvPr id="41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C</a:t>
              </a:r>
            </a:p>
          </p:txBody>
        </p:sp>
        <p:sp>
          <p:nvSpPr>
            <p:cNvPr id="42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40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Nước trời không dành cho những người gian ác</a:t>
              </a:r>
            </a:p>
          </p:txBody>
        </p:sp>
      </p:grpSp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-48965" y="5363029"/>
            <a:ext cx="12240864" cy="800100"/>
            <a:chOff x="1104" y="1632"/>
            <a:chExt cx="4783" cy="432"/>
          </a:xfrm>
        </p:grpSpPr>
        <p:sp>
          <p:nvSpPr>
            <p:cNvPr id="44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378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D</a:t>
              </a:r>
            </a:p>
          </p:txBody>
        </p:sp>
        <p:sp>
          <p:nvSpPr>
            <p:cNvPr id="45" name="Rounded Rectangle 12"/>
            <p:cNvSpPr>
              <a:spLocks noChangeArrowheads="1"/>
            </p:cNvSpPr>
            <p:nvPr/>
          </p:nvSpPr>
          <p:spPr bwMode="auto">
            <a:xfrm>
              <a:off x="1524" y="1632"/>
              <a:ext cx="4363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4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Phải bán mọi thứ mới mua được nước trời</a:t>
              </a:r>
            </a:p>
          </p:txBody>
        </p:sp>
      </p:grpSp>
      <p:grpSp>
        <p:nvGrpSpPr>
          <p:cNvPr id="9" name="Group 33"/>
          <p:cNvGrpSpPr>
            <a:grpSpLocks/>
          </p:cNvGrpSpPr>
          <p:nvPr/>
        </p:nvGrpSpPr>
        <p:grpSpPr bwMode="auto">
          <a:xfrm>
            <a:off x="-47237" y="2753578"/>
            <a:ext cx="12240986" cy="807627"/>
            <a:chOff x="-1896924" y="5448801"/>
            <a:chExt cx="10567018" cy="692242"/>
          </a:xfrm>
          <a:solidFill>
            <a:srgbClr val="92D050"/>
          </a:solidFill>
        </p:grpSpPr>
        <p:sp>
          <p:nvSpPr>
            <p:cNvPr id="19" name="AutoShape 46"/>
            <p:cNvSpPr>
              <a:spLocks noChangeArrowheads="1"/>
            </p:cNvSpPr>
            <p:nvPr/>
          </p:nvSpPr>
          <p:spPr bwMode="auto">
            <a:xfrm>
              <a:off x="-1896924" y="5448801"/>
              <a:ext cx="835154" cy="685800"/>
            </a:xfrm>
            <a:prstGeom prst="flowChartAlternateProcess">
              <a:avLst/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7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A</a:t>
              </a:r>
              <a:endPara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33" name="Rounded Rectangle 12"/>
            <p:cNvSpPr>
              <a:spLocks noChangeArrowheads="1"/>
            </p:cNvSpPr>
            <p:nvPr/>
          </p:nvSpPr>
          <p:spPr bwMode="auto">
            <a:xfrm>
              <a:off x="-968975" y="5455243"/>
              <a:ext cx="9639069" cy="685800"/>
            </a:xfrm>
            <a:prstGeom prst="roundRect">
              <a:avLst>
                <a:gd name="adj" fmla="val 16667"/>
              </a:avLst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4800" b="1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Nước trời tuyệt vời hơn tất cả mọi thứ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C560D8AB-9919-419B-BEBB-D2009B70CB50}"/>
              </a:ext>
            </a:extLst>
          </p:cNvPr>
          <p:cNvSpPr/>
          <p:nvPr/>
        </p:nvSpPr>
        <p:spPr>
          <a:xfrm>
            <a:off x="-48986" y="1"/>
            <a:ext cx="12240986" cy="267873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en-US" sz="5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3. 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Qua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bài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Tin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Mừng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Chúa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Giê-su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muốn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chúng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ta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hiểu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điều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gì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về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Nước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Trời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03781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ap_an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-48986" y="0"/>
            <a:ext cx="12240986" cy="685800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 34"/>
          <p:cNvGrpSpPr>
            <a:grpSpLocks/>
          </p:cNvGrpSpPr>
          <p:nvPr/>
        </p:nvGrpSpPr>
        <p:grpSpPr bwMode="auto">
          <a:xfrm>
            <a:off x="-48986" y="2753180"/>
            <a:ext cx="12240986" cy="800100"/>
            <a:chOff x="1104" y="1632"/>
            <a:chExt cx="5466" cy="432"/>
          </a:xfrm>
        </p:grpSpPr>
        <p:sp>
          <p:nvSpPr>
            <p:cNvPr id="7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A</a:t>
              </a:r>
            </a:p>
          </p:txBody>
        </p:sp>
        <p:sp>
          <p:nvSpPr>
            <p:cNvPr id="8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Người gian ác</a:t>
              </a:r>
            </a:p>
          </p:txBody>
        </p:sp>
      </p:grpSp>
      <p:sp>
        <p:nvSpPr>
          <p:cNvPr id="37" name="Rounded Rectangle 36"/>
          <p:cNvSpPr/>
          <p:nvPr/>
        </p:nvSpPr>
        <p:spPr>
          <a:xfrm>
            <a:off x="5553074" y="6262914"/>
            <a:ext cx="1085850" cy="457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 án</a:t>
            </a:r>
          </a:p>
        </p:txBody>
      </p: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-48986" y="3648529"/>
            <a:ext cx="12240986" cy="800100"/>
            <a:chOff x="1104" y="1632"/>
            <a:chExt cx="5466" cy="432"/>
          </a:xfrm>
        </p:grpSpPr>
        <p:sp>
          <p:nvSpPr>
            <p:cNvPr id="38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B</a:t>
              </a:r>
            </a:p>
          </p:txBody>
        </p:sp>
        <p:sp>
          <p:nvSpPr>
            <p:cNvPr id="39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Người công chính</a:t>
              </a:r>
            </a:p>
          </p:txBody>
        </p:sp>
      </p:grp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-48984" y="4505779"/>
            <a:ext cx="12240986" cy="800100"/>
            <a:chOff x="1104" y="1632"/>
            <a:chExt cx="5466" cy="432"/>
          </a:xfrm>
        </p:grpSpPr>
        <p:sp>
          <p:nvSpPr>
            <p:cNvPr id="41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432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C</a:t>
              </a:r>
            </a:p>
          </p:txBody>
        </p:sp>
        <p:sp>
          <p:nvSpPr>
            <p:cNvPr id="42" name="Rounded Rectangle 12"/>
            <p:cNvSpPr>
              <a:spLocks noChangeArrowheads="1"/>
            </p:cNvSpPr>
            <p:nvPr/>
          </p:nvSpPr>
          <p:spPr bwMode="auto">
            <a:xfrm>
              <a:off x="1584" y="1632"/>
              <a:ext cx="4986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60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Người theo Đạo</a:t>
              </a:r>
            </a:p>
          </p:txBody>
        </p:sp>
      </p:grpSp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-48965" y="5363029"/>
            <a:ext cx="12240864" cy="800100"/>
            <a:chOff x="1104" y="1632"/>
            <a:chExt cx="4783" cy="432"/>
          </a:xfrm>
        </p:grpSpPr>
        <p:sp>
          <p:nvSpPr>
            <p:cNvPr id="44" name="AutoShape 35"/>
            <p:cNvSpPr>
              <a:spLocks noChangeArrowheads="1"/>
            </p:cNvSpPr>
            <p:nvPr/>
          </p:nvSpPr>
          <p:spPr bwMode="auto">
            <a:xfrm>
              <a:off x="1104" y="1632"/>
              <a:ext cx="378" cy="432"/>
            </a:xfrm>
            <a:prstGeom prst="flowChartAlternateProcess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1" i="0" u="none" strike="noStrike" kern="1200" cap="none" spc="0" normalizeH="0" baseline="0" noProof="0">
                  <a:ln>
                    <a:noFill/>
                  </a:ln>
                  <a:solidFill>
                    <a:srgbClr val="00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Arial" charset="0"/>
                </a:rPr>
                <a:t>D</a:t>
              </a:r>
            </a:p>
          </p:txBody>
        </p:sp>
        <p:sp>
          <p:nvSpPr>
            <p:cNvPr id="45" name="Rounded Rectangle 12"/>
            <p:cNvSpPr>
              <a:spLocks noChangeArrowheads="1"/>
            </p:cNvSpPr>
            <p:nvPr/>
          </p:nvSpPr>
          <p:spPr bwMode="auto">
            <a:xfrm>
              <a:off x="1524" y="1632"/>
              <a:ext cx="4363" cy="43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6000" b="1" dirty="0">
                  <a:solidFill>
                    <a:prstClr val="black"/>
                  </a:solidFill>
                  <a:latin typeface="Times New Roman" pitchFamily="18" charset="0"/>
                  <a:cs typeface="Times New Roman" pitchFamily="18" charset="0"/>
                </a:rPr>
                <a:t>Tất cả mọi người</a:t>
              </a:r>
            </a:p>
          </p:txBody>
        </p:sp>
      </p:grpSp>
      <p:grpSp>
        <p:nvGrpSpPr>
          <p:cNvPr id="9" name="Group 33"/>
          <p:cNvGrpSpPr>
            <a:grpSpLocks/>
          </p:cNvGrpSpPr>
          <p:nvPr/>
        </p:nvGrpSpPr>
        <p:grpSpPr bwMode="auto">
          <a:xfrm>
            <a:off x="-47237" y="3635324"/>
            <a:ext cx="12240986" cy="807627"/>
            <a:chOff x="-1896924" y="5448801"/>
            <a:chExt cx="10567018" cy="692242"/>
          </a:xfrm>
          <a:solidFill>
            <a:srgbClr val="92D050"/>
          </a:solidFill>
        </p:grpSpPr>
        <p:sp>
          <p:nvSpPr>
            <p:cNvPr id="19" name="AutoShape 46"/>
            <p:cNvSpPr>
              <a:spLocks noChangeArrowheads="1"/>
            </p:cNvSpPr>
            <p:nvPr/>
          </p:nvSpPr>
          <p:spPr bwMode="auto">
            <a:xfrm>
              <a:off x="-1896924" y="5448801"/>
              <a:ext cx="835154" cy="685800"/>
            </a:xfrm>
            <a:prstGeom prst="flowChartAlternateProcess">
              <a:avLst/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7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B</a:t>
              </a:r>
              <a:endPara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33" name="Rounded Rectangle 12"/>
            <p:cNvSpPr>
              <a:spLocks noChangeArrowheads="1"/>
            </p:cNvSpPr>
            <p:nvPr/>
          </p:nvSpPr>
          <p:spPr bwMode="auto">
            <a:xfrm>
              <a:off x="-968975" y="5455243"/>
              <a:ext cx="9639069" cy="685800"/>
            </a:xfrm>
            <a:prstGeom prst="roundRect">
              <a:avLst>
                <a:gd name="adj" fmla="val 16667"/>
              </a:avLst>
            </a:prstGeom>
            <a:grpFill/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1" indent="-257175" defTabSz="457200">
                <a:defRPr/>
              </a:pPr>
              <a:r>
                <a:rPr lang="vi-VN" sz="5400" b="1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Người công chính</a:t>
              </a: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C560D8AB-9919-419B-BEBB-D2009B70CB50}"/>
              </a:ext>
            </a:extLst>
          </p:cNvPr>
          <p:cNvSpPr/>
          <p:nvPr/>
        </p:nvSpPr>
        <p:spPr>
          <a:xfrm>
            <a:off x="-48986" y="1"/>
            <a:ext cx="12240986" cy="267873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54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4.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Vậy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những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người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như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nào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sẽ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được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vào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Nước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5400" b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Trời</a:t>
            </a:r>
            <a:r>
              <a:rPr lang="en-US" sz="54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49710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ap_an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1E6FF85-6756-434B-A8E1-E10F6E46C5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6070" y="3211551"/>
            <a:ext cx="4022323" cy="32886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431C5340-3CA1-47F1-8EAE-0D2383149045}"/>
              </a:ext>
            </a:extLst>
          </p:cNvPr>
          <p:cNvSpPr/>
          <p:nvPr/>
        </p:nvSpPr>
        <p:spPr>
          <a:xfrm>
            <a:off x="4572001" y="111512"/>
            <a:ext cx="7620000" cy="6289288"/>
          </a:xfrm>
          <a:prstGeom prst="cloudCallout">
            <a:avLst>
              <a:gd name="adj1" fmla="val -47502"/>
              <a:gd name="adj2" fmla="val 49905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2ADFAF-9DC5-4BFB-A7AD-1DD2DCFFB09F}"/>
              </a:ext>
            </a:extLst>
          </p:cNvPr>
          <p:cNvSpPr txBox="1"/>
          <p:nvPr/>
        </p:nvSpPr>
        <p:spPr>
          <a:xfrm>
            <a:off x="5327627" y="1124287"/>
            <a:ext cx="6083719" cy="4459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vi-VN" sz="54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Thiếu nhi Thánh Thể </a:t>
            </a:r>
            <a:r>
              <a:rPr lang="en-US" sz="5400" b="1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sẽ</a:t>
            </a:r>
            <a:r>
              <a:rPr lang="vi-VN" sz="5400" b="1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54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làm gì để trở </a:t>
            </a:r>
            <a:r>
              <a:rPr lang="en-US" sz="5400" b="1" dirty="0" err="1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nên</a:t>
            </a:r>
            <a:r>
              <a:rPr lang="vi-VN" sz="54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người công chính?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EF6069-D6E0-4AA3-BC00-AEC2B19ED6CD}"/>
              </a:ext>
            </a:extLst>
          </p:cNvPr>
          <p:cNvSpPr txBox="1"/>
          <p:nvPr/>
        </p:nvSpPr>
        <p:spPr>
          <a:xfrm>
            <a:off x="780654" y="725711"/>
            <a:ext cx="28621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lgerian" panose="04020705040A02060702" pitchFamily="82" charset="0"/>
                <a:ea typeface="+mn-ea"/>
                <a:cs typeface="+mn-cs"/>
              </a:rPr>
              <a:t>THIẾU NHI YÊU CHÚA</a:t>
            </a:r>
          </a:p>
        </p:txBody>
      </p:sp>
    </p:spTree>
    <p:extLst>
      <p:ext uri="{BB962C8B-B14F-4D97-AF65-F5344CB8AC3E}">
        <p14:creationId xmlns:p14="http://schemas.microsoft.com/office/powerpoint/2010/main" val="593994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9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3CE250"/>
                                      </p:to>
                                    </p:animClr>
                                    <p:animClr clrSpc="rgb" dir="cw">
                                      <p:cBhvr>
                                        <p:cTn id="2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CE250"/>
                                      </p:to>
                                    </p:animClr>
                                    <p:set>
                                      <p:cBhvr>
                                        <p:cTn id="2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0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Có người kia gặp được thì liền chôn giấu lại, rồi vui mừng đi bán tất cả những gì mình có mà mua thửa ruộng ấy.</a:t>
            </a:r>
            <a:endParaRPr lang="en-US" sz="7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3397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“Nước Trời lại cũng giống như chuyện một thương gia đi tìm ngọc đẹp. </a:t>
            </a:r>
            <a:endParaRPr lang="en-US" sz="7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2676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Tìm được một viên ngọc quý, ông ta ra đi, bán tất cả những gì mình có mà mua viên ngọc ấy.</a:t>
            </a:r>
            <a:endParaRPr lang="en-US" sz="7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310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“Nước Trời lại còn giống như chuyện chiếc lưới thả xuống biển, gom được đủ thứ cá.</a:t>
            </a:r>
            <a:endParaRPr lang="en-US" sz="7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384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Khi lưới đầy, người ta kéo lên bãi, rồi ngồi nhặt cá tốt cho vào giỏ, còn cá xấu thì vứt ra ngoài. </a:t>
            </a:r>
            <a:endParaRPr lang="en-US" sz="7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553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Đến ngày tận thế, cũng sẽ xảy ra như vậy. Các thiên sứ sẽ xuất hiện</a:t>
            </a:r>
            <a:endParaRPr lang="en-US" sz="7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4799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57999"/>
          </a:xfrm>
        </p:spPr>
        <p:txBody>
          <a:bodyPr>
            <a:no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vi-VN" sz="72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và tách biệt kẻ xấu ra khỏi hàng ngũ người công chính, rồi quăng chúng vào lò lửa; </a:t>
            </a:r>
            <a:endParaRPr lang="en-US" sz="7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202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884</Words>
  <Application>Microsoft Office PowerPoint</Application>
  <PresentationFormat>Widescreen</PresentationFormat>
  <Paragraphs>264</Paragraphs>
  <Slides>23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Algerian</vt:lpstr>
      <vt:lpstr>Arial</vt:lpstr>
      <vt:lpstr>Arial (Body)</vt:lpstr>
      <vt:lpstr>Calibri</vt:lpstr>
      <vt:lpstr>Calibri Light</vt:lpstr>
      <vt:lpstr>Tahoma</vt:lpstr>
      <vt:lpstr>Times New Roman</vt:lpstr>
      <vt:lpstr>Verdana</vt:lpstr>
      <vt:lpstr>Office Theme</vt:lpstr>
      <vt:lpstr>PowerPoint Presentation</vt:lpstr>
      <vt:lpstr>PowerPoint Presentation</vt:lpstr>
      <vt:lpstr>Có người kia gặp được thì liền chôn giấu lại, rồi vui mừng đi bán tất cả những gì mình có mà mua thửa ruộng ấy.</vt:lpstr>
      <vt:lpstr>“Nước Trời lại cũng giống như chuyện một thương gia đi tìm ngọc đẹp. </vt:lpstr>
      <vt:lpstr>Tìm được một viên ngọc quý, ông ta ra đi, bán tất cả những gì mình có mà mua viên ngọc ấy.</vt:lpstr>
      <vt:lpstr>“Nước Trời lại còn giống như chuyện chiếc lưới thả xuống biển, gom được đủ thứ cá.</vt:lpstr>
      <vt:lpstr>Khi lưới đầy, người ta kéo lên bãi, rồi ngồi nhặt cá tốt cho vào giỏ, còn cá xấu thì vứt ra ngoài. </vt:lpstr>
      <vt:lpstr>Đến ngày tận thế, cũng sẽ xảy ra như vậy. Các thiên sứ sẽ xuất hiện</vt:lpstr>
      <vt:lpstr>và tách biệt kẻ xấu ra khỏi hàng ngũ người công chính, rồi quăng chúng vào lò lửa; </vt:lpstr>
      <vt:lpstr>ở đó, người ta sẽ phải khóc lóc nghiến răng.</vt:lpstr>
      <vt:lpstr>Anh em có hiểu tất cả những điều ấy không?” Họ đáp : “Thưa hiểu.”</vt:lpstr>
      <vt:lpstr>Người bảo họ : “Bởi vậy, bất cứ kinh sư nào đã được học hỏi về Nước Trời, </vt:lpstr>
      <vt:lpstr>thì cũng giống như chủ nhà kia lấy ra từ trong kho tàng của mình cả cái mới lẫn cái cũ.” ĐÓ LÀ LỜI CHÚA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jacky phan</dc:creator>
  <cp:lastModifiedBy>Mr Tam Nguyen</cp:lastModifiedBy>
  <cp:revision>8</cp:revision>
  <dcterms:created xsi:type="dcterms:W3CDTF">2020-07-24T00:31:52Z</dcterms:created>
  <dcterms:modified xsi:type="dcterms:W3CDTF">2023-07-28T15:42:08Z</dcterms:modified>
</cp:coreProperties>
</file>