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7" r:id="rId4"/>
    <p:sldId id="278" r:id="rId5"/>
    <p:sldId id="279" r:id="rId6"/>
    <p:sldId id="280" r:id="rId7"/>
    <p:sldId id="281" r:id="rId8"/>
    <p:sldId id="282" r:id="rId9"/>
    <p:sldId id="285" r:id="rId10"/>
    <p:sldId id="269" r:id="rId11"/>
    <p:sldId id="270" r:id="rId12"/>
    <p:sldId id="286" r:id="rId13"/>
    <p:sldId id="290" r:id="rId14"/>
    <p:sldId id="260" r:id="rId15"/>
    <p:sldId id="261" r:id="rId16"/>
    <p:sldId id="287" r:id="rId17"/>
    <p:sldId id="288" r:id="rId18"/>
    <p:sldId id="289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646" y="10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6342-2E31-4BFD-9FBE-F37C95A9D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F38FE5-9298-4936-BE4E-A5C859D79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A8D75-9DE6-4C4B-84E4-97687C3ED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16B84-9675-4A96-92C7-6FE41DA1F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E1E7-CF7C-4328-A9DF-E40C60CD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550D7-0775-4C8A-B7BF-A158DC11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D1363-5D72-4CD2-BD7C-7B49478B5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2AAA6-80A0-4EE9-9BD6-9B928B60C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6F439-EDC7-4597-B072-B60E23F23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5A5F5-033F-444D-988D-CD18818D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9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963CDE-521F-4E9E-B174-FA3A2B1987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C6968-2D3D-4029-B576-5B7A911358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CFD65-5DFD-4BF1-A3CE-407C59C69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BF345-C453-48A4-A5D4-09E1CDBEB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8A6CA-CBE3-46D6-8D1B-305640D45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2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6A765-0988-4817-A983-66288AC44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3F41E-8624-434E-B8E6-CC501C487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055F0-E12A-4FE4-9FA4-1E426354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D45DA-5547-4C09-AAF7-6C85FC0F8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F4181-FCA3-40B4-BAB6-2DE1A98DC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4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D7CAC-9CAC-49BA-A6D9-EC2FC697A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8454B-DD30-484F-8F7A-A0855A37D8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CB883-0BD1-439B-8733-E518841EC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0B729-4004-449A-B853-5F4C867FE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4F65-998D-4730-B97D-6B5E56F8A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8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4466-F837-4FAB-A579-6E33BDA2A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EB83-C9D6-49CF-A802-596D9FB78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85FBD-0A3A-4070-9D75-F2F19132C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07D0F-79E0-4D2D-A7F2-E84A61A6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454CC9-1C19-4E93-8206-E0D69827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3FFAC-03A0-4CA7-8164-D8B2E79D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9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6BB7-D9A1-4F7F-A782-CE4649212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A0CA3-6584-40A2-9FFB-A269C4E91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36AF8-1FA0-4FA3-8DA8-2471C98F0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9EB8F-D986-4F4B-B761-21D54ADB3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EE043F-F6BA-4158-A43C-1B4C32CD8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99484E-71FE-407A-8BA3-59E57673D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D0F0D3-C3CD-4E66-8F5F-117A79543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4896EA-A824-4087-9D38-882E04E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88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27640-51CB-41B7-A6FA-FBE9D54E6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7F99F-9D25-4177-BBFC-613B34FE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868A18-DA64-4676-878C-84DE30455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7038C3-9716-4028-9551-59B45EBC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C74FDE-9784-49D7-95FE-D91FD72D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42C026-1EF1-4C27-85FC-D5C75A2A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CF7A1-C706-4A80-B62C-D81463862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5FC7-C836-41C5-BD80-FB005101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E4727-E486-4D71-BE36-61259FCAC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9570D-F8C8-45FD-BE15-1D05C4578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4A45C-C28A-4A3B-81AA-49C9EE084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52EA3-BE6C-4FC7-8313-8FB5D3F89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EA4642-0C7C-4079-9B29-CDE4E73E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8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4DA38-F091-4D2D-8B7C-12C2BBCB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C9AA97-25EA-425F-BFFD-6F16745EC3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F1965-26C5-428B-9676-C9D57869C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F6281-B711-4F66-8230-D6EB3805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7F049-FA7B-4AFC-894B-15E27478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948B8-4F2E-4436-B084-2800C279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7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00E7B8-F9F6-4532-BFA1-C599EAFB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92DF12-A6C7-4283-9B27-BAEF1DF70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625E1-E44F-4279-9A05-45AAF9250A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E7B30-AAA2-4B08-8110-8E06E0A6B05D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CAB2A-F150-4504-8BB3-E3F6F8D89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BC795-DBF6-42BD-BE0A-427C48A42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2818A-29CB-4072-BC69-430106683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2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sp>
        <p:nvSpPr>
          <p:cNvPr id="4" name="Hình chữ nhật 3"/>
          <p:cNvSpPr/>
          <p:nvPr/>
        </p:nvSpPr>
        <p:spPr>
          <a:xfrm>
            <a:off x="0" y="5512552"/>
            <a:ext cx="12192000" cy="142346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 KÍNH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00B05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lvl="0" algn="ctr" defTabSz="457200">
              <a:defRPr/>
            </a:pPr>
            <a:r>
              <a:rPr lang="en-US" sz="4400" b="1" kern="1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</a:rPr>
              <a:t>THÁNH TÂM CHÚA GIÊ-SU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961792" y="4076676"/>
            <a:ext cx="3115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kumimoji="0" lang="en-US" sz="3200" b="1" i="0" u="none" strike="noStrike" kern="1200" cap="none" spc="0" normalizeH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GIÊ-SU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114267" y="4072660"/>
            <a:ext cx="3190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 TÂM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DD375F-CCEA-4CA8-AC1E-F557B100D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026" y="1369665"/>
            <a:ext cx="5689946" cy="41186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350272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39482" y="164454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39482" y="764390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39482" y="1363125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39482" y="1965091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39482" y="2567057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39482" y="3169023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3" name="Star: 10 Points 62">
            <a:extLst>
              <a:ext uri="{FF2B5EF4-FFF2-40B4-BE49-F238E27FC236}">
                <a16:creationId xmlns:a16="http://schemas.microsoft.com/office/drawing/2014/main" id="{3E8A48A8-5EEF-40B6-8C5E-432849592B66}"/>
              </a:ext>
            </a:extLst>
          </p:cNvPr>
          <p:cNvSpPr/>
          <p:nvPr/>
        </p:nvSpPr>
        <p:spPr>
          <a:xfrm>
            <a:off x="339482" y="3765264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8EE9764-2454-488B-86C2-551C1A1F3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346930"/>
              </p:ext>
            </p:extLst>
          </p:nvPr>
        </p:nvGraphicFramePr>
        <p:xfrm>
          <a:off x="1763420" y="164454"/>
          <a:ext cx="7806075" cy="4750720"/>
        </p:xfrm>
        <a:graphic>
          <a:graphicData uri="http://schemas.openxmlformats.org/drawingml/2006/table">
            <a:tbl>
              <a:tblPr firstRow="1" firstCol="1" bandRow="1"/>
              <a:tblGrid>
                <a:gridCol w="863828">
                  <a:extLst>
                    <a:ext uri="{9D8B030D-6E8A-4147-A177-3AD203B41FA5}">
                      <a16:colId xmlns:a16="http://schemas.microsoft.com/office/drawing/2014/main" val="1033779692"/>
                    </a:ext>
                  </a:extLst>
                </a:gridCol>
                <a:gridCol w="863828">
                  <a:extLst>
                    <a:ext uri="{9D8B030D-6E8A-4147-A177-3AD203B41FA5}">
                      <a16:colId xmlns:a16="http://schemas.microsoft.com/office/drawing/2014/main" val="1530124464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2192744689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1748745742"/>
                    </a:ext>
                  </a:extLst>
                </a:gridCol>
                <a:gridCol w="889325">
                  <a:extLst>
                    <a:ext uri="{9D8B030D-6E8A-4147-A177-3AD203B41FA5}">
                      <a16:colId xmlns:a16="http://schemas.microsoft.com/office/drawing/2014/main" val="3231329261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2189387550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2315710598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312689869"/>
                    </a:ext>
                  </a:extLst>
                </a:gridCol>
                <a:gridCol w="864849">
                  <a:extLst>
                    <a:ext uri="{9D8B030D-6E8A-4147-A177-3AD203B41FA5}">
                      <a16:colId xmlns:a16="http://schemas.microsoft.com/office/drawing/2014/main" val="2878651960"/>
                    </a:ext>
                  </a:extLst>
                </a:gridCol>
              </a:tblGrid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582503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99568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947685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Ỉ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74872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799158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28687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424172"/>
                  </a:ext>
                </a:extLst>
              </a:tr>
              <a:tr h="593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40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142209"/>
                  </a:ext>
                </a:extLst>
              </a:tr>
            </a:tbl>
          </a:graphicData>
        </a:graphic>
      </p:graphicFrame>
      <p:sp>
        <p:nvSpPr>
          <p:cNvPr id="70" name="Star: 10 Points 69">
            <a:extLst>
              <a:ext uri="{FF2B5EF4-FFF2-40B4-BE49-F238E27FC236}">
                <a16:creationId xmlns:a16="http://schemas.microsoft.com/office/drawing/2014/main" id="{C9F2AC3F-8E7A-432C-A78D-388FA7C21EDB}"/>
              </a:ext>
            </a:extLst>
          </p:cNvPr>
          <p:cNvSpPr/>
          <p:nvPr/>
        </p:nvSpPr>
        <p:spPr>
          <a:xfrm>
            <a:off x="339482" y="4361505"/>
            <a:ext cx="527294" cy="48963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8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7020B8B-D135-4F66-BDCE-F05CF2BEE8E0}"/>
              </a:ext>
            </a:extLst>
          </p:cNvPr>
          <p:cNvSpPr/>
          <p:nvPr/>
        </p:nvSpPr>
        <p:spPr>
          <a:xfrm>
            <a:off x="0" y="504344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ĐÂY LÀ LỜI CẦU NGUYỆN CỦA ĐỨC GIÊSU: “LẠY CHA LÀ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TRỜI ĐẤT, CON XIN NGỢI KHEN CHA”</a:t>
            </a:r>
            <a:endParaRPr lang="vi-VN" sz="4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8509372-4D6F-4F0E-A82C-75ADD17ECB81}"/>
              </a:ext>
            </a:extLst>
          </p:cNvPr>
          <p:cNvSpPr/>
          <p:nvPr/>
        </p:nvSpPr>
        <p:spPr>
          <a:xfrm>
            <a:off x="2626959" y="16445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F74FB34-28B3-4324-B57E-0114AFFB150D}"/>
              </a:ext>
            </a:extLst>
          </p:cNvPr>
          <p:cNvSpPr/>
          <p:nvPr/>
        </p:nvSpPr>
        <p:spPr>
          <a:xfrm>
            <a:off x="3490498" y="16445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6664BCF-787C-4816-8147-C3DF8D9756B5}"/>
              </a:ext>
            </a:extLst>
          </p:cNvPr>
          <p:cNvSpPr/>
          <p:nvPr/>
        </p:nvSpPr>
        <p:spPr>
          <a:xfrm>
            <a:off x="4360387" y="162969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454E64B-CFF9-40C0-85E4-638434C0019A}"/>
              </a:ext>
            </a:extLst>
          </p:cNvPr>
          <p:cNvSpPr/>
          <p:nvPr/>
        </p:nvSpPr>
        <p:spPr>
          <a:xfrm>
            <a:off x="5223926" y="162968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FAC9B0B-42C8-4673-964C-C6175C079315}"/>
              </a:ext>
            </a:extLst>
          </p:cNvPr>
          <p:cNvSpPr/>
          <p:nvPr/>
        </p:nvSpPr>
        <p:spPr>
          <a:xfrm>
            <a:off x="6093259" y="164455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4B47231E-AFEA-4195-8BA5-142648078737}"/>
              </a:ext>
            </a:extLst>
          </p:cNvPr>
          <p:cNvSpPr/>
          <p:nvPr/>
        </p:nvSpPr>
        <p:spPr>
          <a:xfrm>
            <a:off x="6956798" y="16445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0D848E2-E46B-4D8A-B26E-8246D069EFF2}"/>
              </a:ext>
            </a:extLst>
          </p:cNvPr>
          <p:cNvSpPr/>
          <p:nvPr/>
        </p:nvSpPr>
        <p:spPr>
          <a:xfrm>
            <a:off x="2626959" y="76389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48715DB8-6AB0-4565-BEBC-5B923C66121D}"/>
              </a:ext>
            </a:extLst>
          </p:cNvPr>
          <p:cNvSpPr/>
          <p:nvPr/>
        </p:nvSpPr>
        <p:spPr>
          <a:xfrm>
            <a:off x="3490498" y="76389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A9AF980-168D-4152-A130-5CC5FF521E76}"/>
              </a:ext>
            </a:extLst>
          </p:cNvPr>
          <p:cNvSpPr/>
          <p:nvPr/>
        </p:nvSpPr>
        <p:spPr>
          <a:xfrm>
            <a:off x="4360387" y="762409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365D72B-15AB-4729-A19F-D7BD769EE9B1}"/>
              </a:ext>
            </a:extLst>
          </p:cNvPr>
          <p:cNvSpPr/>
          <p:nvPr/>
        </p:nvSpPr>
        <p:spPr>
          <a:xfrm>
            <a:off x="5223926" y="762408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C8CFB97-AF89-4AB9-9934-1C02137315BB}"/>
              </a:ext>
            </a:extLst>
          </p:cNvPr>
          <p:cNvSpPr/>
          <p:nvPr/>
        </p:nvSpPr>
        <p:spPr>
          <a:xfrm>
            <a:off x="6093259" y="763895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A431E965-15C3-4240-9517-991FF23C5F2D}"/>
              </a:ext>
            </a:extLst>
          </p:cNvPr>
          <p:cNvSpPr/>
          <p:nvPr/>
        </p:nvSpPr>
        <p:spPr>
          <a:xfrm>
            <a:off x="6956798" y="76389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BC9D05DA-1D49-429B-8F4C-22F3ABAA5B5B}"/>
              </a:ext>
            </a:extLst>
          </p:cNvPr>
          <p:cNvSpPr/>
          <p:nvPr/>
        </p:nvSpPr>
        <p:spPr>
          <a:xfrm>
            <a:off x="7826687" y="76241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E30F9A4A-E190-49CD-9E28-7D096C961FAE}"/>
              </a:ext>
            </a:extLst>
          </p:cNvPr>
          <p:cNvSpPr/>
          <p:nvPr/>
        </p:nvSpPr>
        <p:spPr>
          <a:xfrm>
            <a:off x="1767560" y="136074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3E8344B-BD5A-4BAA-8CA7-FBA95F1AFC9A}"/>
              </a:ext>
            </a:extLst>
          </p:cNvPr>
          <p:cNvSpPr/>
          <p:nvPr/>
        </p:nvSpPr>
        <p:spPr>
          <a:xfrm>
            <a:off x="2631099" y="1360740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76B40EB1-97C1-4DFE-BCC9-4A19B90E97E1}"/>
              </a:ext>
            </a:extLst>
          </p:cNvPr>
          <p:cNvSpPr/>
          <p:nvPr/>
        </p:nvSpPr>
        <p:spPr>
          <a:xfrm>
            <a:off x="3500988" y="1359257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9A9589C-32CA-489D-AAB2-6B45932318B4}"/>
              </a:ext>
            </a:extLst>
          </p:cNvPr>
          <p:cNvSpPr/>
          <p:nvPr/>
        </p:nvSpPr>
        <p:spPr>
          <a:xfrm>
            <a:off x="4364527" y="1359256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94A781BA-1540-4BC1-90A5-769CFE3F35DF}"/>
              </a:ext>
            </a:extLst>
          </p:cNvPr>
          <p:cNvSpPr/>
          <p:nvPr/>
        </p:nvSpPr>
        <p:spPr>
          <a:xfrm>
            <a:off x="5233860" y="136074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8C643991-356E-4FDE-ADD8-E43582445160}"/>
              </a:ext>
            </a:extLst>
          </p:cNvPr>
          <p:cNvSpPr/>
          <p:nvPr/>
        </p:nvSpPr>
        <p:spPr>
          <a:xfrm>
            <a:off x="6097399" y="136074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F4756F4-C1AD-4EE4-BD67-4F0A03814FFC}"/>
              </a:ext>
            </a:extLst>
          </p:cNvPr>
          <p:cNvSpPr/>
          <p:nvPr/>
        </p:nvSpPr>
        <p:spPr>
          <a:xfrm>
            <a:off x="6967288" y="1359259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27911BD2-D06B-40B4-91B3-1B0B7F13DE7B}"/>
              </a:ext>
            </a:extLst>
          </p:cNvPr>
          <p:cNvSpPr/>
          <p:nvPr/>
        </p:nvSpPr>
        <p:spPr>
          <a:xfrm>
            <a:off x="2633834" y="193825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E313C8D4-66C5-4ACB-BBC9-97D90C107B53}"/>
              </a:ext>
            </a:extLst>
          </p:cNvPr>
          <p:cNvSpPr/>
          <p:nvPr/>
        </p:nvSpPr>
        <p:spPr>
          <a:xfrm>
            <a:off x="3497373" y="1938250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531198C0-714C-4C2B-B660-438A0F24B3E6}"/>
              </a:ext>
            </a:extLst>
          </p:cNvPr>
          <p:cNvSpPr/>
          <p:nvPr/>
        </p:nvSpPr>
        <p:spPr>
          <a:xfrm>
            <a:off x="4367262" y="1936767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1584C8D7-37B0-43DD-A41C-63E35B23F5D0}"/>
              </a:ext>
            </a:extLst>
          </p:cNvPr>
          <p:cNvSpPr/>
          <p:nvPr/>
        </p:nvSpPr>
        <p:spPr>
          <a:xfrm>
            <a:off x="5230801" y="1936766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4C42C72-9F79-444E-A11E-7EF860519302}"/>
              </a:ext>
            </a:extLst>
          </p:cNvPr>
          <p:cNvSpPr/>
          <p:nvPr/>
        </p:nvSpPr>
        <p:spPr>
          <a:xfrm>
            <a:off x="6100134" y="193825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62B4AE1-0A9D-46A5-8D32-B70E779DCCE9}"/>
              </a:ext>
            </a:extLst>
          </p:cNvPr>
          <p:cNvSpPr/>
          <p:nvPr/>
        </p:nvSpPr>
        <p:spPr>
          <a:xfrm>
            <a:off x="6963673" y="193825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2FF9357-0E83-4812-BD58-817EE4F5F95E}"/>
              </a:ext>
            </a:extLst>
          </p:cNvPr>
          <p:cNvSpPr/>
          <p:nvPr/>
        </p:nvSpPr>
        <p:spPr>
          <a:xfrm>
            <a:off x="7833562" y="1936769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67DD4AB-95BC-4775-A8EA-32523901231B}"/>
              </a:ext>
            </a:extLst>
          </p:cNvPr>
          <p:cNvSpPr/>
          <p:nvPr/>
        </p:nvSpPr>
        <p:spPr>
          <a:xfrm>
            <a:off x="2633834" y="254327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B534FE2F-762B-4B9F-ACFD-CAE4125307B4}"/>
              </a:ext>
            </a:extLst>
          </p:cNvPr>
          <p:cNvSpPr/>
          <p:nvPr/>
        </p:nvSpPr>
        <p:spPr>
          <a:xfrm>
            <a:off x="3497373" y="254327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89C42AD4-7D47-40A4-83B5-BCF979E9D982}"/>
              </a:ext>
            </a:extLst>
          </p:cNvPr>
          <p:cNvSpPr/>
          <p:nvPr/>
        </p:nvSpPr>
        <p:spPr>
          <a:xfrm>
            <a:off x="4367262" y="2541788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04B3C98F-FD4B-4FBD-9E1A-1B5CD060504F}"/>
              </a:ext>
            </a:extLst>
          </p:cNvPr>
          <p:cNvSpPr/>
          <p:nvPr/>
        </p:nvSpPr>
        <p:spPr>
          <a:xfrm>
            <a:off x="5230801" y="2541787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497FEB7-C585-4767-B8F9-4393289B3FC0}"/>
              </a:ext>
            </a:extLst>
          </p:cNvPr>
          <p:cNvSpPr/>
          <p:nvPr/>
        </p:nvSpPr>
        <p:spPr>
          <a:xfrm>
            <a:off x="6100134" y="254327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05736A2C-B5C6-4616-8C82-82E1FEECD534}"/>
              </a:ext>
            </a:extLst>
          </p:cNvPr>
          <p:cNvSpPr/>
          <p:nvPr/>
        </p:nvSpPr>
        <p:spPr>
          <a:xfrm>
            <a:off x="6963673" y="254327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4F59AF20-8E02-4480-BDCD-36614CFF0B5A}"/>
              </a:ext>
            </a:extLst>
          </p:cNvPr>
          <p:cNvSpPr/>
          <p:nvPr/>
        </p:nvSpPr>
        <p:spPr>
          <a:xfrm>
            <a:off x="7833562" y="2541790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3C077F69-87D9-480D-894D-FE22D4AE26D6}"/>
              </a:ext>
            </a:extLst>
          </p:cNvPr>
          <p:cNvSpPr/>
          <p:nvPr/>
        </p:nvSpPr>
        <p:spPr>
          <a:xfrm>
            <a:off x="2633834" y="3134536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269608BF-2CB8-448D-90DD-DA02FCF1455C}"/>
              </a:ext>
            </a:extLst>
          </p:cNvPr>
          <p:cNvSpPr/>
          <p:nvPr/>
        </p:nvSpPr>
        <p:spPr>
          <a:xfrm>
            <a:off x="3497373" y="3134535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F9AC4A7E-0D63-4ABC-9604-487A15DB96FD}"/>
              </a:ext>
            </a:extLst>
          </p:cNvPr>
          <p:cNvSpPr/>
          <p:nvPr/>
        </p:nvSpPr>
        <p:spPr>
          <a:xfrm>
            <a:off x="4367262" y="313305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EA783E37-5046-47DA-AD97-FADA7BC17718}"/>
              </a:ext>
            </a:extLst>
          </p:cNvPr>
          <p:cNvSpPr/>
          <p:nvPr/>
        </p:nvSpPr>
        <p:spPr>
          <a:xfrm>
            <a:off x="5230801" y="313305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C51B725E-9146-492E-B802-8D232F25DA2A}"/>
              </a:ext>
            </a:extLst>
          </p:cNvPr>
          <p:cNvSpPr/>
          <p:nvPr/>
        </p:nvSpPr>
        <p:spPr>
          <a:xfrm>
            <a:off x="6100134" y="3134538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5C2631D8-C709-4D67-8A2F-E9C15224F6C0}"/>
              </a:ext>
            </a:extLst>
          </p:cNvPr>
          <p:cNvSpPr/>
          <p:nvPr/>
        </p:nvSpPr>
        <p:spPr>
          <a:xfrm>
            <a:off x="6963673" y="3134537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610E2864-D770-446A-8A97-7316C38BA21A}"/>
              </a:ext>
            </a:extLst>
          </p:cNvPr>
          <p:cNvSpPr/>
          <p:nvPr/>
        </p:nvSpPr>
        <p:spPr>
          <a:xfrm>
            <a:off x="7833562" y="313305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D1FA987F-77E3-444D-976E-77DA01BEA048}"/>
              </a:ext>
            </a:extLst>
          </p:cNvPr>
          <p:cNvSpPr/>
          <p:nvPr/>
        </p:nvSpPr>
        <p:spPr>
          <a:xfrm>
            <a:off x="4373260" y="3725805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1A0DAA9-1BFB-4762-8807-049D3BE4F9AE}"/>
              </a:ext>
            </a:extLst>
          </p:cNvPr>
          <p:cNvSpPr/>
          <p:nvPr/>
        </p:nvSpPr>
        <p:spPr>
          <a:xfrm>
            <a:off x="5236799" y="372580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9EDA98E-EBA6-4D3D-A4A9-A93CE3B259FC}"/>
              </a:ext>
            </a:extLst>
          </p:cNvPr>
          <p:cNvSpPr/>
          <p:nvPr/>
        </p:nvSpPr>
        <p:spPr>
          <a:xfrm>
            <a:off x="6106688" y="3724321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B9FEBEB5-5105-4B31-B1A0-D7533D43E863}"/>
              </a:ext>
            </a:extLst>
          </p:cNvPr>
          <p:cNvSpPr/>
          <p:nvPr/>
        </p:nvSpPr>
        <p:spPr>
          <a:xfrm>
            <a:off x="6970227" y="3724320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D2D4360-1970-411F-9CFF-FCD4BD52D4D6}"/>
              </a:ext>
            </a:extLst>
          </p:cNvPr>
          <p:cNvSpPr/>
          <p:nvPr/>
        </p:nvSpPr>
        <p:spPr>
          <a:xfrm>
            <a:off x="8703099" y="3134537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944548A9-F5E4-421E-AB59-7882A667CCED}"/>
              </a:ext>
            </a:extLst>
          </p:cNvPr>
          <p:cNvSpPr/>
          <p:nvPr/>
        </p:nvSpPr>
        <p:spPr>
          <a:xfrm>
            <a:off x="8699840" y="1950524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1865EC58-F966-481F-8E44-9609E02C7A87}"/>
              </a:ext>
            </a:extLst>
          </p:cNvPr>
          <p:cNvSpPr/>
          <p:nvPr/>
        </p:nvSpPr>
        <p:spPr>
          <a:xfrm>
            <a:off x="4360387" y="4322463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631B615E-C895-41BC-9DC7-DDDFAC33201A}"/>
              </a:ext>
            </a:extLst>
          </p:cNvPr>
          <p:cNvSpPr/>
          <p:nvPr/>
        </p:nvSpPr>
        <p:spPr>
          <a:xfrm>
            <a:off x="5223926" y="4322462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1A04719A-BA11-4DBD-809F-1852668F5F84}"/>
              </a:ext>
            </a:extLst>
          </p:cNvPr>
          <p:cNvSpPr/>
          <p:nvPr/>
        </p:nvSpPr>
        <p:spPr>
          <a:xfrm>
            <a:off x="6093259" y="4323949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1D4BF45-0AA1-4E3D-89D7-6DD835876B5A}"/>
              </a:ext>
            </a:extLst>
          </p:cNvPr>
          <p:cNvSpPr/>
          <p:nvPr/>
        </p:nvSpPr>
        <p:spPr>
          <a:xfrm>
            <a:off x="6956798" y="4323948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8F05D61-3813-4F4F-AD0E-7653E34DFB4B}"/>
              </a:ext>
            </a:extLst>
          </p:cNvPr>
          <p:cNvSpPr/>
          <p:nvPr/>
        </p:nvSpPr>
        <p:spPr>
          <a:xfrm>
            <a:off x="7826687" y="4322465"/>
            <a:ext cx="865094" cy="59339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7B07CDAA-1824-4A87-959E-21BED3DA8C00}"/>
              </a:ext>
            </a:extLst>
          </p:cNvPr>
          <p:cNvSpPr/>
          <p:nvPr/>
        </p:nvSpPr>
        <p:spPr>
          <a:xfrm>
            <a:off x="0" y="504344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VỚI NHỮNG NGƯỜI BÉ MỌN, CHÚA CHA ĐÃ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SONG LẠI GIẤU KHÔNG CHO NHỮNG NGƯỜI THÔNG THÁI BIẾT?</a:t>
            </a:r>
            <a:endParaRPr lang="vi-VN" sz="4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D05A65A6-1466-419D-9AC0-B8E86EEB822C}"/>
              </a:ext>
            </a:extLst>
          </p:cNvPr>
          <p:cNvSpPr/>
          <p:nvPr/>
        </p:nvSpPr>
        <p:spPr>
          <a:xfrm>
            <a:off x="0" y="505360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CẦU NGUYỆN VỚI CHA LÀ CHÚA TỂ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endParaRPr lang="vi-VN" sz="4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7D0BA4EB-12CB-4DC5-8296-F15D71608880}"/>
              </a:ext>
            </a:extLst>
          </p:cNvPr>
          <p:cNvSpPr/>
          <p:nvPr/>
        </p:nvSpPr>
        <p:spPr>
          <a:xfrm>
            <a:off x="0" y="505360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TÂM HỒN ANH EM SẼ ĐƯỢC 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en-US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BỒI DƯỠNG</a:t>
            </a:r>
            <a:endParaRPr lang="vi-VN" sz="4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FC21F65-539E-47B8-9BFB-7AFE79E76BA9}"/>
              </a:ext>
            </a:extLst>
          </p:cNvPr>
          <p:cNvSpPr/>
          <p:nvPr/>
        </p:nvSpPr>
        <p:spPr>
          <a:xfrm>
            <a:off x="0" y="505360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NÓI ‘ANH EM HÃY MANG LẤY ÁCH CỦA TÔI, VÀ HÃY HỌC VỚI TÔI, VÌ TÔI CÓ LÒNG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THẾ NÀO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 </a:t>
            </a:r>
            <a:endParaRPr lang="vi-VN" sz="4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ADA1FB71-53B8-4DAC-AB24-9CE2ECB00A6D}"/>
              </a:ext>
            </a:extLst>
          </p:cNvPr>
          <p:cNvSpPr/>
          <p:nvPr/>
        </p:nvSpPr>
        <p:spPr>
          <a:xfrm>
            <a:off x="0" y="505360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NHỮNG NGƯỜI BÉ MỌN THÌ ĐƯỢC MẶC KHẢI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MẦU NHIỆM GÌ 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ADBB38F-A2A9-40FE-B713-33F046DA453B}"/>
              </a:ext>
            </a:extLst>
          </p:cNvPr>
          <p:cNvSpPr/>
          <p:nvPr/>
        </p:nvSpPr>
        <p:spPr>
          <a:xfrm>
            <a:off x="0" y="505360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ĐỨC GIÊSU MỜI GỌI MỌI NGƯỜI HÃY MANG LẤY ÁCH CỦA NGÀI, VÌ ÁCH CỦA NGÀI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THÌ THẾ NÀO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9DB8BC08-2571-48F8-9724-52107ABF0396}"/>
              </a:ext>
            </a:extLst>
          </p:cNvPr>
          <p:cNvSpPr/>
          <p:nvPr/>
        </p:nvSpPr>
        <p:spPr>
          <a:xfrm>
            <a:off x="-10160" y="5043448"/>
            <a:ext cx="12192000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en-US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	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MẦU NHIỆM NƯỚC TRỜI ĐƯỢC MẠC KHẢI CHO NHỮNG </a:t>
            </a:r>
            <a:r>
              <a:rPr lang="vi-VN" sz="40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NGƯỜI NÀO</a:t>
            </a:r>
            <a:r>
              <a:rPr lang="vi-VN" sz="40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vi-VN" sz="40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01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5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8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3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6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7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0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3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>
                      <p:stCondLst>
                        <p:cond delay="0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0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8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8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4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0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3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9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2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5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8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7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1" fill="hold">
                      <p:stCondLst>
                        <p:cond delay="0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0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5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2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9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0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5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0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1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2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6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9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2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5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8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1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4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7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0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9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5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1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4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5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1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4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0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53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455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6" fill="hold">
                      <p:stCondLst>
                        <p:cond delay="0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0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3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4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5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7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8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0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2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3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4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5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8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2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3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5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9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2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5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8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1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4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103" grpId="0" animBg="1"/>
      <p:bldP spid="103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15" grpId="0" animBg="1"/>
      <p:bldP spid="115" grpId="1" animBg="1"/>
      <p:bldP spid="116" grpId="0" animBg="1"/>
      <p:bldP spid="116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2" grpId="0" animBg="1"/>
      <p:bldP spid="132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84" grpId="0" animBg="1"/>
      <p:bldP spid="184" grpId="1" animBg="1"/>
      <p:bldP spid="185" grpId="0" animBg="1"/>
      <p:bldP spid="185" grpId="1" animBg="1"/>
      <p:bldP spid="187" grpId="0" animBg="1"/>
      <p:bldP spid="187" grpId="1" animBg="1"/>
      <p:bldP spid="195" grpId="0" animBg="1"/>
      <p:bldP spid="195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6BD1ED-209B-4BDC-9559-F07D61671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33744"/>
              </p:ext>
            </p:extLst>
          </p:nvPr>
        </p:nvGraphicFramePr>
        <p:xfrm>
          <a:off x="838200" y="254000"/>
          <a:ext cx="9961878" cy="6410456"/>
        </p:xfrm>
        <a:graphic>
          <a:graphicData uri="http://schemas.openxmlformats.org/drawingml/2006/table">
            <a:tbl>
              <a:tblPr firstRow="1" firstCol="1" bandRow="1"/>
              <a:tblGrid>
                <a:gridCol w="1102392">
                  <a:extLst>
                    <a:ext uri="{9D8B030D-6E8A-4147-A177-3AD203B41FA5}">
                      <a16:colId xmlns:a16="http://schemas.microsoft.com/office/drawing/2014/main" val="1102270330"/>
                    </a:ext>
                  </a:extLst>
                </a:gridCol>
                <a:gridCol w="1102392">
                  <a:extLst>
                    <a:ext uri="{9D8B030D-6E8A-4147-A177-3AD203B41FA5}">
                      <a16:colId xmlns:a16="http://schemas.microsoft.com/office/drawing/2014/main" val="2479050413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1158961314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620825982"/>
                    </a:ext>
                  </a:extLst>
                </a:gridCol>
                <a:gridCol w="1134930">
                  <a:extLst>
                    <a:ext uri="{9D8B030D-6E8A-4147-A177-3AD203B41FA5}">
                      <a16:colId xmlns:a16="http://schemas.microsoft.com/office/drawing/2014/main" val="3388189070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1169121865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3886912816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4066540071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3156695009"/>
                    </a:ext>
                  </a:extLst>
                </a:gridCol>
              </a:tblGrid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409111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109190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958131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Ỉ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42545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234786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911967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98743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853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428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6BD1ED-209B-4BDC-9559-F07D61671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779538"/>
              </p:ext>
            </p:extLst>
          </p:nvPr>
        </p:nvGraphicFramePr>
        <p:xfrm>
          <a:off x="838200" y="254000"/>
          <a:ext cx="9961878" cy="6410456"/>
        </p:xfrm>
        <a:graphic>
          <a:graphicData uri="http://schemas.openxmlformats.org/drawingml/2006/table">
            <a:tbl>
              <a:tblPr firstRow="1" firstCol="1" bandRow="1"/>
              <a:tblGrid>
                <a:gridCol w="1102392">
                  <a:extLst>
                    <a:ext uri="{9D8B030D-6E8A-4147-A177-3AD203B41FA5}">
                      <a16:colId xmlns:a16="http://schemas.microsoft.com/office/drawing/2014/main" val="1102270330"/>
                    </a:ext>
                  </a:extLst>
                </a:gridCol>
                <a:gridCol w="1102392">
                  <a:extLst>
                    <a:ext uri="{9D8B030D-6E8A-4147-A177-3AD203B41FA5}">
                      <a16:colId xmlns:a16="http://schemas.microsoft.com/office/drawing/2014/main" val="2479050413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1158961314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620825982"/>
                    </a:ext>
                  </a:extLst>
                </a:gridCol>
                <a:gridCol w="1134930">
                  <a:extLst>
                    <a:ext uri="{9D8B030D-6E8A-4147-A177-3AD203B41FA5}">
                      <a16:colId xmlns:a16="http://schemas.microsoft.com/office/drawing/2014/main" val="3388189070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1169121865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3886912816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4066540071"/>
                    </a:ext>
                  </a:extLst>
                </a:gridCol>
                <a:gridCol w="1103694">
                  <a:extLst>
                    <a:ext uri="{9D8B030D-6E8A-4147-A177-3AD203B41FA5}">
                      <a16:colId xmlns:a16="http://schemas.microsoft.com/office/drawing/2014/main" val="3156695009"/>
                    </a:ext>
                  </a:extLst>
                </a:gridCol>
              </a:tblGrid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409111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Ạ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Ả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109190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958131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Ỉ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42545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234786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Ớ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911967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98743"/>
                  </a:ext>
                </a:extLst>
              </a:tr>
              <a:tr h="7902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  <a:endParaRPr lang="en-US" sz="54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400" b="1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853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257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165F22-C005-4601-9D37-4A077E265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0" y="161360"/>
            <a:ext cx="7429499" cy="5377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995469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Ông Gioan tẩy giả.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Đức Giêsu.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Ông Ápraham.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pt-BR" sz="5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Ông Adam.</a:t>
              </a:r>
              <a:endParaRPr lang="pt-BR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51207" y="3637367"/>
            <a:ext cx="12253367" cy="837619"/>
            <a:chOff x="-1902399" y="4722583"/>
            <a:chExt cx="10561524" cy="68580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2399" y="4742416"/>
              <a:ext cx="840630" cy="655081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22583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pt-BR" sz="6000" b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Đức Giêsu.</a:t>
              </a:r>
              <a:endParaRPr lang="pt-BR" sz="6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en-US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“LẠY CHA LÀ CHÚA TỂ TRỜI ĐẤT, CON XIN NGỢI KHEN CHA”. ĐÂY LÀ CẦU NGUYỆN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 AI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4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76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Những nhà thông thái.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Các ngôn sứ.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Những người bé mọn.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pt-BR" sz="5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Các tông đồ.</a:t>
              </a:r>
              <a:endParaRPr lang="pt-BR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61367" y="4455671"/>
            <a:ext cx="12265747" cy="855649"/>
            <a:chOff x="-1902399" y="4696935"/>
            <a:chExt cx="10572195" cy="700562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2399" y="4742416"/>
              <a:ext cx="840630" cy="655081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700" b="1"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9273" y="4696935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6000" b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Những người bé mọn.</a:t>
              </a:r>
              <a:endParaRPr lang="pt-BR" sz="6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MẦU NHIỆM NƯỚC TRỜI ĐƯỢC MẠC KHẢI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 NHỮNG AI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5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6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Ơn cứu độ đã đến.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Sự giải phóng của dân tộc.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Hạnh phúc Nước Trời.</a:t>
              </a:r>
              <a:endParaRPr lang="vi-VN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Mầu nhiệm Nước Trời.</a:t>
              </a:r>
              <a:endParaRPr lang="pt-BR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6" y="5368501"/>
            <a:ext cx="12253367" cy="854035"/>
            <a:chOff x="-1902399" y="4742416"/>
            <a:chExt cx="10561524" cy="69924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2399" y="4742416"/>
              <a:ext cx="840630" cy="655081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55856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Mầu nhiệm Nước Trời.</a:t>
              </a:r>
              <a:endParaRPr lang="pt-BR" sz="5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r>
              <a:rPr lang="en-US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NHỮNG NGƯỜI BÉ MỌN THÌ ĐƯỢC MẶC KHẢI </a:t>
            </a:r>
            <a:r>
              <a:rPr lang="vi-VN" sz="5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GÌ</a:t>
            </a:r>
            <a:r>
              <a:rPr lang="vi-VN" sz="5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5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35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Sẽ cho nghỉ ngơi bồi dưỡng.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en-US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Ban đầy ân sủng.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Ban bánh bởi trời.</a:t>
              </a:r>
              <a:endParaRPr lang="vi-VN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Sẽ cho hưởng niềm vui Nước Trời.</a:t>
              </a:r>
              <a:endParaRPr lang="pt-BR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5" y="2722039"/>
            <a:ext cx="12253367" cy="837619"/>
            <a:chOff x="-1902399" y="4722583"/>
            <a:chExt cx="10561524" cy="68580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2399" y="4742416"/>
              <a:ext cx="840630" cy="655081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  <a:endPara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22583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 defTabSz="457200">
                <a:defRPr/>
              </a:pPr>
              <a:r>
                <a:rPr lang="vi-VN" sz="5400" b="1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Sẽ cho nghỉ ngơi bồi dưỡng.</a:t>
              </a:r>
              <a:endParaRPr lang="pt-BR" sz="54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 GIÊSU KÊU GỌI NHỮNG AI ĐANG VẤT VẢ MANG GÁNH NẶNG NỀ, HÃY ĐẾN CÙNG NGÀI, NGÀI SẼ 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LÀM GÌ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endParaRPr lang="en-US" sz="4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97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69" y="2514600"/>
            <a:ext cx="5084131" cy="39855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686425" y="575405"/>
            <a:ext cx="6105921" cy="476444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 </a:t>
            </a:r>
            <a:r>
              <a:rPr lang="vi-VN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một Thiếu nhi Thánh Thể,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em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đã </a:t>
            </a:r>
            <a:r>
              <a:rPr lang="vi-VN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làm gì </a:t>
            </a:r>
            <a:r>
              <a:rPr lang="vi-VN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và </a:t>
            </a:r>
            <a:r>
              <a:rPr lang="vi-VN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có thể làm gì</a:t>
            </a:r>
            <a:r>
              <a:rPr lang="vi-VN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để </a:t>
            </a:r>
            <a:r>
              <a:rPr lang="vi-VN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yêu </a:t>
            </a:r>
            <a:r>
              <a:rPr lang="vi-VN" sz="48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mến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Thánh Tâm </a:t>
            </a:r>
            <a:r>
              <a:rPr lang="vi-VN" sz="48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Chúa Giê-su?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4274904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5208"/>
            <a:ext cx="12192000" cy="5903892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Khi ấy, Đức Giê-su cất tiếng nói : “Lạy Cha là Chúa Tể trời đất, con xin ngợi khen Cha, </a:t>
            </a:r>
            <a:endParaRPr lang="en-US" sz="7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238526"/>
            <a:ext cx="12192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MỪNG CHÚA GIÊ-SU KI-TÔ THEO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THÁNH MÁT-THÊU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1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vì Cha đã giấu không cho bậc khôn ngoan thông thái biết mầu nhiệm Nước Trời, nhưng lại mặc khải cho những người bé mọn.</a:t>
            </a:r>
            <a:endParaRPr lang="en-US" sz="71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4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1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Vâng, lạy Cha, vì đó là điều đẹp ý Cha.</a:t>
            </a:r>
            <a:endParaRPr lang="en-US" sz="71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498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“Cha tôi đã giao phó mọi sự cho tôi. Và không ai biết rõ người Con, trừ Chúa Cha ;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76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cũng như không ai biết rõ Chúa Cha, trừ người Con và kẻ mà người Con muốn mặc khải cho.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659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1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“Tất cả những ai đang vất vả mang gánh nặng nề, hãy đến cùng tôi, tôi sẽ cho nghỉ ngơi bồi dưỡng.</a:t>
            </a:r>
            <a:endParaRPr lang="en-US" sz="71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812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Anh em hãy mang lấy ách của tôi và hãy học với tôi, vì tôi có lòng hiền hậu và khiêm nhường.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399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Tâm hồn anh em sẽ được nghỉ ngơi bồi dưỡng. Vì ách tôi êm ái, và gánh tôi nhẹ nhàng.”</a:t>
            </a:r>
            <a:r>
              <a:rPr lang="en-US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i="1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Đó </a:t>
            </a:r>
            <a:r>
              <a:rPr lang="en-US" sz="7200" b="1" i="1" dirty="0" err="1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Là</a:t>
            </a:r>
            <a:r>
              <a:rPr lang="en-US" sz="7200" b="1" i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i="1" dirty="0" err="1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Lời</a:t>
            </a:r>
            <a:r>
              <a:rPr lang="en-US" sz="7200" b="1" i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i="1" dirty="0" err="1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Chúa</a:t>
            </a:r>
            <a:endParaRPr lang="en-US" sz="7200" b="1" i="1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5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799</Words>
  <Application>Microsoft Office PowerPoint</Application>
  <PresentationFormat>Widescreen</PresentationFormat>
  <Paragraphs>252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PowerPoint Presentation</vt:lpstr>
      <vt:lpstr>PowerPoint Presentation</vt:lpstr>
      <vt:lpstr>vì Cha đã giấu không cho bậc khôn ngoan thông thái biết mầu nhiệm Nước Trời, nhưng lại mặc khải cho những người bé mọn.</vt:lpstr>
      <vt:lpstr>Vâng, lạy Cha, vì đó là điều đẹp ý Cha.</vt:lpstr>
      <vt:lpstr>“Cha tôi đã giao phó mọi sự cho tôi. Và không ai biết rõ người Con, trừ Chúa Cha ; </vt:lpstr>
      <vt:lpstr>cũng như không ai biết rõ Chúa Cha, trừ người Con và kẻ mà người Con muốn mặc khải cho.</vt:lpstr>
      <vt:lpstr>“Tất cả những ai đang vất vả mang gánh nặng nề, hãy đến cùng tôi, tôi sẽ cho nghỉ ngơi bồi dưỡng.</vt:lpstr>
      <vt:lpstr>Anh em hãy mang lấy ách của tôi và hãy học với tôi, vì tôi có lòng hiền hậu và khiêm nhường.</vt:lpstr>
      <vt:lpstr>Tâm hồn anh em sẽ được nghỉ ngơi bồi dưỡng. Vì ách tôi êm ái, và gánh tôi nhẹ nhàng.”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19</cp:revision>
  <dcterms:created xsi:type="dcterms:W3CDTF">2020-06-11T15:08:17Z</dcterms:created>
  <dcterms:modified xsi:type="dcterms:W3CDTF">2023-06-16T16:16:58Z</dcterms:modified>
</cp:coreProperties>
</file>