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sldIdLst>
    <p:sldId id="257" r:id="rId2"/>
    <p:sldId id="680" r:id="rId3"/>
    <p:sldId id="681" r:id="rId4"/>
    <p:sldId id="682" r:id="rId5"/>
    <p:sldId id="683" r:id="rId6"/>
    <p:sldId id="684" r:id="rId7"/>
    <p:sldId id="685" r:id="rId8"/>
    <p:sldId id="686" r:id="rId9"/>
    <p:sldId id="687" r:id="rId10"/>
    <p:sldId id="289" r:id="rId11"/>
    <p:sldId id="688" r:id="rId12"/>
    <p:sldId id="692" r:id="rId13"/>
    <p:sldId id="689" r:id="rId14"/>
    <p:sldId id="690" r:id="rId15"/>
    <p:sldId id="260" r:id="rId16"/>
    <p:sldId id="674" r:id="rId17"/>
    <p:sldId id="365" r:id="rId18"/>
    <p:sldId id="677" r:id="rId19"/>
    <p:sldId id="675" r:id="rId20"/>
    <p:sldId id="691" r:id="rId21"/>
    <p:sldId id="28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9" autoAdjust="0"/>
    <p:restoredTop sz="94664" autoAdjust="0"/>
  </p:normalViewPr>
  <p:slideViewPr>
    <p:cSldViewPr snapToGrid="0">
      <p:cViewPr varScale="1">
        <p:scale>
          <a:sx n="118" d="100"/>
          <a:sy n="118" d="100"/>
        </p:scale>
        <p:origin x="739" y="8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 Tam Nguyen" userId="53846575c6d7c6f1" providerId="LiveId" clId="{B4D1269B-532B-4E40-B3F2-32DC01095BE7}"/>
    <pc:docChg chg="undo custSel addSld delSld modSld">
      <pc:chgData name="Mr Tam Nguyen" userId="53846575c6d7c6f1" providerId="LiveId" clId="{B4D1269B-532B-4E40-B3F2-32DC01095BE7}" dt="2020-05-16T07:13:16.103" v="316" actId="255"/>
      <pc:docMkLst>
        <pc:docMk/>
      </pc:docMkLst>
      <pc:sldChg chg="del">
        <pc:chgData name="Mr Tam Nguyen" userId="53846575c6d7c6f1" providerId="LiveId" clId="{B4D1269B-532B-4E40-B3F2-32DC01095BE7}" dt="2020-05-16T07:08:35.985" v="104" actId="47"/>
        <pc:sldMkLst>
          <pc:docMk/>
          <pc:sldMk cId="2544005534" sldId="667"/>
        </pc:sldMkLst>
      </pc:sldChg>
      <pc:sldChg chg="del">
        <pc:chgData name="Mr Tam Nguyen" userId="53846575c6d7c6f1" providerId="LiveId" clId="{B4D1269B-532B-4E40-B3F2-32DC01095BE7}" dt="2020-05-16T07:08:35.985" v="104" actId="47"/>
        <pc:sldMkLst>
          <pc:docMk/>
          <pc:sldMk cId="3718815140" sldId="669"/>
        </pc:sldMkLst>
      </pc:sldChg>
      <pc:sldChg chg="modSp mod">
        <pc:chgData name="Mr Tam Nguyen" userId="53846575c6d7c6f1" providerId="LiveId" clId="{B4D1269B-532B-4E40-B3F2-32DC01095BE7}" dt="2020-05-16T07:07:47.971" v="101"/>
        <pc:sldMkLst>
          <pc:docMk/>
          <pc:sldMk cId="2591988824" sldId="675"/>
        </pc:sldMkLst>
        <pc:spChg chg="mod">
          <ac:chgData name="Mr Tam Nguyen" userId="53846575c6d7c6f1" providerId="LiveId" clId="{B4D1269B-532B-4E40-B3F2-32DC01095BE7}" dt="2020-05-16T07:07:13.458" v="57"/>
          <ac:spMkLst>
            <pc:docMk/>
            <pc:sldMk cId="2591988824" sldId="675"/>
            <ac:spMk id="8" creationId="{00000000-0000-0000-0000-000000000000}"/>
          </ac:spMkLst>
        </pc:spChg>
        <pc:spChg chg="mod">
          <ac:chgData name="Mr Tam Nguyen" userId="53846575c6d7c6f1" providerId="LiveId" clId="{B4D1269B-532B-4E40-B3F2-32DC01095BE7}" dt="2020-05-16T07:07:02.109" v="56" actId="207"/>
          <ac:spMkLst>
            <pc:docMk/>
            <pc:sldMk cId="2591988824" sldId="675"/>
            <ac:spMk id="10" creationId="{C560D8AB-9919-419B-BEBB-D2009B70CB50}"/>
          </ac:spMkLst>
        </pc:spChg>
        <pc:spChg chg="mod">
          <ac:chgData name="Mr Tam Nguyen" userId="53846575c6d7c6f1" providerId="LiveId" clId="{B4D1269B-532B-4E40-B3F2-32DC01095BE7}" dt="2020-05-16T07:07:33.579" v="99" actId="1038"/>
          <ac:spMkLst>
            <pc:docMk/>
            <pc:sldMk cId="2591988824" sldId="675"/>
            <ac:spMk id="33" creationId="{00000000-0000-0000-0000-000000000000}"/>
          </ac:spMkLst>
        </pc:spChg>
        <pc:spChg chg="mod">
          <ac:chgData name="Mr Tam Nguyen" userId="53846575c6d7c6f1" providerId="LiveId" clId="{B4D1269B-532B-4E40-B3F2-32DC01095BE7}" dt="2020-05-16T07:07:42.116" v="100"/>
          <ac:spMkLst>
            <pc:docMk/>
            <pc:sldMk cId="2591988824" sldId="675"/>
            <ac:spMk id="39" creationId="{00000000-0000-0000-0000-000000000000}"/>
          </ac:spMkLst>
        </pc:spChg>
        <pc:spChg chg="mod">
          <ac:chgData name="Mr Tam Nguyen" userId="53846575c6d7c6f1" providerId="LiveId" clId="{B4D1269B-532B-4E40-B3F2-32DC01095BE7}" dt="2020-05-16T07:07:24.799" v="60"/>
          <ac:spMkLst>
            <pc:docMk/>
            <pc:sldMk cId="2591988824" sldId="675"/>
            <ac:spMk id="42" creationId="{00000000-0000-0000-0000-000000000000}"/>
          </ac:spMkLst>
        </pc:spChg>
        <pc:spChg chg="mod">
          <ac:chgData name="Mr Tam Nguyen" userId="53846575c6d7c6f1" providerId="LiveId" clId="{B4D1269B-532B-4E40-B3F2-32DC01095BE7}" dt="2020-05-16T07:07:47.971" v="101"/>
          <ac:spMkLst>
            <pc:docMk/>
            <pc:sldMk cId="2591988824" sldId="675"/>
            <ac:spMk id="45" creationId="{00000000-0000-0000-0000-000000000000}"/>
          </ac:spMkLst>
        </pc:spChg>
      </pc:sldChg>
      <pc:sldChg chg="del">
        <pc:chgData name="Mr Tam Nguyen" userId="53846575c6d7c6f1" providerId="LiveId" clId="{B4D1269B-532B-4E40-B3F2-32DC01095BE7}" dt="2020-05-16T07:08:29.341" v="102" actId="47"/>
        <pc:sldMkLst>
          <pc:docMk/>
          <pc:sldMk cId="4181521512" sldId="676"/>
        </pc:sldMkLst>
      </pc:sldChg>
      <pc:sldChg chg="modSp mod">
        <pc:chgData name="Mr Tam Nguyen" userId="53846575c6d7c6f1" providerId="LiveId" clId="{B4D1269B-532B-4E40-B3F2-32DC01095BE7}" dt="2020-05-16T07:06:36.060" v="47" actId="1037"/>
        <pc:sldMkLst>
          <pc:docMk/>
          <pc:sldMk cId="2408266182" sldId="677"/>
        </pc:sldMkLst>
        <pc:spChg chg="mod">
          <ac:chgData name="Mr Tam Nguyen" userId="53846575c6d7c6f1" providerId="LiveId" clId="{B4D1269B-532B-4E40-B3F2-32DC01095BE7}" dt="2020-05-16T07:06:00.519" v="4"/>
          <ac:spMkLst>
            <pc:docMk/>
            <pc:sldMk cId="2408266182" sldId="677"/>
            <ac:spMk id="8" creationId="{00000000-0000-0000-0000-000000000000}"/>
          </ac:spMkLst>
        </pc:spChg>
        <pc:spChg chg="mod">
          <ac:chgData name="Mr Tam Nguyen" userId="53846575c6d7c6f1" providerId="LiveId" clId="{B4D1269B-532B-4E40-B3F2-32DC01095BE7}" dt="2020-05-16T07:05:51.541" v="3" actId="207"/>
          <ac:spMkLst>
            <pc:docMk/>
            <pc:sldMk cId="2408266182" sldId="677"/>
            <ac:spMk id="10" creationId="{C560D8AB-9919-419B-BEBB-D2009B70CB50}"/>
          </ac:spMkLst>
        </pc:spChg>
        <pc:spChg chg="mod">
          <ac:chgData name="Mr Tam Nguyen" userId="53846575c6d7c6f1" providerId="LiveId" clId="{B4D1269B-532B-4E40-B3F2-32DC01095BE7}" dt="2020-05-16T07:06:36.060" v="47" actId="1037"/>
          <ac:spMkLst>
            <pc:docMk/>
            <pc:sldMk cId="2408266182" sldId="677"/>
            <ac:spMk id="33" creationId="{00000000-0000-0000-0000-000000000000}"/>
          </ac:spMkLst>
        </pc:spChg>
        <pc:spChg chg="mod">
          <ac:chgData name="Mr Tam Nguyen" userId="53846575c6d7c6f1" providerId="LiveId" clId="{B4D1269B-532B-4E40-B3F2-32DC01095BE7}" dt="2020-05-16T07:06:07.660" v="5"/>
          <ac:spMkLst>
            <pc:docMk/>
            <pc:sldMk cId="2408266182" sldId="677"/>
            <ac:spMk id="39" creationId="{00000000-0000-0000-0000-000000000000}"/>
          </ac:spMkLst>
        </pc:spChg>
        <pc:spChg chg="mod">
          <ac:chgData name="Mr Tam Nguyen" userId="53846575c6d7c6f1" providerId="LiveId" clId="{B4D1269B-532B-4E40-B3F2-32DC01095BE7}" dt="2020-05-16T07:06:14.687" v="6"/>
          <ac:spMkLst>
            <pc:docMk/>
            <pc:sldMk cId="2408266182" sldId="677"/>
            <ac:spMk id="42" creationId="{00000000-0000-0000-0000-000000000000}"/>
          </ac:spMkLst>
        </pc:spChg>
        <pc:spChg chg="mod">
          <ac:chgData name="Mr Tam Nguyen" userId="53846575c6d7c6f1" providerId="LiveId" clId="{B4D1269B-532B-4E40-B3F2-32DC01095BE7}" dt="2020-05-16T07:06:26.190" v="9"/>
          <ac:spMkLst>
            <pc:docMk/>
            <pc:sldMk cId="2408266182" sldId="677"/>
            <ac:spMk id="45" creationId="{00000000-0000-0000-0000-000000000000}"/>
          </ac:spMkLst>
        </pc:spChg>
      </pc:sldChg>
      <pc:sldChg chg="del">
        <pc:chgData name="Mr Tam Nguyen" userId="53846575c6d7c6f1" providerId="LiveId" clId="{B4D1269B-532B-4E40-B3F2-32DC01095BE7}" dt="2020-05-16T07:08:35.985" v="104" actId="47"/>
        <pc:sldMkLst>
          <pc:docMk/>
          <pc:sldMk cId="53950726" sldId="679"/>
        </pc:sldMkLst>
      </pc:sldChg>
      <pc:sldChg chg="modSp add mod">
        <pc:chgData name="Mr Tam Nguyen" userId="53846575c6d7c6f1" providerId="LiveId" clId="{B4D1269B-532B-4E40-B3F2-32DC01095BE7}" dt="2020-05-16T07:10:05.942" v="299" actId="1038"/>
        <pc:sldMkLst>
          <pc:docMk/>
          <pc:sldMk cId="3824957366" sldId="688"/>
        </pc:sldMkLst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4" creationId="{EF98A6E7-3EC8-4DC9-8717-A19B0CD420A6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7" creationId="{24A4E883-FCB6-4A29-AED5-F00EFD997A30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02" creationId="{B7D2C6C3-902C-493C-8420-F85049DB64EF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03" creationId="{10174C93-D4A7-455C-9706-1AA0BA01EF6B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19" creationId="{D7083D83-900B-4CB7-9FD4-C5A6EFD00E9B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20" creationId="{1BC7D701-B3E3-40E9-BCDB-DD83C97AED7C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21" creationId="{864527CD-0267-4D2B-9F18-5CA2CD3C9731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28" creationId="{52154E60-0C5A-443E-872A-85BA8807EBF7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29" creationId="{83D3120B-A416-4799-A606-830927BC94D1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30" creationId="{A1437E93-1BC3-4622-8E48-02E6AA2BF671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38" creationId="{2C33B94E-1FA3-45C6-99F8-C15B0E2A788C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39" creationId="{80997E81-185E-482A-B9E2-C149F24190CB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40" creationId="{364E38EA-2E8F-4976-A7EE-213733DF3AC5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41" creationId="{D0997A12-BD99-46A8-85A2-C7747B948FFF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42" creationId="{F6CDF28B-76BE-42AF-84AF-E4D9A444DA03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43" creationId="{4C378C88-959B-4FF0-B79E-A9443AA001AF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44" creationId="{E89B315E-A066-40A6-AB5B-42FC094623FC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46" creationId="{133C0D73-02F9-4924-A3E4-51FA00770C4A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47" creationId="{752E015D-D619-4028-B3AE-BB604C4F87E1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48" creationId="{49CD65CC-02BD-4EDC-8010-15AA7C620790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49" creationId="{72185C67-3164-4A3D-85AA-A5566FCBAD33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0" creationId="{2CA8D7E4-0ACF-40C0-AAFD-5BAC0FED249E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1" creationId="{FB6EB157-CDC4-449D-B4AF-0CE364EBA6B1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2" creationId="{FDFD8E8E-E9E2-4371-A65B-91DF26413057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3" creationId="{F806816D-01BC-4399-9B26-DDB6E622DF81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4" creationId="{CB5E808B-9C43-4F9D-8253-D41D9898FB39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5" creationId="{62AE3008-0DA4-436A-8F3E-A988F26B122B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6" creationId="{67F4F0D1-A315-477C-97BB-80AA05B4ED93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7" creationId="{AB1C52B6-E1AF-4FA5-BD5A-33AB568066A0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8" creationId="{5A338D17-F1C3-4221-9C0A-3EB8346EEBE7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59" creationId="{525B949C-90E6-49F1-87A0-776334172D52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60" creationId="{5FAC8F52-6FDF-46FA-A2B4-B41EDC2E27DC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61" creationId="{C0629D0E-8201-42BE-8020-D510B6CE0884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62" creationId="{5E1726ED-60CA-4D95-855E-680BA7C36B26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63" creationId="{1B162ECF-C499-47D3-AD48-427BA4337301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64" creationId="{7AC94EED-E7D7-446C-9DF6-508A08AFC57A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65" creationId="{AFAD8C07-0E17-49EB-99DA-58B1DA77CB60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66" creationId="{96E98D50-76C6-44DE-B595-CCD921EAFB9E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68" creationId="{94BB0A9E-8019-4F9C-A23F-1EB7F91F8E1A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69" creationId="{18753A64-858D-4399-B0AC-D567DE59B9C1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70" creationId="{5E71B957-DA01-465C-8633-7823CFB3A548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71" creationId="{D125F01B-E5A9-4F48-B524-0312366EFC70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72" creationId="{9E6D88AA-39FC-4B07-838C-C4E29DAA114A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73" creationId="{65DF9871-F21A-4C42-ADDF-82BB000513D4}"/>
          </ac:spMkLst>
        </pc:spChg>
        <pc:spChg chg="mod">
          <ac:chgData name="Mr Tam Nguyen" userId="53846575c6d7c6f1" providerId="LiveId" clId="{B4D1269B-532B-4E40-B3F2-32DC01095BE7}" dt="2020-05-16T07:10:05.942" v="299" actId="1038"/>
          <ac:spMkLst>
            <pc:docMk/>
            <pc:sldMk cId="3824957366" sldId="688"/>
            <ac:spMk id="176" creationId="{3407586E-D6CF-44C2-9BC9-3B0DD0645686}"/>
          </ac:spMkLst>
        </pc:spChg>
        <pc:graphicFrameChg chg="modGraphic">
          <ac:chgData name="Mr Tam Nguyen" userId="53846575c6d7c6f1" providerId="LiveId" clId="{B4D1269B-532B-4E40-B3F2-32DC01095BE7}" dt="2020-05-16T07:09:43.813" v="188" actId="404"/>
          <ac:graphicFrameMkLst>
            <pc:docMk/>
            <pc:sldMk cId="3824957366" sldId="688"/>
            <ac:graphicFrameMk id="3" creationId="{FE640F8E-F466-424B-86AD-3DB7AB4FBDDA}"/>
          </ac:graphicFrameMkLst>
        </pc:graphicFrameChg>
      </pc:sldChg>
      <pc:sldChg chg="modSp add del mod">
        <pc:chgData name="Mr Tam Nguyen" userId="53846575c6d7c6f1" providerId="LiveId" clId="{B4D1269B-532B-4E40-B3F2-32DC01095BE7}" dt="2020-05-16T07:13:16.103" v="316" actId="255"/>
        <pc:sldMkLst>
          <pc:docMk/>
          <pc:sldMk cId="761904616" sldId="689"/>
        </pc:sldMkLst>
        <pc:spChg chg="mod">
          <ac:chgData name="Mr Tam Nguyen" userId="53846575c6d7c6f1" providerId="LiveId" clId="{B4D1269B-532B-4E40-B3F2-32DC01095BE7}" dt="2020-05-16T07:13:16.103" v="316" actId="255"/>
          <ac:spMkLst>
            <pc:docMk/>
            <pc:sldMk cId="761904616" sldId="689"/>
            <ac:spMk id="7" creationId="{E9AE9710-53EC-40FA-B9F1-8C09916686FC}"/>
          </ac:spMkLst>
        </pc:spChg>
        <pc:picChg chg="mod">
          <ac:chgData name="Mr Tam Nguyen" userId="53846575c6d7c6f1" providerId="LiveId" clId="{B4D1269B-532B-4E40-B3F2-32DC01095BE7}" dt="2020-05-16T07:13:05.230" v="314" actId="1440"/>
          <ac:picMkLst>
            <pc:docMk/>
            <pc:sldMk cId="761904616" sldId="689"/>
            <ac:picMk id="5" creationId="{A4211F11-3519-4A82-AA06-FDEA2B01D4A1}"/>
          </ac:picMkLst>
        </pc:picChg>
      </pc:sldChg>
      <pc:sldChg chg="add">
        <pc:chgData name="Mr Tam Nguyen" userId="53846575c6d7c6f1" providerId="LiveId" clId="{B4D1269B-532B-4E40-B3F2-32DC01095BE7}" dt="2020-05-16T07:08:31.591" v="103" actId="22"/>
        <pc:sldMkLst>
          <pc:docMk/>
          <pc:sldMk cId="2891728697" sldId="6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827CC-665C-4FE7-9E13-008F1230F08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3EF5B-4BB6-44CB-9F38-0DC96FA0E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88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44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520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818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0213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5242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202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624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2837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70297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508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8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F6F5F-504B-4E25-BC0D-3512FB791460}" type="datetimeFigureOut">
              <a:rPr lang="vi-VN" smtClean="0"/>
              <a:t>08/05/2026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59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4400" b="1" i="0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✠</a:t>
            </a:r>
            <a:r>
              <a:rPr lang="en-US" sz="344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VUI HỌC KINH THÁNH</a:t>
            </a:r>
            <a:r>
              <a:rPr lang="en-US" sz="34400" b="1" i="0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 dirty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CHÚA </a:t>
            </a:r>
            <a:r>
              <a:rPr kumimoji="0" lang="en-US" sz="4400" b="1" i="0" u="none" strike="noStrike" kern="10" cap="none" spc="0" normalizeH="0" baseline="0" noProof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NHẬT VI </a:t>
            </a:r>
            <a:r>
              <a:rPr kumimoji="0" lang="en-US" sz="4400" b="1" i="0" u="none" strike="noStrike" kern="10" cap="none" spc="0" normalizeH="0" baseline="0" noProof="0" dirty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PHỤC SINH - NĂM 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93984" y="3565164"/>
            <a:ext cx="3809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 </a:t>
            </a:r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GIỮ </a:t>
            </a:r>
          </a:p>
          <a:p>
            <a:pPr algn="ctr"/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 </a:t>
            </a:r>
            <a:r>
              <a:rPr lang="en-US" sz="3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188843" y="3429000"/>
            <a:ext cx="3275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</a:t>
            </a:r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YÊU </a:t>
            </a:r>
          </a:p>
          <a:p>
            <a:pPr algn="ctr"/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MẾN </a:t>
            </a:r>
            <a:r>
              <a:rPr lang="en-US" sz="3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THẦY</a:t>
            </a:r>
          </a:p>
        </p:txBody>
      </p:sp>
    </p:spTree>
    <p:extLst>
      <p:ext uri="{BB962C8B-B14F-4D97-AF65-F5344CB8AC3E}">
        <p14:creationId xmlns:p14="http://schemas.microsoft.com/office/powerpoint/2010/main" val="698703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lang="vi-VN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lang="vi-VN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67503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33188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426522" y="202337"/>
            <a:ext cx="675123" cy="64886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431978" y="1018174"/>
            <a:ext cx="675123" cy="64886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426522" y="1815041"/>
            <a:ext cx="675123" cy="64886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426523" y="2626859"/>
            <a:ext cx="675123" cy="64886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426523" y="3403948"/>
            <a:ext cx="675123" cy="64886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426523" y="4150809"/>
            <a:ext cx="675123" cy="648868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E640F8E-F466-424B-86AD-3DB7AB4FBDDA}"/>
              </a:ext>
            </a:extLst>
          </p:cNvPr>
          <p:cNvGraphicFramePr>
            <a:graphicFrameLocks noGrp="1"/>
          </p:cNvGraphicFramePr>
          <p:nvPr/>
        </p:nvGraphicFramePr>
        <p:xfrm>
          <a:off x="764085" y="70948"/>
          <a:ext cx="10233770" cy="4663440"/>
        </p:xfrm>
        <a:graphic>
          <a:graphicData uri="http://schemas.openxmlformats.org/drawingml/2006/table">
            <a:tbl>
              <a:tblPr firstRow="1" firstCol="1" bandRow="1"/>
              <a:tblGrid>
                <a:gridCol w="1023377">
                  <a:extLst>
                    <a:ext uri="{9D8B030D-6E8A-4147-A177-3AD203B41FA5}">
                      <a16:colId xmlns:a16="http://schemas.microsoft.com/office/drawing/2014/main" val="1080299214"/>
                    </a:ext>
                  </a:extLst>
                </a:gridCol>
                <a:gridCol w="1023377">
                  <a:extLst>
                    <a:ext uri="{9D8B030D-6E8A-4147-A177-3AD203B41FA5}">
                      <a16:colId xmlns:a16="http://schemas.microsoft.com/office/drawing/2014/main" val="287524106"/>
                    </a:ext>
                  </a:extLst>
                </a:gridCol>
                <a:gridCol w="1023377">
                  <a:extLst>
                    <a:ext uri="{9D8B030D-6E8A-4147-A177-3AD203B41FA5}">
                      <a16:colId xmlns:a16="http://schemas.microsoft.com/office/drawing/2014/main" val="1578054034"/>
                    </a:ext>
                  </a:extLst>
                </a:gridCol>
                <a:gridCol w="1023377">
                  <a:extLst>
                    <a:ext uri="{9D8B030D-6E8A-4147-A177-3AD203B41FA5}">
                      <a16:colId xmlns:a16="http://schemas.microsoft.com/office/drawing/2014/main" val="2668097826"/>
                    </a:ext>
                  </a:extLst>
                </a:gridCol>
                <a:gridCol w="1023377">
                  <a:extLst>
                    <a:ext uri="{9D8B030D-6E8A-4147-A177-3AD203B41FA5}">
                      <a16:colId xmlns:a16="http://schemas.microsoft.com/office/drawing/2014/main" val="3237814784"/>
                    </a:ext>
                  </a:extLst>
                </a:gridCol>
                <a:gridCol w="1023377">
                  <a:extLst>
                    <a:ext uri="{9D8B030D-6E8A-4147-A177-3AD203B41FA5}">
                      <a16:colId xmlns:a16="http://schemas.microsoft.com/office/drawing/2014/main" val="2241423174"/>
                    </a:ext>
                  </a:extLst>
                </a:gridCol>
                <a:gridCol w="1023377">
                  <a:extLst>
                    <a:ext uri="{9D8B030D-6E8A-4147-A177-3AD203B41FA5}">
                      <a16:colId xmlns:a16="http://schemas.microsoft.com/office/drawing/2014/main" val="290525215"/>
                    </a:ext>
                  </a:extLst>
                </a:gridCol>
                <a:gridCol w="1023377">
                  <a:extLst>
                    <a:ext uri="{9D8B030D-6E8A-4147-A177-3AD203B41FA5}">
                      <a16:colId xmlns:a16="http://schemas.microsoft.com/office/drawing/2014/main" val="489386469"/>
                    </a:ext>
                  </a:extLst>
                </a:gridCol>
                <a:gridCol w="1023377">
                  <a:extLst>
                    <a:ext uri="{9D8B030D-6E8A-4147-A177-3AD203B41FA5}">
                      <a16:colId xmlns:a16="http://schemas.microsoft.com/office/drawing/2014/main" val="3550612789"/>
                    </a:ext>
                  </a:extLst>
                </a:gridCol>
                <a:gridCol w="1023377">
                  <a:extLst>
                    <a:ext uri="{9D8B030D-6E8A-4147-A177-3AD203B41FA5}">
                      <a16:colId xmlns:a16="http://schemas.microsoft.com/office/drawing/2014/main" val="1909143473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Ầ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61300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291634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02550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404276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39935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Ầ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97570"/>
                  </a:ext>
                </a:extLst>
              </a:tr>
            </a:tbl>
          </a:graphicData>
        </a:graphic>
      </p:graphicFrame>
      <p:sp>
        <p:nvSpPr>
          <p:cNvPr id="81" name="Rectangle 80">
            <a:extLst>
              <a:ext uri="{FF2B5EF4-FFF2-40B4-BE49-F238E27FC236}">
                <a16:creationId xmlns:a16="http://schemas.microsoft.com/office/drawing/2014/main" id="{D2398C4D-6369-416A-9433-14275CF21ABB}"/>
              </a:ext>
            </a:extLst>
          </p:cNvPr>
          <p:cNvSpPr/>
          <p:nvPr/>
        </p:nvSpPr>
        <p:spPr>
          <a:xfrm>
            <a:off x="0" y="5038450"/>
            <a:ext cx="12228464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vi-VN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	PHẦN ANH EM, ANH EM SẼ ĐƯỢC </a:t>
            </a:r>
            <a:r>
              <a:rPr lang="vi-VN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…</a:t>
            </a:r>
            <a:r>
              <a:rPr lang="vi-VN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VÌ THẦY SỐNG VÀ ANH EM CŨNG SẼ ĐƯỢC SỐNG.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2B42255-99BC-4768-A992-8C01DB212FA5}"/>
              </a:ext>
            </a:extLst>
          </p:cNvPr>
          <p:cNvSpPr/>
          <p:nvPr/>
        </p:nvSpPr>
        <p:spPr>
          <a:xfrm>
            <a:off x="0" y="5030153"/>
            <a:ext cx="12228464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	</a:t>
            </a:r>
            <a:r>
              <a:rPr lang="vi-VN" sz="4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“NẾU ANH EM YÊU MẾN THẦY, ANH EM SẼ GIỮ CÁC </a:t>
            </a:r>
            <a:r>
              <a:rPr lang="en-US" sz="4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…</a:t>
            </a:r>
            <a:r>
              <a:rPr lang="en-US" sz="4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4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 </a:t>
            </a:r>
            <a:r>
              <a:rPr lang="vi-VN" sz="4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THẦY</a:t>
            </a:r>
            <a:r>
              <a:rPr lang="en-US" sz="4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”.</a:t>
            </a:r>
            <a:endParaRPr kumimoji="0" lang="vi-VN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B0ADF8E1-E0FA-43B7-9E37-C087EA6D9D39}"/>
              </a:ext>
            </a:extLst>
          </p:cNvPr>
          <p:cNvSpPr/>
          <p:nvPr/>
        </p:nvSpPr>
        <p:spPr>
          <a:xfrm>
            <a:off x="-36464" y="5031522"/>
            <a:ext cx="12228464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  <a:r>
              <a:rPr lang="vi-VN" sz="48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48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48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</a:t>
            </a:r>
            <a:r>
              <a:rPr lang="vi-VN" sz="4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4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 ĐẤNG BAN ĐẤNG BẢO TRỢ</a:t>
            </a:r>
            <a:r>
              <a:rPr lang="vi-VN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kumimoji="0" lang="vi-VN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62352593-E59E-43D5-B9EB-137FAC99540A}"/>
              </a:ext>
            </a:extLst>
          </p:cNvPr>
          <p:cNvSpPr/>
          <p:nvPr/>
        </p:nvSpPr>
        <p:spPr>
          <a:xfrm>
            <a:off x="-20320" y="5037798"/>
            <a:ext cx="12228464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</a:t>
            </a:r>
            <a:r>
              <a:rPr lang="vi-VN" sz="4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vi-VN" sz="4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vi-VN" sz="4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MỪNG HÔM NAY LÀ LỜI DẠY CỦA CHÚA GIÊ-SU VỚI </a:t>
            </a:r>
            <a:r>
              <a:rPr lang="vi-VN" sz="4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 AI</a:t>
            </a:r>
            <a:r>
              <a:rPr lang="en-US" sz="4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kumimoji="0" lang="vi-VN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DBFB095-CCCB-489E-850F-34A48150EC70}"/>
              </a:ext>
            </a:extLst>
          </p:cNvPr>
          <p:cNvSpPr/>
          <p:nvPr/>
        </p:nvSpPr>
        <p:spPr>
          <a:xfrm>
            <a:off x="-11968" y="5043059"/>
            <a:ext cx="12228464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</a:t>
            </a:r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4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 </a:t>
            </a:r>
            <a:r>
              <a:rPr lang="vi-VN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 THẦN KHÍ SỰ THẬT, ĐẤNG MÀ </a:t>
            </a:r>
            <a:r>
              <a:rPr lang="vi-VN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…</a:t>
            </a:r>
            <a:r>
              <a:rPr lang="vi-VN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KHÔNG THỂ ĐÓN NHẬN, VÌ </a:t>
            </a:r>
            <a:r>
              <a:rPr lang="vi-VN" sz="4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…</a:t>
            </a:r>
            <a:r>
              <a:rPr lang="vi-VN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KHÔNG THẤY VÀ CŨNG CHẲNG BIẾT NGƯỜI.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EC7455EC-4948-412C-A913-A0C1A0BEE104}"/>
              </a:ext>
            </a:extLst>
          </p:cNvPr>
          <p:cNvSpPr/>
          <p:nvPr/>
        </p:nvSpPr>
        <p:spPr>
          <a:xfrm>
            <a:off x="-11968" y="5032016"/>
            <a:ext cx="12228464" cy="18182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</a:t>
            </a:r>
            <a:r>
              <a:rPr lang="en-US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ĐẤNG</a:t>
            </a:r>
            <a:r>
              <a:rPr lang="vi-VN" sz="5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5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BẢO TRỢ ĐƯỢC HỨA BAN </a:t>
            </a:r>
            <a:r>
              <a:rPr lang="vi-VN" sz="5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 GÌ</a:t>
            </a:r>
            <a:r>
              <a:rPr lang="vi-VN" sz="5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kumimoji="0" lang="vi-VN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98A6E7-3EC8-4DC9-8717-A19B0CD420A6}"/>
              </a:ext>
            </a:extLst>
          </p:cNvPr>
          <p:cNvSpPr/>
          <p:nvPr/>
        </p:nvSpPr>
        <p:spPr>
          <a:xfrm>
            <a:off x="1787236" y="70948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B7D2C6C3-902C-493C-8420-F85049DB64EF}"/>
              </a:ext>
            </a:extLst>
          </p:cNvPr>
          <p:cNvSpPr/>
          <p:nvPr/>
        </p:nvSpPr>
        <p:spPr>
          <a:xfrm>
            <a:off x="2810387" y="70948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10174C93-D4A7-455C-9706-1AA0BA01EF6B}"/>
              </a:ext>
            </a:extLst>
          </p:cNvPr>
          <p:cNvSpPr/>
          <p:nvPr/>
        </p:nvSpPr>
        <p:spPr>
          <a:xfrm>
            <a:off x="3833538" y="70948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D7083D83-900B-4CB7-9FD4-C5A6EFD00E9B}"/>
              </a:ext>
            </a:extLst>
          </p:cNvPr>
          <p:cNvSpPr/>
          <p:nvPr/>
        </p:nvSpPr>
        <p:spPr>
          <a:xfrm>
            <a:off x="4856689" y="70948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BC7D701-B3E3-40E9-BCDB-DD83C97AED7C}"/>
              </a:ext>
            </a:extLst>
          </p:cNvPr>
          <p:cNvSpPr/>
          <p:nvPr/>
        </p:nvSpPr>
        <p:spPr>
          <a:xfrm>
            <a:off x="5879302" y="70948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864527CD-0267-4D2B-9F18-5CA2CD3C9731}"/>
              </a:ext>
            </a:extLst>
          </p:cNvPr>
          <p:cNvSpPr/>
          <p:nvPr/>
        </p:nvSpPr>
        <p:spPr>
          <a:xfrm>
            <a:off x="6904577" y="70947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52154E60-0C5A-443E-872A-85BA8807EBF7}"/>
              </a:ext>
            </a:extLst>
          </p:cNvPr>
          <p:cNvSpPr/>
          <p:nvPr/>
        </p:nvSpPr>
        <p:spPr>
          <a:xfrm>
            <a:off x="7927042" y="70744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83D3120B-A416-4799-A606-830927BC94D1}"/>
              </a:ext>
            </a:extLst>
          </p:cNvPr>
          <p:cNvSpPr/>
          <p:nvPr/>
        </p:nvSpPr>
        <p:spPr>
          <a:xfrm>
            <a:off x="8949978" y="70744"/>
            <a:ext cx="1037719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A1437E93-1BC3-4622-8E48-02E6AA2BF671}"/>
              </a:ext>
            </a:extLst>
          </p:cNvPr>
          <p:cNvSpPr/>
          <p:nvPr/>
        </p:nvSpPr>
        <p:spPr>
          <a:xfrm>
            <a:off x="2800301" y="851002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2C33B94E-1FA3-45C6-99F8-C15B0E2A788C}"/>
              </a:ext>
            </a:extLst>
          </p:cNvPr>
          <p:cNvSpPr/>
          <p:nvPr/>
        </p:nvSpPr>
        <p:spPr>
          <a:xfrm>
            <a:off x="3823452" y="851002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80997E81-185E-482A-B9E2-C149F24190CB}"/>
              </a:ext>
            </a:extLst>
          </p:cNvPr>
          <p:cNvSpPr/>
          <p:nvPr/>
        </p:nvSpPr>
        <p:spPr>
          <a:xfrm>
            <a:off x="4846603" y="851002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364E38EA-2E8F-4976-A7EE-213733DF3AC5}"/>
              </a:ext>
            </a:extLst>
          </p:cNvPr>
          <p:cNvSpPr/>
          <p:nvPr/>
        </p:nvSpPr>
        <p:spPr>
          <a:xfrm>
            <a:off x="5869754" y="851002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D0997A12-BD99-46A8-85A2-C7747B948FFF}"/>
              </a:ext>
            </a:extLst>
          </p:cNvPr>
          <p:cNvSpPr/>
          <p:nvPr/>
        </p:nvSpPr>
        <p:spPr>
          <a:xfrm>
            <a:off x="6892367" y="851002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F6CDF28B-76BE-42AF-84AF-E4D9A444DA03}"/>
              </a:ext>
            </a:extLst>
          </p:cNvPr>
          <p:cNvSpPr/>
          <p:nvPr/>
        </p:nvSpPr>
        <p:spPr>
          <a:xfrm>
            <a:off x="7917642" y="851001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4C378C88-959B-4FF0-B79E-A9443AA001AF}"/>
              </a:ext>
            </a:extLst>
          </p:cNvPr>
          <p:cNvSpPr/>
          <p:nvPr/>
        </p:nvSpPr>
        <p:spPr>
          <a:xfrm>
            <a:off x="8940107" y="850798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89B315E-A066-40A6-AB5B-42FC094623FC}"/>
              </a:ext>
            </a:extLst>
          </p:cNvPr>
          <p:cNvSpPr/>
          <p:nvPr/>
        </p:nvSpPr>
        <p:spPr>
          <a:xfrm>
            <a:off x="2792674" y="16221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33C0D73-02F9-4924-A3E4-51FA00770C4A}"/>
              </a:ext>
            </a:extLst>
          </p:cNvPr>
          <p:cNvSpPr/>
          <p:nvPr/>
        </p:nvSpPr>
        <p:spPr>
          <a:xfrm>
            <a:off x="3815825" y="16221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52E015D-D619-4028-B3AE-BB604C4F87E1}"/>
              </a:ext>
            </a:extLst>
          </p:cNvPr>
          <p:cNvSpPr/>
          <p:nvPr/>
        </p:nvSpPr>
        <p:spPr>
          <a:xfrm>
            <a:off x="4838976" y="16221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49CD65CC-02BD-4EDC-8010-15AA7C620790}"/>
              </a:ext>
            </a:extLst>
          </p:cNvPr>
          <p:cNvSpPr/>
          <p:nvPr/>
        </p:nvSpPr>
        <p:spPr>
          <a:xfrm>
            <a:off x="5862127" y="16221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72185C67-3164-4A3D-85AA-A5566FCBAD33}"/>
              </a:ext>
            </a:extLst>
          </p:cNvPr>
          <p:cNvSpPr/>
          <p:nvPr/>
        </p:nvSpPr>
        <p:spPr>
          <a:xfrm>
            <a:off x="6884740" y="16221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CA8D7E4-0ACF-40C0-AAFD-5BAC0FED249E}"/>
              </a:ext>
            </a:extLst>
          </p:cNvPr>
          <p:cNvSpPr/>
          <p:nvPr/>
        </p:nvSpPr>
        <p:spPr>
          <a:xfrm>
            <a:off x="7910015" y="1622104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FB6EB157-CDC4-449D-B4AF-0CE364EBA6B1}"/>
              </a:ext>
            </a:extLst>
          </p:cNvPr>
          <p:cNvSpPr/>
          <p:nvPr/>
        </p:nvSpPr>
        <p:spPr>
          <a:xfrm>
            <a:off x="8932480" y="1621901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FDFD8E8E-E9E2-4371-A65B-91DF26413057}"/>
              </a:ext>
            </a:extLst>
          </p:cNvPr>
          <p:cNvSpPr/>
          <p:nvPr/>
        </p:nvSpPr>
        <p:spPr>
          <a:xfrm>
            <a:off x="1770424" y="23930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F806816D-01BC-4399-9B26-DDB6E622DF81}"/>
              </a:ext>
            </a:extLst>
          </p:cNvPr>
          <p:cNvSpPr/>
          <p:nvPr/>
        </p:nvSpPr>
        <p:spPr>
          <a:xfrm>
            <a:off x="2793575" y="23930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CB5E808B-9C43-4F9D-8253-D41D9898FB39}"/>
              </a:ext>
            </a:extLst>
          </p:cNvPr>
          <p:cNvSpPr/>
          <p:nvPr/>
        </p:nvSpPr>
        <p:spPr>
          <a:xfrm>
            <a:off x="3816726" y="23930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62AE3008-0DA4-436A-8F3E-A988F26B122B}"/>
              </a:ext>
            </a:extLst>
          </p:cNvPr>
          <p:cNvSpPr/>
          <p:nvPr/>
        </p:nvSpPr>
        <p:spPr>
          <a:xfrm>
            <a:off x="4839877" y="23930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67F4F0D1-A315-477C-97BB-80AA05B4ED93}"/>
              </a:ext>
            </a:extLst>
          </p:cNvPr>
          <p:cNvSpPr/>
          <p:nvPr/>
        </p:nvSpPr>
        <p:spPr>
          <a:xfrm>
            <a:off x="5862490" y="2393005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AB1C52B6-E1AF-4FA5-BD5A-33AB568066A0}"/>
              </a:ext>
            </a:extLst>
          </p:cNvPr>
          <p:cNvSpPr/>
          <p:nvPr/>
        </p:nvSpPr>
        <p:spPr>
          <a:xfrm>
            <a:off x="6887765" y="2393004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5A338D17-F1C3-4221-9C0A-3EB8346EEBE7}"/>
              </a:ext>
            </a:extLst>
          </p:cNvPr>
          <p:cNvSpPr/>
          <p:nvPr/>
        </p:nvSpPr>
        <p:spPr>
          <a:xfrm>
            <a:off x="7910230" y="2392801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525B949C-90E6-49F1-87A0-776334172D52}"/>
              </a:ext>
            </a:extLst>
          </p:cNvPr>
          <p:cNvSpPr/>
          <p:nvPr/>
        </p:nvSpPr>
        <p:spPr>
          <a:xfrm>
            <a:off x="8933166" y="2392801"/>
            <a:ext cx="1037719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5FAC8F52-6FDF-46FA-A2B4-B41EDC2E27DC}"/>
              </a:ext>
            </a:extLst>
          </p:cNvPr>
          <p:cNvSpPr/>
          <p:nvPr/>
        </p:nvSpPr>
        <p:spPr>
          <a:xfrm>
            <a:off x="2797394" y="3163904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C0629D0E-8201-42BE-8020-D510B6CE0884}"/>
              </a:ext>
            </a:extLst>
          </p:cNvPr>
          <p:cNvSpPr/>
          <p:nvPr/>
        </p:nvSpPr>
        <p:spPr>
          <a:xfrm>
            <a:off x="3820545" y="3163904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5E1726ED-60CA-4D95-855E-680BA7C36B26}"/>
              </a:ext>
            </a:extLst>
          </p:cNvPr>
          <p:cNvSpPr/>
          <p:nvPr/>
        </p:nvSpPr>
        <p:spPr>
          <a:xfrm>
            <a:off x="4843696" y="3163904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1B162ECF-C499-47D3-AD48-427BA4337301}"/>
              </a:ext>
            </a:extLst>
          </p:cNvPr>
          <p:cNvSpPr/>
          <p:nvPr/>
        </p:nvSpPr>
        <p:spPr>
          <a:xfrm>
            <a:off x="5866847" y="3163904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7AC94EED-E7D7-446C-9DF6-508A08AFC57A}"/>
              </a:ext>
            </a:extLst>
          </p:cNvPr>
          <p:cNvSpPr/>
          <p:nvPr/>
        </p:nvSpPr>
        <p:spPr>
          <a:xfrm>
            <a:off x="6889460" y="3163904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AFAD8C07-0E17-49EB-99DA-58B1DA77CB60}"/>
              </a:ext>
            </a:extLst>
          </p:cNvPr>
          <p:cNvSpPr/>
          <p:nvPr/>
        </p:nvSpPr>
        <p:spPr>
          <a:xfrm>
            <a:off x="7914735" y="3163903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96E98D50-76C6-44DE-B595-CCD921EAFB9E}"/>
              </a:ext>
            </a:extLst>
          </p:cNvPr>
          <p:cNvSpPr/>
          <p:nvPr/>
        </p:nvSpPr>
        <p:spPr>
          <a:xfrm>
            <a:off x="8937200" y="3163700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94BB0A9E-8019-4F9C-A23F-1EB7F91F8E1A}"/>
              </a:ext>
            </a:extLst>
          </p:cNvPr>
          <p:cNvSpPr/>
          <p:nvPr/>
        </p:nvSpPr>
        <p:spPr>
          <a:xfrm>
            <a:off x="1773430" y="3950367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18753A64-858D-4399-B0AC-D567DE59B9C1}"/>
              </a:ext>
            </a:extLst>
          </p:cNvPr>
          <p:cNvSpPr/>
          <p:nvPr/>
        </p:nvSpPr>
        <p:spPr>
          <a:xfrm>
            <a:off x="2796581" y="3950367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5E71B957-DA01-465C-8633-7823CFB3A548}"/>
              </a:ext>
            </a:extLst>
          </p:cNvPr>
          <p:cNvSpPr/>
          <p:nvPr/>
        </p:nvSpPr>
        <p:spPr>
          <a:xfrm>
            <a:off x="3819732" y="3950367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D125F01B-E5A9-4F48-B524-0312366EFC70}"/>
              </a:ext>
            </a:extLst>
          </p:cNvPr>
          <p:cNvSpPr/>
          <p:nvPr/>
        </p:nvSpPr>
        <p:spPr>
          <a:xfrm>
            <a:off x="4842883" y="3950367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9E6D88AA-39FC-4B07-838C-C4E29DAA114A}"/>
              </a:ext>
            </a:extLst>
          </p:cNvPr>
          <p:cNvSpPr/>
          <p:nvPr/>
        </p:nvSpPr>
        <p:spPr>
          <a:xfrm>
            <a:off x="5865496" y="3950367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65DF9871-F21A-4C42-ADDF-82BB000513D4}"/>
              </a:ext>
            </a:extLst>
          </p:cNvPr>
          <p:cNvSpPr/>
          <p:nvPr/>
        </p:nvSpPr>
        <p:spPr>
          <a:xfrm>
            <a:off x="6890771" y="3950366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3407586E-D6CF-44C2-9BC9-3B0DD0645686}"/>
              </a:ext>
            </a:extLst>
          </p:cNvPr>
          <p:cNvSpPr/>
          <p:nvPr/>
        </p:nvSpPr>
        <p:spPr>
          <a:xfrm>
            <a:off x="7913236" y="3950163"/>
            <a:ext cx="1030778" cy="78025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3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" dur="1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0" dur="1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" dur="1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6" dur="1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9" dur="1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2" dur="1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5" dur="1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5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1" dur="1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7" dur="1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0" dur="1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3" dur="1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6" dur="1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9" dur="1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2" dur="1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2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3" dur="1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9" dur="1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2" dur="1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5" dur="1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8" dur="1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1" dur="1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4" dur="1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7" dur="1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7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2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7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3" dur="1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9" dur="1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2" dur="1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5" dur="1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78" dur="1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1" dur="1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84" dur="1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8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7" fill="hold">
                      <p:stCondLst>
                        <p:cond delay="0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0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3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4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9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0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0" dur="1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6" dur="1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9" dur="1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2" dur="1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5" dur="1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48" dur="1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1" dur="1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5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4" fill="hold">
                      <p:stCondLst>
                        <p:cond delay="0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8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0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1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2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3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5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6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0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1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5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6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7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5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6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7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8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0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1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2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3" dur="5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7" dur="1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0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3" dur="1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6" dur="1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9" dur="1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2" dur="1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5" dur="1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8" dur="1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81" grpId="0" animBg="1"/>
      <p:bldP spid="81" grpId="1" animBg="1"/>
      <p:bldP spid="82" grpId="0" animBg="1"/>
      <p:bldP spid="82" grpId="1" animBg="1"/>
      <p:bldP spid="89" grpId="0" animBg="1"/>
      <p:bldP spid="89" grpId="1" animBg="1"/>
      <p:bldP spid="95" grpId="0" animBg="1"/>
      <p:bldP spid="95" grpId="1" animBg="1"/>
      <p:bldP spid="96" grpId="0" animBg="1"/>
      <p:bldP spid="96" grpId="1" animBg="1"/>
      <p:bldP spid="101" grpId="0" animBg="1"/>
      <p:bldP spid="101" grpId="1" animBg="1"/>
      <p:bldP spid="4" grpId="0" animBg="1"/>
      <p:bldP spid="4" grpId="1" animBg="1"/>
      <p:bldP spid="102" grpId="0" animBg="1"/>
      <p:bldP spid="102" grpId="1" animBg="1"/>
      <p:bldP spid="103" grpId="0" animBg="1"/>
      <p:bldP spid="103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8" grpId="0" animBg="1"/>
      <p:bldP spid="168" grpId="1" animBg="1"/>
      <p:bldP spid="169" grpId="0" animBg="1"/>
      <p:bldP spid="169" grpId="1" animBg="1"/>
      <p:bldP spid="170" grpId="0" animBg="1"/>
      <p:bldP spid="170" grpId="1" animBg="1"/>
      <p:bldP spid="171" grpId="0" animBg="1"/>
      <p:bldP spid="171" grpId="1" animBg="1"/>
      <p:bldP spid="172" grpId="0" animBg="1"/>
      <p:bldP spid="172" grpId="1" animBg="1"/>
      <p:bldP spid="173" grpId="0" animBg="1"/>
      <p:bldP spid="173" grpId="1" animBg="1"/>
      <p:bldP spid="176" grpId="0" animBg="1"/>
      <p:bldP spid="17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E640F8E-F466-424B-86AD-3DB7AB4FB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896988"/>
              </p:ext>
            </p:extLst>
          </p:nvPr>
        </p:nvGraphicFramePr>
        <p:xfrm>
          <a:off x="-343356" y="71120"/>
          <a:ext cx="12433760" cy="6705600"/>
        </p:xfrm>
        <a:graphic>
          <a:graphicData uri="http://schemas.openxmlformats.org/drawingml/2006/table">
            <a:tbl>
              <a:tblPr firstRow="1" firstCol="1" bandRow="1"/>
              <a:tblGrid>
                <a:gridCol w="1243376">
                  <a:extLst>
                    <a:ext uri="{9D8B030D-6E8A-4147-A177-3AD203B41FA5}">
                      <a16:colId xmlns:a16="http://schemas.microsoft.com/office/drawing/2014/main" val="1080299214"/>
                    </a:ext>
                  </a:extLst>
                </a:gridCol>
                <a:gridCol w="1243376">
                  <a:extLst>
                    <a:ext uri="{9D8B030D-6E8A-4147-A177-3AD203B41FA5}">
                      <a16:colId xmlns:a16="http://schemas.microsoft.com/office/drawing/2014/main" val="287524106"/>
                    </a:ext>
                  </a:extLst>
                </a:gridCol>
                <a:gridCol w="1243376">
                  <a:extLst>
                    <a:ext uri="{9D8B030D-6E8A-4147-A177-3AD203B41FA5}">
                      <a16:colId xmlns:a16="http://schemas.microsoft.com/office/drawing/2014/main" val="1578054034"/>
                    </a:ext>
                  </a:extLst>
                </a:gridCol>
                <a:gridCol w="1243376">
                  <a:extLst>
                    <a:ext uri="{9D8B030D-6E8A-4147-A177-3AD203B41FA5}">
                      <a16:colId xmlns:a16="http://schemas.microsoft.com/office/drawing/2014/main" val="2668097826"/>
                    </a:ext>
                  </a:extLst>
                </a:gridCol>
                <a:gridCol w="1243376">
                  <a:extLst>
                    <a:ext uri="{9D8B030D-6E8A-4147-A177-3AD203B41FA5}">
                      <a16:colId xmlns:a16="http://schemas.microsoft.com/office/drawing/2014/main" val="3237814784"/>
                    </a:ext>
                  </a:extLst>
                </a:gridCol>
                <a:gridCol w="1243376">
                  <a:extLst>
                    <a:ext uri="{9D8B030D-6E8A-4147-A177-3AD203B41FA5}">
                      <a16:colId xmlns:a16="http://schemas.microsoft.com/office/drawing/2014/main" val="2241423174"/>
                    </a:ext>
                  </a:extLst>
                </a:gridCol>
                <a:gridCol w="1243376">
                  <a:extLst>
                    <a:ext uri="{9D8B030D-6E8A-4147-A177-3AD203B41FA5}">
                      <a16:colId xmlns:a16="http://schemas.microsoft.com/office/drawing/2014/main" val="290525215"/>
                    </a:ext>
                  </a:extLst>
                </a:gridCol>
                <a:gridCol w="1243376">
                  <a:extLst>
                    <a:ext uri="{9D8B030D-6E8A-4147-A177-3AD203B41FA5}">
                      <a16:colId xmlns:a16="http://schemas.microsoft.com/office/drawing/2014/main" val="489386469"/>
                    </a:ext>
                  </a:extLst>
                </a:gridCol>
                <a:gridCol w="1243376">
                  <a:extLst>
                    <a:ext uri="{9D8B030D-6E8A-4147-A177-3AD203B41FA5}">
                      <a16:colId xmlns:a16="http://schemas.microsoft.com/office/drawing/2014/main" val="3550612789"/>
                    </a:ext>
                  </a:extLst>
                </a:gridCol>
                <a:gridCol w="1243376">
                  <a:extLst>
                    <a:ext uri="{9D8B030D-6E8A-4147-A177-3AD203B41FA5}">
                      <a16:colId xmlns:a16="http://schemas.microsoft.com/office/drawing/2014/main" val="1909143473"/>
                    </a:ext>
                  </a:extLst>
                </a:gridCol>
              </a:tblGrid>
              <a:tr h="1117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Ầ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6613000"/>
                  </a:ext>
                </a:extLst>
              </a:tr>
              <a:tr h="1117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291634"/>
                  </a:ext>
                </a:extLst>
              </a:tr>
              <a:tr h="1117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025503"/>
                  </a:ext>
                </a:extLst>
              </a:tr>
              <a:tr h="1117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404276"/>
                  </a:ext>
                </a:extLst>
              </a:tr>
              <a:tr h="1117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399351"/>
                  </a:ext>
                </a:extLst>
              </a:tr>
              <a:tr h="1117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Ầ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97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399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4211F11-3519-4A82-AA06-FDEA2B01D4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1576" y="0"/>
            <a:ext cx="8048847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94244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79CA80-4ED0-4370-B3FC-B1A0BFE4B35B}"/>
              </a:ext>
            </a:extLst>
          </p:cNvPr>
          <p:cNvGraphicFramePr>
            <a:graphicFrameLocks noGrp="1"/>
          </p:cNvGraphicFramePr>
          <p:nvPr/>
        </p:nvGraphicFramePr>
        <p:xfrm>
          <a:off x="0" y="100360"/>
          <a:ext cx="12192000" cy="6668430"/>
        </p:xfrm>
        <a:graphic>
          <a:graphicData uri="http://schemas.openxmlformats.org/drawingml/2006/table">
            <a:tbl>
              <a:tblPr firstRow="1" firstCol="1" bandRow="1"/>
              <a:tblGrid>
                <a:gridCol w="1219200">
                  <a:extLst>
                    <a:ext uri="{9D8B030D-6E8A-4147-A177-3AD203B41FA5}">
                      <a16:colId xmlns:a16="http://schemas.microsoft.com/office/drawing/2014/main" val="96995293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72803092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16932608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6668458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02468034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2506968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54296724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8419976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634119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16068509"/>
                    </a:ext>
                  </a:extLst>
                </a:gridCol>
              </a:tblGrid>
              <a:tr h="1111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Ầ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0242004"/>
                  </a:ext>
                </a:extLst>
              </a:tr>
              <a:tr h="1111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Ê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953499"/>
                  </a:ext>
                </a:extLst>
              </a:tr>
              <a:tr h="1111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001595"/>
                  </a:ext>
                </a:extLst>
              </a:tr>
              <a:tr h="1111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Ệ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769415"/>
                  </a:ext>
                </a:extLst>
              </a:tr>
              <a:tr h="1111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666592"/>
                  </a:ext>
                </a:extLst>
              </a:tr>
              <a:tr h="11114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Ầ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200" b="1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075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706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68400" b="1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en-US" sz="368400" b="1" kern="10" dirty="0" err="1"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368400" b="1" kern="10" dirty="0"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8400" b="1" kern="10" dirty="0" err="1"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Giê-su</a:t>
            </a:r>
            <a:r>
              <a:rPr lang="en-US" sz="368400" b="1" kern="10" dirty="0"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8400" b="1" kern="10" dirty="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8400" b="1" kern="10" dirty="0"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8400" b="1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68400" b="1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8400" b="1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kumimoji="0" lang="en-US" sz="368400" b="1" u="none" strike="noStrike" kern="1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8400" b="1" u="none" strike="noStrike" kern="1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Giê-su</a:t>
            </a:r>
            <a:endParaRPr kumimoji="0" lang="en-US" sz="368400" b="1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7FFDE-9CD5-4E67-B014-858183DD8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8105" y="1591056"/>
            <a:ext cx="4875789" cy="367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152955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Ra đi truyền rao Tin Mừng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Giữ giới răn của Người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Vác Thập giá 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Thường xuyên đi nhà thờ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8811" y="3639672"/>
            <a:ext cx="12222941" cy="822296"/>
            <a:chOff x="-1899116" y="4694876"/>
            <a:chExt cx="10551438" cy="704801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9116" y="471387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1221" y="4694876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Giữ giới răn của Người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6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vi-VN" sz="6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CHÚA GIÊ-SU NÓI AI YÊU MẾN NGƯỜI THÌ </a:t>
            </a:r>
            <a:r>
              <a:rPr lang="vi-VN" sz="60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 LÀM GÌ</a:t>
            </a:r>
            <a:r>
              <a:rPr lang="vi-VN" sz="6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sz="6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00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Các Môn Đệ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Kẻ yêu mến Chúa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Các Tông Đồ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Các Ki-tô hữu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495395"/>
            <a:ext cx="12221761" cy="809418"/>
            <a:chOff x="-1907902" y="4691043"/>
            <a:chExt cx="10550423" cy="693777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902" y="4699020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81022" y="4691043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Kẻ yêu mến Chúa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475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vi-VN" sz="5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 NGƯỜI GIỮ GIỚI RĂN CỦA CHÚA ĐƯỢC </a:t>
            </a:r>
            <a:r>
              <a:rPr lang="vi-VN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COI LÀ GÌ</a:t>
            </a:r>
            <a:r>
              <a:rPr lang="vi-VN" sz="54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sz="54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98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Đức Cậy và Đức Mến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Đức Mến và Đức Tin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Đức Tin và Đức Cậy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Chỉ Đức Mến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212215"/>
            <a:ext cx="12246738" cy="816833"/>
            <a:chOff x="-1907887" y="6185104"/>
            <a:chExt cx="10571976" cy="700133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6185104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59454" y="6199437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4800" b="1">
                  <a:latin typeface="Times New Roman" pitchFamily="18" charset="0"/>
                  <a:cs typeface="Times New Roman" pitchFamily="18" charset="0"/>
                </a:rPr>
                <a:t>Chỉ Đức Mến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sz="5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BÀI PHÚC ÂM HÔM NAY NHẤN MẠNH VỀ </a:t>
            </a:r>
            <a:r>
              <a:rPr lang="en-US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NHÂN ĐỨC NÀO</a:t>
            </a:r>
            <a:r>
              <a:rPr lang="en-US" sz="5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sz="60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26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Được lên Thiên Đàng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Được thấy Thiên Chúa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Được Chúa Cha yêu mến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Được thông minh học giỏi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9072" y="4375181"/>
            <a:ext cx="12244021" cy="802770"/>
            <a:chOff x="-1907887" y="5435694"/>
            <a:chExt cx="10569635" cy="688077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5435694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1795" y="5437971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Được Chúa Cha yêu mến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vi-VN" sz="5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NHỮNG NGƯỜI YÊU MẾN CHÚA THÌ ĐƯỢC </a:t>
            </a:r>
            <a:r>
              <a:rPr lang="vi-VN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HƯỞNG ĐIỀU GÌ</a:t>
            </a:r>
            <a:r>
              <a:rPr lang="vi-VN" sz="5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sz="540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98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315A55-7274-42F7-AF7E-F8766496E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42490"/>
            <a:ext cx="12192000" cy="6215510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Khi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ấy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,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Đức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Giê-su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nói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với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các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môn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đệ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rằng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: “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Nếu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anh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em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yêu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mến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Thầy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,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anh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em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sẽ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giữ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các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điều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răn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của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Thầy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.</a:t>
            </a:r>
            <a:endParaRPr lang="en-US" sz="7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1A515-5A14-4D60-B4DD-51DDF5EC02A1}"/>
              </a:ext>
            </a:extLst>
          </p:cNvPr>
          <p:cNvSpPr txBox="1"/>
          <p:nvPr/>
        </p:nvSpPr>
        <p:spPr>
          <a:xfrm>
            <a:off x="1537252" y="119270"/>
            <a:ext cx="911749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✠ TIN MỪNG CHÚA GIÊSU THEO THÁNH GIOAN ✠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8264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Thương xót.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Yêu mến.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Cứu độ.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Chúc phúc.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9072" y="3501421"/>
            <a:ext cx="12244021" cy="802770"/>
            <a:chOff x="-1907887" y="5435694"/>
            <a:chExt cx="10569635" cy="688077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5435694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1795" y="5437971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Yêu mến.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vi-VN" sz="5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“AI YÊU MẾN THẦY, THÌ SẼ ĐƯỢC CHA THẦY </a:t>
            </a:r>
            <a:r>
              <a:rPr lang="vi-VN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vi-VN" sz="5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sz="5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…</a:t>
            </a:r>
            <a:r>
              <a:rPr lang="vi-VN" sz="5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.”</a:t>
            </a:r>
            <a:endParaRPr lang="en-US" sz="540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51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99ABD1B-34BD-4365-A6A7-15F5FDE47E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554480"/>
            <a:ext cx="5983015" cy="509781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5516880" y="278297"/>
            <a:ext cx="6593344" cy="4547704"/>
          </a:xfrm>
          <a:prstGeom prst="cloudCallout">
            <a:avLst>
              <a:gd name="adj1" fmla="val -49404"/>
              <a:gd name="adj2" fmla="val 53096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6096000" y="866301"/>
            <a:ext cx="5658238" cy="3570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5400" b="1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Thiếu nhi làm gì để thể hiện lòng yêu mến Chúa?</a:t>
            </a:r>
            <a:endParaRPr lang="en-US" sz="5400" b="1" dirty="0">
              <a:solidFill>
                <a:schemeClr val="bg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1560456" y="154907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gerian" panose="04020705040A02060702" pitchFamily="82" charset="0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281095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Thầy sẽ xin Chúa Cha và Người sẽ ban cho anh em một Đấng Bảo Trợ khác đến ở với anh em luôn mãi. </a:t>
            </a:r>
            <a:endParaRPr lang="en-US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040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Đó là Thần Khí sự thật, Đấng mà thế gian không thể đón nhận, vì thế gian không thấy và cũng chẳng biết Người. </a:t>
            </a:r>
            <a:endParaRPr lang="en-US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328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Còn anh em biết Người, vì Người luôn ở giữa anh em và ở trong anh em. Thầy sẽ không để anh em mồ côi. Thầy đến cùng anh em. </a:t>
            </a:r>
            <a:endParaRPr lang="en-US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017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69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Chẳng bao lâu nữa, thế gian sẽ không còn thấy Thầy. Phần anh em, anh em sẽ được thấy Thầy, vì Thầy sống và anh em cũng sẽ được sống. </a:t>
            </a:r>
            <a:endParaRPr lang="en-US" sz="6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896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Ngày đó, anh em sẽ biết rằng Thầy ở trong Cha Thầy, anh em ở trong Thầy, và Thầy ở trong anh em. </a:t>
            </a:r>
            <a:endParaRPr lang="en-US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061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Ai có và giữ các điều răn của Thầy, người ấy mới là kẻ yêu mến Thầy. Mà ai yêu mến Thầy, thì sẽ được Cha Thầy yêu mến.</a:t>
            </a:r>
            <a:endParaRPr lang="en-US" sz="7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606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Thầy sẽ yêu mến người ấy, và sẽ tỏ mình ra cho người </a:t>
            </a:r>
            <a:r>
              <a:rPr lang="vi-VN" sz="7200" b="1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ấy.”</a:t>
            </a:r>
            <a:r>
              <a:rPr lang="en-US" sz="72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br>
              <a:rPr lang="en-US" sz="7200" b="1">
                <a:solidFill>
                  <a:srgbClr val="333333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</a:br>
            <a:r>
              <a:rPr lang="en-US" sz="7200" b="1">
                <a:solidFill>
                  <a:srgbClr val="FF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ĐÓ </a:t>
            </a:r>
            <a:r>
              <a:rPr lang="en-US" sz="7200" b="1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LÀ L</a:t>
            </a:r>
            <a:r>
              <a:rPr lang="en-US" sz="72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ỜI CHÚA</a:t>
            </a:r>
            <a:endParaRPr lang="en-US" sz="7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11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14585</TotalTime>
  <Words>820</Words>
  <Application>Microsoft Office PowerPoint</Application>
  <PresentationFormat>Widescreen</PresentationFormat>
  <Paragraphs>286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Algerian</vt:lpstr>
      <vt:lpstr>Arial</vt:lpstr>
      <vt:lpstr>Calibri</vt:lpstr>
      <vt:lpstr>Calibri Light</vt:lpstr>
      <vt:lpstr>Tahoma</vt:lpstr>
      <vt:lpstr>Times New Roman</vt:lpstr>
      <vt:lpstr>Verdana</vt:lpstr>
      <vt:lpstr>Office Theme</vt:lpstr>
      <vt:lpstr>PowerPoint Presentation</vt:lpstr>
      <vt:lpstr>PowerPoint Presentation</vt:lpstr>
      <vt:lpstr>Thầy sẽ xin Chúa Cha và Người sẽ ban cho anh em một Đấng Bảo Trợ khác đến ở với anh em luôn mãi. </vt:lpstr>
      <vt:lpstr>Đó là Thần Khí sự thật, Đấng mà thế gian không thể đón nhận, vì thế gian không thấy và cũng chẳng biết Người. </vt:lpstr>
      <vt:lpstr>Còn anh em biết Người, vì Người luôn ở giữa anh em và ở trong anh em. Thầy sẽ không để anh em mồ côi. Thầy đến cùng anh em. </vt:lpstr>
      <vt:lpstr>Chẳng bao lâu nữa, thế gian sẽ không còn thấy Thầy. Phần anh em, anh em sẽ được thấy Thầy, vì Thầy sống và anh em cũng sẽ được sống. </vt:lpstr>
      <vt:lpstr>Ngày đó, anh em sẽ biết rằng Thầy ở trong Cha Thầy, anh em ở trong Thầy, và Thầy ở trong anh em. </vt:lpstr>
      <vt:lpstr>Ai có và giữ các điều răn của Thầy, người ấy mới là kẻ yêu mến Thầy. Mà ai yêu mến Thầy, thì sẽ được Cha Thầy yêu mến.</vt:lpstr>
      <vt:lpstr>Thầy sẽ yêu mến người ấy, và sẽ tỏ mình ra cho người ấy.” 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 Thong</dc:creator>
  <cp:lastModifiedBy>Mr Tam Nguyen</cp:lastModifiedBy>
  <cp:revision>600</cp:revision>
  <dcterms:created xsi:type="dcterms:W3CDTF">2015-10-15T10:55:08Z</dcterms:created>
  <dcterms:modified xsi:type="dcterms:W3CDTF">2026-05-08T14:27:17Z</dcterms:modified>
</cp:coreProperties>
</file>