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4" r:id="rId4"/>
    <p:sldId id="265" r:id="rId5"/>
    <p:sldId id="266" r:id="rId6"/>
    <p:sldId id="268" r:id="rId7"/>
    <p:sldId id="275" r:id="rId8"/>
    <p:sldId id="269" r:id="rId9"/>
    <p:sldId id="270" r:id="rId10"/>
    <p:sldId id="271" r:id="rId11"/>
    <p:sldId id="272" r:id="rId12"/>
    <p:sldId id="273" r:id="rId13"/>
    <p:sldId id="274" r:id="rId14"/>
    <p:sldId id="281" r:id="rId15"/>
    <p:sldId id="277" r:id="rId16"/>
    <p:sldId id="278" r:id="rId17"/>
    <p:sldId id="282" r:id="rId18"/>
    <p:sldId id="289" r:id="rId19"/>
    <p:sldId id="290" r:id="rId20"/>
    <p:sldId id="291" r:id="rId21"/>
    <p:sldId id="292" r:id="rId22"/>
    <p:sldId id="260" r:id="rId23"/>
    <p:sldId id="261" r:id="rId24"/>
    <p:sldId id="283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 Tam Nguyen" initials="MTN" lastIdx="1" clrIdx="0">
    <p:extLst>
      <p:ext uri="{19B8F6BF-5375-455C-9EA6-DF929625EA0E}">
        <p15:presenceInfo xmlns:p15="http://schemas.microsoft.com/office/powerpoint/2012/main" userId="53846575c6d7c6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320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042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663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517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825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41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975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81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61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60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43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102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2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4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✠</a:t>
            </a:r>
            <a:r>
              <a:rPr lang="en-US" sz="3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VUI HỌC KINH THÁNH</a:t>
            </a:r>
            <a:r>
              <a:rPr lang="en-US" sz="34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V PHỤC SINH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3565164"/>
            <a:ext cx="380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188843" y="3429000"/>
            <a:ext cx="327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trả lời : “Thầy ở với anh em bấy lâu, thế mà anh Phi-líp-phê, anh chưa biết Thầy ư ?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3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Ai thấy Thầy là thấy Chúa Cha. Sao anh lại nói : ‘Xin tỏ cho chúng con thấy Chúa Cha’ ?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9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 không tin rằng Thầy ở trong Chúa Cha và Chúa Cha ở trong Thầy sao ?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2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 lời Thầy nói với anh em, Thầy không tự mình nói ra.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2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 Chúa Cha, Đấng luôn ở trong Thầy, chính Người làm những việc của mình.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5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 em hãy tin Thầy : Thầy ở trong Chúa Cha và Chúa Cha ở trong Thầy ; bằng không thì hãy tin vì công việc Thầy làm.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1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Thật, Thầy bảo thật anh em, ai tin vào Thầy, thì người đó cũng sẽ làm được những việc Thầy làm.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14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 đó còn làm những việc lớn hơn nữa, bởi vì Thầy đến cùng Chúa Cha.”</a:t>
            </a:r>
            <a:br>
              <a:rPr lang="en-US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LỜI CHÚA</a:t>
            </a:r>
            <a:endParaRPr lang="en-US" sz="72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7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3756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E09549-59BB-4759-8C3A-9EF5BD8FF5D5}"/>
              </a:ext>
            </a:extLst>
          </p:cNvPr>
          <p:cNvSpPr/>
          <p:nvPr/>
        </p:nvSpPr>
        <p:spPr>
          <a:xfrm>
            <a:off x="0" y="5051173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CHÚA GIÊ-SU NÓI: “AI THẤY THẦY </a:t>
            </a:r>
            <a:r>
              <a:rPr lang="vi-VN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THẤY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2DF315-BE4D-4F78-B2FB-4FE7327B7EBA}"/>
              </a:ext>
            </a:extLst>
          </p:cNvPr>
          <p:cNvGraphicFramePr>
            <a:graphicFrameLocks noGrp="1"/>
          </p:cNvGraphicFramePr>
          <p:nvPr/>
        </p:nvGraphicFramePr>
        <p:xfrm>
          <a:off x="1728231" y="186561"/>
          <a:ext cx="8379603" cy="4760008"/>
        </p:xfrm>
        <a:graphic>
          <a:graphicData uri="http://schemas.openxmlformats.org/drawingml/2006/table">
            <a:tbl>
              <a:tblPr firstRow="1" firstCol="1" bandRow="1"/>
              <a:tblGrid>
                <a:gridCol w="931067">
                  <a:extLst>
                    <a:ext uri="{9D8B030D-6E8A-4147-A177-3AD203B41FA5}">
                      <a16:colId xmlns:a16="http://schemas.microsoft.com/office/drawing/2014/main" val="4006342598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1282002201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284680107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3195597919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3047600094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2424398049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3734045924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1636775315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730947687"/>
                    </a:ext>
                  </a:extLst>
                </a:gridCol>
              </a:tblGrid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915048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Ỗ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01639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8478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968108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Ự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397280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565328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620944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Ã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29748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A093BF1-8477-4CA1-8E43-74E8849272F6}"/>
              </a:ext>
            </a:extLst>
          </p:cNvPr>
          <p:cNvSpPr/>
          <p:nvPr/>
        </p:nvSpPr>
        <p:spPr>
          <a:xfrm>
            <a:off x="1728231" y="186561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268E41-4CCE-4E23-AA1E-0AE8042EB7CB}"/>
              </a:ext>
            </a:extLst>
          </p:cNvPr>
          <p:cNvSpPr/>
          <p:nvPr/>
        </p:nvSpPr>
        <p:spPr>
          <a:xfrm>
            <a:off x="2664541" y="186561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8FD0E-4492-469E-A13C-992B85F8B544}"/>
              </a:ext>
            </a:extLst>
          </p:cNvPr>
          <p:cNvSpPr/>
          <p:nvPr/>
        </p:nvSpPr>
        <p:spPr>
          <a:xfrm>
            <a:off x="3600851" y="186561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CC0B7-71F8-4A0F-875D-DE2BEF93D2D2}"/>
              </a:ext>
            </a:extLst>
          </p:cNvPr>
          <p:cNvSpPr/>
          <p:nvPr/>
        </p:nvSpPr>
        <p:spPr>
          <a:xfrm>
            <a:off x="4527329" y="186561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C51CED-5A10-4CD3-8DA8-5FF097FEC676}"/>
              </a:ext>
            </a:extLst>
          </p:cNvPr>
          <p:cNvSpPr/>
          <p:nvPr/>
        </p:nvSpPr>
        <p:spPr>
          <a:xfrm>
            <a:off x="5454916" y="186561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5C6B44-2376-4198-A56E-FCCE0C5ED15C}"/>
              </a:ext>
            </a:extLst>
          </p:cNvPr>
          <p:cNvSpPr/>
          <p:nvPr/>
        </p:nvSpPr>
        <p:spPr>
          <a:xfrm>
            <a:off x="6381394" y="186561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13A95A-6B00-4687-8AC9-905BB78521FB}"/>
              </a:ext>
            </a:extLst>
          </p:cNvPr>
          <p:cNvSpPr/>
          <p:nvPr/>
        </p:nvSpPr>
        <p:spPr>
          <a:xfrm>
            <a:off x="7307871" y="186561"/>
            <a:ext cx="947251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5" y="248138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5" y="820798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5" y="1407316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5" y="1979976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5" y="2572301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5" y="3184096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Star: 10 Points 24">
            <a:extLst>
              <a:ext uri="{FF2B5EF4-FFF2-40B4-BE49-F238E27FC236}">
                <a16:creationId xmlns:a16="http://schemas.microsoft.com/office/drawing/2014/main" id="{CE745EF0-1C69-4533-BA71-B5A8AE7BFB88}"/>
              </a:ext>
            </a:extLst>
          </p:cNvPr>
          <p:cNvSpPr/>
          <p:nvPr/>
        </p:nvSpPr>
        <p:spPr>
          <a:xfrm>
            <a:off x="339485" y="3802098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Star: 10 Points 25">
            <a:extLst>
              <a:ext uri="{FF2B5EF4-FFF2-40B4-BE49-F238E27FC236}">
                <a16:creationId xmlns:a16="http://schemas.microsoft.com/office/drawing/2014/main" id="{ADE274C1-A624-4150-8137-CEA5D5C2D869}"/>
              </a:ext>
            </a:extLst>
          </p:cNvPr>
          <p:cNvSpPr/>
          <p:nvPr/>
        </p:nvSpPr>
        <p:spPr>
          <a:xfrm>
            <a:off x="339485" y="4411753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0B73F6-90FB-4073-8826-BE025A8310D9}"/>
              </a:ext>
            </a:extLst>
          </p:cNvPr>
          <p:cNvSpPr/>
          <p:nvPr/>
        </p:nvSpPr>
        <p:spPr>
          <a:xfrm>
            <a:off x="4527329" y="789860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AA878A6-A0F9-4D76-9820-E69B3B75D0F0}"/>
              </a:ext>
            </a:extLst>
          </p:cNvPr>
          <p:cNvSpPr/>
          <p:nvPr/>
        </p:nvSpPr>
        <p:spPr>
          <a:xfrm>
            <a:off x="5454916" y="789860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851EE5-4979-4B96-AAAA-E680ABB21271}"/>
              </a:ext>
            </a:extLst>
          </p:cNvPr>
          <p:cNvSpPr/>
          <p:nvPr/>
        </p:nvSpPr>
        <p:spPr>
          <a:xfrm>
            <a:off x="6381394" y="789860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AF8657C-9F52-4267-A1D1-21F3D68504DF}"/>
              </a:ext>
            </a:extLst>
          </p:cNvPr>
          <p:cNvSpPr/>
          <p:nvPr/>
        </p:nvSpPr>
        <p:spPr>
          <a:xfrm>
            <a:off x="7308425" y="789860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BC07FE6-426C-43C3-B3B7-3D79BB72C72C}"/>
              </a:ext>
            </a:extLst>
          </p:cNvPr>
          <p:cNvSpPr/>
          <p:nvPr/>
        </p:nvSpPr>
        <p:spPr>
          <a:xfrm>
            <a:off x="8249929" y="789860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A170D08-EDAB-4745-BD11-B3F1E3AA5C1F}"/>
              </a:ext>
            </a:extLst>
          </p:cNvPr>
          <p:cNvSpPr/>
          <p:nvPr/>
        </p:nvSpPr>
        <p:spPr>
          <a:xfrm>
            <a:off x="9181601" y="789860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15B6471-175D-42B0-8ECB-03E23367E833}"/>
              </a:ext>
            </a:extLst>
          </p:cNvPr>
          <p:cNvSpPr/>
          <p:nvPr/>
        </p:nvSpPr>
        <p:spPr>
          <a:xfrm>
            <a:off x="1730219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C1E998D-1E7B-405B-98DB-384A6C49C819}"/>
              </a:ext>
            </a:extLst>
          </p:cNvPr>
          <p:cNvSpPr/>
          <p:nvPr/>
        </p:nvSpPr>
        <p:spPr>
          <a:xfrm>
            <a:off x="2657806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D7CAEF6-D4DE-4E95-BC9A-6BC28A03F922}"/>
              </a:ext>
            </a:extLst>
          </p:cNvPr>
          <p:cNvSpPr/>
          <p:nvPr/>
        </p:nvSpPr>
        <p:spPr>
          <a:xfrm>
            <a:off x="3584284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E57364F-967E-4C43-BD38-79EF4FB94BC9}"/>
              </a:ext>
            </a:extLst>
          </p:cNvPr>
          <p:cNvSpPr/>
          <p:nvPr/>
        </p:nvSpPr>
        <p:spPr>
          <a:xfrm>
            <a:off x="4511315" y="1389879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731B46-8842-4B00-B343-A5B9DC32061E}"/>
              </a:ext>
            </a:extLst>
          </p:cNvPr>
          <p:cNvSpPr/>
          <p:nvPr/>
        </p:nvSpPr>
        <p:spPr>
          <a:xfrm>
            <a:off x="5452819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626F519-2C4E-42BF-B892-861CE6CE40B2}"/>
              </a:ext>
            </a:extLst>
          </p:cNvPr>
          <p:cNvSpPr/>
          <p:nvPr/>
        </p:nvSpPr>
        <p:spPr>
          <a:xfrm>
            <a:off x="6384491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13EBA3E-65A3-4658-BA7C-5597316DF68E}"/>
              </a:ext>
            </a:extLst>
          </p:cNvPr>
          <p:cNvSpPr/>
          <p:nvPr/>
        </p:nvSpPr>
        <p:spPr>
          <a:xfrm>
            <a:off x="7307871" y="1389879"/>
            <a:ext cx="941502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A0769FC-21CF-4B1D-91AA-6F4E21D654C3}"/>
              </a:ext>
            </a:extLst>
          </p:cNvPr>
          <p:cNvSpPr/>
          <p:nvPr/>
        </p:nvSpPr>
        <p:spPr>
          <a:xfrm>
            <a:off x="8245290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A71D6BA-34CB-4F3C-8DAA-F3BC45F96231}"/>
              </a:ext>
            </a:extLst>
          </p:cNvPr>
          <p:cNvSpPr/>
          <p:nvPr/>
        </p:nvSpPr>
        <p:spPr>
          <a:xfrm>
            <a:off x="9181600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6FF1216-E281-47C9-A6A1-9B3260A66ED6}"/>
              </a:ext>
            </a:extLst>
          </p:cNvPr>
          <p:cNvSpPr/>
          <p:nvPr/>
        </p:nvSpPr>
        <p:spPr>
          <a:xfrm>
            <a:off x="1731207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15656A7-A403-447B-90B6-E194DCA830F9}"/>
              </a:ext>
            </a:extLst>
          </p:cNvPr>
          <p:cNvSpPr/>
          <p:nvPr/>
        </p:nvSpPr>
        <p:spPr>
          <a:xfrm>
            <a:off x="2658794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5887709-7082-4013-BAFF-4F706BB9B4BA}"/>
              </a:ext>
            </a:extLst>
          </p:cNvPr>
          <p:cNvSpPr/>
          <p:nvPr/>
        </p:nvSpPr>
        <p:spPr>
          <a:xfrm>
            <a:off x="3585272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FBA8BD3-76B1-4636-8D9F-4AFEB8973455}"/>
              </a:ext>
            </a:extLst>
          </p:cNvPr>
          <p:cNvSpPr/>
          <p:nvPr/>
        </p:nvSpPr>
        <p:spPr>
          <a:xfrm>
            <a:off x="4512303" y="1974737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2C8798F-997F-4E5A-8CEE-0E8930738F0D}"/>
              </a:ext>
            </a:extLst>
          </p:cNvPr>
          <p:cNvSpPr/>
          <p:nvPr/>
        </p:nvSpPr>
        <p:spPr>
          <a:xfrm>
            <a:off x="5453807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6B482CD-C17F-4485-9F68-6B9BFDF4E43F}"/>
              </a:ext>
            </a:extLst>
          </p:cNvPr>
          <p:cNvSpPr/>
          <p:nvPr/>
        </p:nvSpPr>
        <p:spPr>
          <a:xfrm>
            <a:off x="6385479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84C3E07-E7D7-4459-9FB0-F76A7EC59796}"/>
              </a:ext>
            </a:extLst>
          </p:cNvPr>
          <p:cNvSpPr/>
          <p:nvPr/>
        </p:nvSpPr>
        <p:spPr>
          <a:xfrm>
            <a:off x="7308859" y="1974737"/>
            <a:ext cx="941502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A7DD97E-55FA-469F-8271-998BEE757B44}"/>
              </a:ext>
            </a:extLst>
          </p:cNvPr>
          <p:cNvSpPr/>
          <p:nvPr/>
        </p:nvSpPr>
        <p:spPr>
          <a:xfrm>
            <a:off x="8246278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CE489E6-515E-454D-90DE-C50678C7F690}"/>
              </a:ext>
            </a:extLst>
          </p:cNvPr>
          <p:cNvSpPr/>
          <p:nvPr/>
        </p:nvSpPr>
        <p:spPr>
          <a:xfrm>
            <a:off x="9182588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583AE69-1069-4369-AD06-78D5D45E0DAB}"/>
              </a:ext>
            </a:extLst>
          </p:cNvPr>
          <p:cNvSpPr/>
          <p:nvPr/>
        </p:nvSpPr>
        <p:spPr>
          <a:xfrm>
            <a:off x="4525232" y="257639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595C9EE-839F-405F-AA05-D2F7BD5E96C7}"/>
              </a:ext>
            </a:extLst>
          </p:cNvPr>
          <p:cNvSpPr/>
          <p:nvPr/>
        </p:nvSpPr>
        <p:spPr>
          <a:xfrm>
            <a:off x="5462651" y="2566565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B7AB66C-913E-410B-B56A-050F46D21943}"/>
              </a:ext>
            </a:extLst>
          </p:cNvPr>
          <p:cNvSpPr/>
          <p:nvPr/>
        </p:nvSpPr>
        <p:spPr>
          <a:xfrm>
            <a:off x="6379297" y="2566565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46242D0-077B-45B0-94EC-DCC660868727}"/>
              </a:ext>
            </a:extLst>
          </p:cNvPr>
          <p:cNvSpPr/>
          <p:nvPr/>
        </p:nvSpPr>
        <p:spPr>
          <a:xfrm>
            <a:off x="7306328" y="2566565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2795D75-17C0-4535-B991-3FD8AE3EF7DF}"/>
              </a:ext>
            </a:extLst>
          </p:cNvPr>
          <p:cNvSpPr/>
          <p:nvPr/>
        </p:nvSpPr>
        <p:spPr>
          <a:xfrm>
            <a:off x="8247832" y="2566565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068DAB9-5CFB-474A-AD6A-E91AF20E6055}"/>
              </a:ext>
            </a:extLst>
          </p:cNvPr>
          <p:cNvSpPr/>
          <p:nvPr/>
        </p:nvSpPr>
        <p:spPr>
          <a:xfrm>
            <a:off x="9189336" y="2566565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A3EA5AA-66C0-415E-A572-65B9B8E95EDD}"/>
              </a:ext>
            </a:extLst>
          </p:cNvPr>
          <p:cNvSpPr/>
          <p:nvPr/>
        </p:nvSpPr>
        <p:spPr>
          <a:xfrm>
            <a:off x="2657250" y="317045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9EE723D-ABDC-4D78-BF2F-A9616C324DB4}"/>
              </a:ext>
            </a:extLst>
          </p:cNvPr>
          <p:cNvSpPr/>
          <p:nvPr/>
        </p:nvSpPr>
        <p:spPr>
          <a:xfrm>
            <a:off x="3584837" y="317045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3598D9D-35E0-4738-A4A1-03C77F0940EF}"/>
              </a:ext>
            </a:extLst>
          </p:cNvPr>
          <p:cNvSpPr/>
          <p:nvPr/>
        </p:nvSpPr>
        <p:spPr>
          <a:xfrm>
            <a:off x="4511315" y="317045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49112CA-D6C0-473B-B695-BBB6E34B9FC5}"/>
              </a:ext>
            </a:extLst>
          </p:cNvPr>
          <p:cNvSpPr/>
          <p:nvPr/>
        </p:nvSpPr>
        <p:spPr>
          <a:xfrm>
            <a:off x="5438346" y="3170459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C3B7536-E87A-4115-AF8D-8D392E9A5854}"/>
              </a:ext>
            </a:extLst>
          </p:cNvPr>
          <p:cNvSpPr/>
          <p:nvPr/>
        </p:nvSpPr>
        <p:spPr>
          <a:xfrm>
            <a:off x="6379850" y="317045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919F71C-E2B2-4E41-9556-6F0B472F836D}"/>
              </a:ext>
            </a:extLst>
          </p:cNvPr>
          <p:cNvSpPr/>
          <p:nvPr/>
        </p:nvSpPr>
        <p:spPr>
          <a:xfrm>
            <a:off x="7311522" y="317045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439C2EA-22E6-4E2D-92B9-4990CF9F9876}"/>
              </a:ext>
            </a:extLst>
          </p:cNvPr>
          <p:cNvSpPr/>
          <p:nvPr/>
        </p:nvSpPr>
        <p:spPr>
          <a:xfrm>
            <a:off x="3588921" y="3763926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8CF09E3-D600-4A3C-8D1D-0AEE9C159158}"/>
              </a:ext>
            </a:extLst>
          </p:cNvPr>
          <p:cNvSpPr/>
          <p:nvPr/>
        </p:nvSpPr>
        <p:spPr>
          <a:xfrm>
            <a:off x="4516508" y="3763926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DD1100B-6FA7-4312-8DA0-1C8273888C9B}"/>
              </a:ext>
            </a:extLst>
          </p:cNvPr>
          <p:cNvSpPr/>
          <p:nvPr/>
        </p:nvSpPr>
        <p:spPr>
          <a:xfrm>
            <a:off x="5442986" y="3763926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B65E72F-709B-43EE-A1F4-BF698A15D76C}"/>
              </a:ext>
            </a:extLst>
          </p:cNvPr>
          <p:cNvSpPr/>
          <p:nvPr/>
        </p:nvSpPr>
        <p:spPr>
          <a:xfrm>
            <a:off x="6370017" y="3763926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17FA4A6-E7D1-4562-8162-DE1706F7B49B}"/>
              </a:ext>
            </a:extLst>
          </p:cNvPr>
          <p:cNvSpPr/>
          <p:nvPr/>
        </p:nvSpPr>
        <p:spPr>
          <a:xfrm>
            <a:off x="7311521" y="3763926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606EB2C-E875-4897-B20B-DB669055ABC9}"/>
              </a:ext>
            </a:extLst>
          </p:cNvPr>
          <p:cNvSpPr/>
          <p:nvPr/>
        </p:nvSpPr>
        <p:spPr>
          <a:xfrm>
            <a:off x="8243193" y="3763926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A63C737-A95E-4351-AF6F-7E6675CD1EC8}"/>
              </a:ext>
            </a:extLst>
          </p:cNvPr>
          <p:cNvSpPr/>
          <p:nvPr/>
        </p:nvSpPr>
        <p:spPr>
          <a:xfrm>
            <a:off x="9166573" y="3763926"/>
            <a:ext cx="941502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CE27C32-571C-4729-8BE5-F757276C64AD}"/>
              </a:ext>
            </a:extLst>
          </p:cNvPr>
          <p:cNvSpPr/>
          <p:nvPr/>
        </p:nvSpPr>
        <p:spPr>
          <a:xfrm>
            <a:off x="1730219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FAB6AC9-E549-415A-92C2-659EF476535E}"/>
              </a:ext>
            </a:extLst>
          </p:cNvPr>
          <p:cNvSpPr/>
          <p:nvPr/>
        </p:nvSpPr>
        <p:spPr>
          <a:xfrm>
            <a:off x="2657806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FE574D0-FB07-46F9-96FD-B806008F97B6}"/>
              </a:ext>
            </a:extLst>
          </p:cNvPr>
          <p:cNvSpPr/>
          <p:nvPr/>
        </p:nvSpPr>
        <p:spPr>
          <a:xfrm>
            <a:off x="3584284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B7BC87DA-F555-4CA3-B6E0-EBE127F51C76}"/>
              </a:ext>
            </a:extLst>
          </p:cNvPr>
          <p:cNvSpPr/>
          <p:nvPr/>
        </p:nvSpPr>
        <p:spPr>
          <a:xfrm>
            <a:off x="4511315" y="4360257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C28BCDA-38C9-4BE4-B890-31C7AECD584D}"/>
              </a:ext>
            </a:extLst>
          </p:cNvPr>
          <p:cNvSpPr/>
          <p:nvPr/>
        </p:nvSpPr>
        <p:spPr>
          <a:xfrm>
            <a:off x="5452819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0FCA029-24E0-4C83-8040-5E6960EB3C63}"/>
              </a:ext>
            </a:extLst>
          </p:cNvPr>
          <p:cNvSpPr/>
          <p:nvPr/>
        </p:nvSpPr>
        <p:spPr>
          <a:xfrm>
            <a:off x="6384491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EBDA41F5-40F1-483D-B06D-252A1BDD8263}"/>
              </a:ext>
            </a:extLst>
          </p:cNvPr>
          <p:cNvSpPr/>
          <p:nvPr/>
        </p:nvSpPr>
        <p:spPr>
          <a:xfrm>
            <a:off x="7307871" y="4360257"/>
            <a:ext cx="941502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44CE5D5-0985-4946-A484-DFF6349644D0}"/>
              </a:ext>
            </a:extLst>
          </p:cNvPr>
          <p:cNvSpPr/>
          <p:nvPr/>
        </p:nvSpPr>
        <p:spPr>
          <a:xfrm>
            <a:off x="8245290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F1ABC27-6A57-4C2E-B644-43ED4F79A1C3}"/>
              </a:ext>
            </a:extLst>
          </p:cNvPr>
          <p:cNvSpPr/>
          <p:nvPr/>
        </p:nvSpPr>
        <p:spPr>
          <a:xfrm>
            <a:off x="9181600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307BCB4-1811-4DCC-B4A3-E3F5E4FF37CE}"/>
              </a:ext>
            </a:extLst>
          </p:cNvPr>
          <p:cNvSpPr/>
          <p:nvPr/>
        </p:nvSpPr>
        <p:spPr>
          <a:xfrm>
            <a:off x="-11004" y="5046499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“THẦY ĐI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ANH EM, THÌ THẦY LẠI ĐẾN VÀ ĐEM ANH EM VỀ VỚI THẦY”.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8040BF7-BBFA-4999-8686-BA2A3C3C3463}"/>
              </a:ext>
            </a:extLst>
          </p:cNvPr>
          <p:cNvSpPr/>
          <p:nvPr/>
        </p:nvSpPr>
        <p:spPr>
          <a:xfrm>
            <a:off x="7" y="5048221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HÃY TIN VÀO </a:t>
            </a:r>
            <a:r>
              <a:rPr lang="vi-VN" sz="4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TIN VÀO THẦY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F9ECFCC-8DFB-4267-B161-894E81428163}"/>
              </a:ext>
            </a:extLst>
          </p:cNvPr>
          <p:cNvSpPr/>
          <p:nvPr/>
        </p:nvSpPr>
        <p:spPr>
          <a:xfrm>
            <a:off x="5727" y="5040149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THẦY Ở ĐÂU, ANH EM CŨNG Ở ĐÓ. VÀ THẦY ĐI ĐÂU, THÌ ANH </a:t>
            </a:r>
            <a:r>
              <a:rPr lang="vi-VN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vi-VN" sz="40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0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0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RỒI.”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E51F8D9-5F2C-424F-ABE2-BF30334336E9}"/>
              </a:ext>
            </a:extLst>
          </p:cNvPr>
          <p:cNvSpPr/>
          <p:nvPr/>
        </p:nvSpPr>
        <p:spPr>
          <a:xfrm>
            <a:off x="724" y="5050441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TRONG BÀI TIN MỪNG, CHÚA GIÊ-SU NÓI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LÀ GÌ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C9C38899-2E06-4A62-AD28-C242902A5E00}"/>
              </a:ext>
            </a:extLst>
          </p:cNvPr>
          <p:cNvSpPr/>
          <p:nvPr/>
        </p:nvSpPr>
        <p:spPr>
          <a:xfrm>
            <a:off x="-20818" y="5050635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ANH KHÔNG TIN RẰNG THẦY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CHÚA CHA VÀ CHÚA CHA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THẦY SAO 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E1CBB52-5042-4F78-B1CA-B5400B34A640}"/>
              </a:ext>
            </a:extLst>
          </p:cNvPr>
          <p:cNvSpPr/>
          <p:nvPr/>
        </p:nvSpPr>
        <p:spPr>
          <a:xfrm>
            <a:off x="0" y="5050553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ANH EM HÃY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THẦY Ở TRONG CHÚA CHA VÀ CHÚA CHA Ở TRONG THẦY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19D730D1-B014-462A-8AAC-B62B90FAAAE4}"/>
              </a:ext>
            </a:extLst>
          </p:cNvPr>
          <p:cNvSpPr/>
          <p:nvPr/>
        </p:nvSpPr>
        <p:spPr>
          <a:xfrm>
            <a:off x="-5687" y="5042101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“THƯA THẦY, XIN TỎ CHO CHÚNG CON THẤY CHÚA CHA, NHƯ THẾ LÀ CHÚNG CON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45" grpId="0" animBg="1"/>
      <p:bldP spid="145" grpId="1" animBg="1"/>
      <p:bldP spid="174" grpId="0" animBg="1"/>
      <p:bldP spid="174" grpId="1" animBg="1"/>
      <p:bldP spid="175" grpId="0" animBg="1"/>
      <p:bldP spid="175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1" grpId="0" animBg="1"/>
      <p:bldP spid="191" grpId="1" animBg="1"/>
      <p:bldP spid="192" grpId="0" animBg="1"/>
      <p:bldP spid="19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2490"/>
            <a:ext cx="12192000" cy="6215510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ấy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Giê-su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môn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đệ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rằng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: “Anh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em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đừng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xao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xuyến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!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Hãy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tin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Thiên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Chúa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tin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Thầy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6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1537252" y="119270"/>
            <a:ext cx="9117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✠ TIN MỪNG CHÚA GIÊSU THEO THÁNH GIOAN 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1E4F7-6DC3-4650-83BF-FB7781B23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2" y="0"/>
            <a:ext cx="8472308" cy="684345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68B9A6-2368-4612-B4AB-F23AF55C1F5B}"/>
              </a:ext>
            </a:extLst>
          </p:cNvPr>
          <p:cNvSpPr txBox="1"/>
          <p:nvPr/>
        </p:nvSpPr>
        <p:spPr>
          <a:xfrm>
            <a:off x="8356928" y="659757"/>
            <a:ext cx="39353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 </a:t>
            </a:r>
          </a:p>
          <a:p>
            <a:pPr algn="ctr"/>
            <a:endParaRPr lang="en-US" sz="48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</a:p>
          <a:p>
            <a:pPr algn="ctr"/>
            <a:endParaRPr lang="en-US" sz="48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</a:p>
        </p:txBody>
      </p:sp>
    </p:spTree>
    <p:extLst>
      <p:ext uri="{BB962C8B-B14F-4D97-AF65-F5344CB8AC3E}">
        <p14:creationId xmlns:p14="http://schemas.microsoft.com/office/powerpoint/2010/main" val="1384618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A7B7CE-1C56-499A-BAA4-1EE3243CB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01680"/>
              </p:ext>
            </p:extLst>
          </p:nvPr>
        </p:nvGraphicFramePr>
        <p:xfrm>
          <a:off x="524464" y="221284"/>
          <a:ext cx="11536353" cy="6515184"/>
        </p:xfrm>
        <a:graphic>
          <a:graphicData uri="http://schemas.openxmlformats.org/drawingml/2006/table">
            <a:tbl>
              <a:tblPr firstRow="1" firstCol="1" bandRow="1"/>
              <a:tblGrid>
                <a:gridCol w="1281817">
                  <a:extLst>
                    <a:ext uri="{9D8B030D-6E8A-4147-A177-3AD203B41FA5}">
                      <a16:colId xmlns:a16="http://schemas.microsoft.com/office/drawing/2014/main" val="4006342598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1282002201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284680107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3195597919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3047600094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2424398049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3734045924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1636775315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730947687"/>
                    </a:ext>
                  </a:extLst>
                </a:gridCol>
              </a:tblGrid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915048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Ỗ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01639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8478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968108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397280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565328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620944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Ã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29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445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8400" b="1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68400" b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684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8400" b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3684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84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84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8400" b="1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8400" b="1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endParaRPr kumimoji="0" lang="en-US" sz="368400" b="1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cùng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dọn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chỗ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 chuộc tội thiên hạ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43112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 dọn chỗ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nói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Môn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đệ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kẻ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Thông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qua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Giê-su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Cầu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nguyện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thù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Vác Thánh Giá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2739867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Thông qua Chúa Giê-su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</a:t>
            </a:r>
            <a:r>
              <a:rPr lang="vi-VN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Cách để đến được với Chúa Cha mà Chúa Giê-su đã nêu trong bài Tin Mừng là gì?</a:t>
            </a:r>
            <a:endParaRPr lang="vi-VN" sz="5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ngồi bên trái, bên phải Thầy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 người lớn nhất trong nước trời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Xỏ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lỗ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đinh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Thầy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thấy Chúa Cha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60399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thấy Chúa Cha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Phi-lip-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phê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muốn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mãn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nguyện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31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Cha là Cha, Chúa Giê-su là con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Thầy ở trong Chúa Cha và Chúa cha ở trong Thầy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Mặc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Khải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Trọn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Vẹn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A, B, C đều đúng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40932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Thầy ở trong Chúa Cha và Chúa cha ở trong Thầy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Mối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tương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hệ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giữa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Cha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nêu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ra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5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761571" y="278296"/>
            <a:ext cx="7348653" cy="5178287"/>
          </a:xfrm>
          <a:prstGeom prst="cloudCallout">
            <a:avLst>
              <a:gd name="adj1" fmla="val -49404"/>
              <a:gd name="adj2" fmla="val 5309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86039" y="998380"/>
            <a:ext cx="6083719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nhi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Cha?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28109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Cha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Thầy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có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nhiều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chỗ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ở ;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nếu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Thầy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đã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vì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Thầy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dọn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chỗ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5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Nếu Thầy đi dọn chỗ cho anh em, thì Thầy lại đến và đem anh em về với Thầy,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4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để Thầy ở đâu, anh em cũng ở đó. Và Thầy đi đâu, thì anh em biết đường rồi.”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7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Tô-ma nói với Đức Giê-su : “Thưa Thầy, chúng con không biết Thầy đi đâu, làm sao chúng con biết được đường ?”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đáp: “Chính Thầy là con đường, là sự thật và là sự sống. Không ai có thể đến với Chúa Cha mà không qua Thầy.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2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Nếu anh em biết Thầy, anh em cũng biết Cha Thầy. Ngay từ bây giờ, anh em biết Người và đã thấy Người.”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0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Phi-líp-phê nói : “Thưa Thầy, xin tỏ cho chúng con thấy Chúa Cha, như thế là chúng con mãn nguyện.”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497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1007</Words>
  <Application>Microsoft Office PowerPoint</Application>
  <PresentationFormat>Widescreen</PresentationFormat>
  <Paragraphs>254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Tahoma</vt:lpstr>
      <vt:lpstr>Times New Roman</vt:lpstr>
      <vt:lpstr>Verdana</vt:lpstr>
      <vt:lpstr>1_Office Theme</vt:lpstr>
      <vt:lpstr>PowerPoint Presentation</vt:lpstr>
      <vt:lpstr>PowerPoint Presentation</vt:lpstr>
      <vt:lpstr>Trong nhà Cha Thầy, có nhiều chỗ ở ; nếu không, Thầy đã nói với anh em rồi, vì Thầy đi dọn chỗ cho anh em. </vt:lpstr>
      <vt:lpstr>Nếu Thầy đi dọn chỗ cho anh em, thì Thầy lại đến và đem anh em về với Thầy,</vt:lpstr>
      <vt:lpstr>để Thầy ở đâu, anh em cũng ở đó. Và Thầy đi đâu, thì anh em biết đường rồi.”</vt:lpstr>
      <vt:lpstr>Ông Tô-ma nói với Đức Giê-su : “Thưa Thầy, chúng con không biết Thầy đi đâu, làm sao chúng con biết được đường ?”</vt:lpstr>
      <vt:lpstr>Đức Giê-su đáp: “Chính Thầy là con đường, là sự thật và là sự sống. Không ai có thể đến với Chúa Cha mà không qua Thầy.</vt:lpstr>
      <vt:lpstr>Nếu anh em biết Thầy, anh em cũng biết Cha Thầy. Ngay từ bây giờ, anh em biết Người và đã thấy Người.”</vt:lpstr>
      <vt:lpstr>Ông Phi-líp-phê nói : “Thưa Thầy, xin tỏ cho chúng con thấy Chúa Cha, như thế là chúng con mãn nguyện.” </vt:lpstr>
      <vt:lpstr>Đức Giê-su trả lời : “Thầy ở với anh em bấy lâu, thế mà anh Phi-líp-phê, anh chưa biết Thầy ư ? </vt:lpstr>
      <vt:lpstr>Ai thấy Thầy là thấy Chúa Cha. Sao anh lại nói : ‘Xin tỏ cho chúng con thấy Chúa Cha’ ? </vt:lpstr>
      <vt:lpstr>Anh không tin rằng Thầy ở trong Chúa Cha và Chúa Cha ở trong Thầy sao ? </vt:lpstr>
      <vt:lpstr>Các lời Thầy nói với anh em, Thầy không tự mình nói ra.</vt:lpstr>
      <vt:lpstr>Nhưng Chúa Cha, Đấng luôn ở trong Thầy, chính Người làm những việc của mình.</vt:lpstr>
      <vt:lpstr>Anh em hãy tin Thầy : Thầy ở trong Chúa Cha và Chúa Cha ở trong Thầy ; bằng không thì hãy tin vì công việc Thầy làm. </vt:lpstr>
      <vt:lpstr>Thật, Thầy bảo thật anh em, ai tin vào Thầy, thì người đó cũng sẽ làm được những việc Thầy làm.</vt:lpstr>
      <vt:lpstr>Người đó còn làm những việc lớn hơn nữa, bởi vì Thầy đến cùng Chúa Cha.”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23</cp:revision>
  <dcterms:created xsi:type="dcterms:W3CDTF">2020-05-09T01:37:10Z</dcterms:created>
  <dcterms:modified xsi:type="dcterms:W3CDTF">2026-05-02T07:04:12Z</dcterms:modified>
</cp:coreProperties>
</file>