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8" r:id="rId2"/>
    <p:sldId id="690" r:id="rId3"/>
    <p:sldId id="708" r:id="rId4"/>
    <p:sldId id="709" r:id="rId5"/>
    <p:sldId id="710" r:id="rId6"/>
    <p:sldId id="711" r:id="rId7"/>
    <p:sldId id="712" r:id="rId8"/>
    <p:sldId id="713" r:id="rId9"/>
    <p:sldId id="714" r:id="rId10"/>
    <p:sldId id="718" r:id="rId11"/>
    <p:sldId id="715" r:id="rId12"/>
    <p:sldId id="716" r:id="rId13"/>
    <p:sldId id="717" r:id="rId14"/>
    <p:sldId id="719" r:id="rId15"/>
    <p:sldId id="720" r:id="rId16"/>
    <p:sldId id="721" r:id="rId17"/>
    <p:sldId id="722" r:id="rId18"/>
    <p:sldId id="723" r:id="rId19"/>
    <p:sldId id="724" r:id="rId20"/>
    <p:sldId id="737" r:id="rId21"/>
    <p:sldId id="725" r:id="rId22"/>
    <p:sldId id="726" r:id="rId23"/>
    <p:sldId id="727" r:id="rId24"/>
    <p:sldId id="728" r:id="rId25"/>
    <p:sldId id="729" r:id="rId26"/>
    <p:sldId id="735" r:id="rId27"/>
    <p:sldId id="730" r:id="rId28"/>
    <p:sldId id="731" r:id="rId29"/>
    <p:sldId id="736" r:id="rId30"/>
    <p:sldId id="732" r:id="rId31"/>
    <p:sldId id="733" r:id="rId32"/>
    <p:sldId id="293" r:id="rId33"/>
    <p:sldId id="294" r:id="rId34"/>
    <p:sldId id="393" r:id="rId35"/>
    <p:sldId id="739" r:id="rId36"/>
    <p:sldId id="260" r:id="rId37"/>
    <p:sldId id="308" r:id="rId38"/>
    <p:sldId id="386" r:id="rId39"/>
    <p:sldId id="387" r:id="rId40"/>
    <p:sldId id="388" r:id="rId41"/>
    <p:sldId id="391" r:id="rId42"/>
    <p:sldId id="296" r:id="rId43"/>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81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5" d="100"/>
          <a:sy n="125" d="100"/>
        </p:scale>
        <p:origin x="36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334EB6-D6E6-4E54-ADA2-D5B8A289BBC2}" type="datetimeFigureOut">
              <a:rPr lang="en-US" smtClean="0"/>
              <a:t>3/21/2026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22FB95-A581-40FA-A179-5A4D8DB11F70}" type="slidenum">
              <a:rPr lang="en-US" smtClean="0"/>
              <a:t>‹#›</a:t>
            </a:fld>
            <a:endParaRPr lang="en-US"/>
          </a:p>
        </p:txBody>
      </p:sp>
    </p:spTree>
    <p:extLst>
      <p:ext uri="{BB962C8B-B14F-4D97-AF65-F5344CB8AC3E}">
        <p14:creationId xmlns:p14="http://schemas.microsoft.com/office/powerpoint/2010/main" val="160655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21/03/2026</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21/03/2026</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3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3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4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0" cap="none" spc="0" normalizeH="0" baseline="0" noProof="0">
                <a:ln w="9525">
                  <a:noFill/>
                  <a:prstDash val="solid"/>
                </a:ln>
                <a:solidFill>
                  <a:srgbClr val="7030A0"/>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CHÚA NHẬT </a:t>
            </a:r>
            <a:r>
              <a:rPr lang="en-US" sz="4400" b="1" kern="10">
                <a:ln w="9525">
                  <a:noFill/>
                  <a:prstDash val="solid"/>
                </a:ln>
                <a:solidFill>
                  <a:srgbClr val="7030A0"/>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V</a:t>
            </a:r>
            <a:r>
              <a:rPr kumimoji="0" lang="en-US" sz="4400" b="1" i="0" u="none" strike="noStrike" kern="10" cap="none" spc="0" normalizeH="0" baseline="0" noProof="0">
                <a:ln w="9525">
                  <a:noFill/>
                  <a:prstDash val="solid"/>
                </a:ln>
                <a:solidFill>
                  <a:srgbClr val="7030A0"/>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 MÙA</a:t>
            </a:r>
            <a:r>
              <a:rPr kumimoji="0" lang="en-US" sz="4400" b="1" i="0" u="none" strike="noStrike" kern="10" cap="none" spc="0" normalizeH="0" noProof="0">
                <a:ln w="9525">
                  <a:noFill/>
                  <a:prstDash val="solid"/>
                </a:ln>
                <a:solidFill>
                  <a:srgbClr val="7030A0"/>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 CHAY - </a:t>
            </a:r>
            <a:r>
              <a:rPr kumimoji="0" lang="en-US" sz="4400" b="1" i="0" u="none" strike="noStrike" kern="10" cap="none" spc="0" normalizeH="0" baseline="0" noProof="0">
                <a:ln w="9525">
                  <a:noFill/>
                  <a:prstDash val="solid"/>
                </a:ln>
                <a:solidFill>
                  <a:srgbClr val="7030A0"/>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C</a:t>
            </a:r>
            <a:endParaRPr kumimoji="0" lang="en-US" sz="4400" b="1" i="0" u="none" strike="noStrike" kern="10" cap="none" spc="0" normalizeH="0" baseline="0" noProof="0" dirty="0">
              <a:ln w="9525">
                <a:noFill/>
                <a:prstDash val="solid"/>
              </a:ln>
              <a:solidFill>
                <a:srgbClr val="7030A0"/>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rPr>
              <a:t>TRỞ</a:t>
            </a:r>
            <a:r>
              <a:rPr kumimoji="0" lang="en-US" sz="4000" b="1" i="0" u="none" strike="noStrike" kern="1200" cap="none" spc="0" normalizeH="0" noProof="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rPr>
              <a:t> VỀ</a:t>
            </a:r>
            <a:endParaRPr kumimoji="0" lang="en-US" sz="40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7030A0"/>
                </a:solidFill>
                <a:latin typeface="Verdana" panose="020B0604030504040204" pitchFamily="34" charset="0"/>
                <a:ea typeface="Verdana" panose="020B0604030504040204" pitchFamily="34" charset="0"/>
                <a:cs typeface="Tahoma" panose="020B0604030504040204" pitchFamily="34" charset="0"/>
              </a:rPr>
              <a:t>SÁM HỐI</a:t>
            </a:r>
            <a:endParaRPr kumimoji="0" lang="en-US" sz="40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en-US" sz="7200" b="1" dirty="0" err="1">
                <a:latin typeface="Tahoma" panose="020B0604030504040204" pitchFamily="34" charset="0"/>
                <a:ea typeface="Tahoma" panose="020B0604030504040204" pitchFamily="34" charset="0"/>
                <a:cs typeface="Tahoma" panose="020B0604030504040204" pitchFamily="34" charset="0"/>
              </a:rPr>
              <a:t>Thầy</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mừng</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cho</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anh</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em</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vì</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Thầy</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đã</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không</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có</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mặt</a:t>
            </a:r>
            <a:r>
              <a:rPr lang="en-US" sz="7200" b="1" dirty="0">
                <a:latin typeface="Tahoma" panose="020B0604030504040204" pitchFamily="34" charset="0"/>
                <a:ea typeface="Tahoma" panose="020B0604030504040204" pitchFamily="34" charset="0"/>
                <a:cs typeface="Tahoma" panose="020B0604030504040204" pitchFamily="34" charset="0"/>
              </a:rPr>
              <a:t> ở </a:t>
            </a:r>
            <a:r>
              <a:rPr lang="en-US" sz="7200" b="1" dirty="0" err="1">
                <a:latin typeface="Tahoma" panose="020B0604030504040204" pitchFamily="34" charset="0"/>
                <a:ea typeface="Tahoma" panose="020B0604030504040204" pitchFamily="34" charset="0"/>
                <a:cs typeface="Tahoma" panose="020B0604030504040204" pitchFamily="34" charset="0"/>
              </a:rPr>
              <a:t>đó</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để</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anh</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em</a:t>
            </a:r>
            <a:r>
              <a:rPr lang="en-US" sz="7200" b="1" dirty="0">
                <a:latin typeface="Tahoma" panose="020B0604030504040204" pitchFamily="34" charset="0"/>
                <a:ea typeface="Tahoma" panose="020B0604030504040204" pitchFamily="34" charset="0"/>
                <a:cs typeface="Tahoma" panose="020B0604030504040204" pitchFamily="34" charset="0"/>
              </a:rPr>
              <a:t> tin. </a:t>
            </a:r>
            <a:r>
              <a:rPr lang="en-US" sz="7200" b="1" dirty="0" err="1">
                <a:latin typeface="Tahoma" panose="020B0604030504040204" pitchFamily="34" charset="0"/>
                <a:ea typeface="Tahoma" panose="020B0604030504040204" pitchFamily="34" charset="0"/>
                <a:cs typeface="Tahoma" panose="020B0604030504040204" pitchFamily="34" charset="0"/>
              </a:rPr>
              <a:t>Thôi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nào</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chúng</a:t>
            </a:r>
            <a:r>
              <a:rPr lang="en-US" sz="7200" b="1" dirty="0">
                <a:latin typeface="Tahoma" panose="020B0604030504040204" pitchFamily="34" charset="0"/>
                <a:ea typeface="Tahoma" panose="020B0604030504040204" pitchFamily="34" charset="0"/>
                <a:cs typeface="Tahoma" panose="020B0604030504040204" pitchFamily="34" charset="0"/>
              </a:rPr>
              <a:t> ta </a:t>
            </a:r>
            <a:r>
              <a:rPr lang="en-US" sz="7200" b="1" dirty="0" err="1">
                <a:latin typeface="Tahoma" panose="020B0604030504040204" pitchFamily="34" charset="0"/>
                <a:ea typeface="Tahoma" panose="020B0604030504040204" pitchFamily="34" charset="0"/>
                <a:cs typeface="Tahoma" panose="020B0604030504040204" pitchFamily="34" charset="0"/>
              </a:rPr>
              <a:t>đến</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với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anh</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ấy</a:t>
            </a:r>
            <a:r>
              <a:rPr lang="en-US" sz="7200" b="1"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358207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en-US" sz="7200" b="1" dirty="0" err="1">
                <a:latin typeface="Tahoma" panose="020B0604030504040204" pitchFamily="34" charset="0"/>
                <a:ea typeface="Tahoma" panose="020B0604030504040204" pitchFamily="34" charset="0"/>
                <a:cs typeface="Tahoma" panose="020B0604030504040204" pitchFamily="34" charset="0"/>
              </a:rPr>
              <a:t>Ông</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Tô</a:t>
            </a:r>
            <a:r>
              <a:rPr lang="en-US" sz="7200" b="1" dirty="0">
                <a:latin typeface="Tahoma" panose="020B0604030504040204" pitchFamily="34" charset="0"/>
                <a:ea typeface="Tahoma" panose="020B0604030504040204" pitchFamily="34" charset="0"/>
                <a:cs typeface="Tahoma" panose="020B0604030504040204" pitchFamily="34" charset="0"/>
              </a:rPr>
              <a:t>-ma, </a:t>
            </a:r>
            <a:r>
              <a:rPr lang="en-US" sz="7200" b="1" dirty="0" err="1">
                <a:latin typeface="Tahoma" panose="020B0604030504040204" pitchFamily="34" charset="0"/>
                <a:ea typeface="Tahoma" panose="020B0604030504040204" pitchFamily="34" charset="0"/>
                <a:cs typeface="Tahoma" panose="020B0604030504040204" pitchFamily="34" charset="0"/>
              </a:rPr>
              <a:t>gọi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là</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Đi-đy-mô</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nói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với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các</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bạn</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đồng</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môn</a:t>
            </a:r>
            <a:r>
              <a:rPr lang="en-US" sz="7200" b="1" dirty="0">
                <a:latin typeface="Tahoma" panose="020B0604030504040204" pitchFamily="34" charset="0"/>
                <a:ea typeface="Tahoma" panose="020B0604030504040204" pitchFamily="34" charset="0"/>
                <a:cs typeface="Tahoma" panose="020B0604030504040204" pitchFamily="34" charset="0"/>
              </a:rPr>
              <a:t> : “</a:t>
            </a:r>
            <a:r>
              <a:rPr lang="en-US" sz="7200" b="1" dirty="0" err="1">
                <a:latin typeface="Tahoma" panose="020B0604030504040204" pitchFamily="34" charset="0"/>
                <a:ea typeface="Tahoma" panose="020B0604030504040204" pitchFamily="34" charset="0"/>
                <a:cs typeface="Tahoma" panose="020B0604030504040204" pitchFamily="34" charset="0"/>
              </a:rPr>
              <a:t>Cả</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chúng</a:t>
            </a:r>
            <a:r>
              <a:rPr lang="en-US" sz="7200" b="1" dirty="0">
                <a:latin typeface="Tahoma" panose="020B0604030504040204" pitchFamily="34" charset="0"/>
                <a:ea typeface="Tahoma" panose="020B0604030504040204" pitchFamily="34" charset="0"/>
                <a:cs typeface="Tahoma" panose="020B0604030504040204" pitchFamily="34" charset="0"/>
              </a:rPr>
              <a:t> ta </a:t>
            </a:r>
            <a:r>
              <a:rPr lang="en-US" sz="7200" b="1" dirty="0" err="1">
                <a:latin typeface="Tahoma" panose="020B0604030504040204" pitchFamily="34" charset="0"/>
                <a:ea typeface="Tahoma" panose="020B0604030504040204" pitchFamily="34" charset="0"/>
                <a:cs typeface="Tahoma" panose="020B0604030504040204" pitchFamily="34" charset="0"/>
              </a:rPr>
              <a:t>nữa</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chúng</a:t>
            </a:r>
            <a:r>
              <a:rPr lang="en-US" sz="7200" b="1" dirty="0">
                <a:latin typeface="Tahoma" panose="020B0604030504040204" pitchFamily="34" charset="0"/>
                <a:ea typeface="Tahoma" panose="020B0604030504040204" pitchFamily="34" charset="0"/>
                <a:cs typeface="Tahoma" panose="020B0604030504040204" pitchFamily="34" charset="0"/>
              </a:rPr>
              <a:t> ta </a:t>
            </a:r>
            <a:r>
              <a:rPr lang="en-US" sz="7200" b="1" dirty="0" err="1">
                <a:latin typeface="Tahoma" panose="020B0604030504040204" pitchFamily="34" charset="0"/>
                <a:ea typeface="Tahoma" panose="020B0604030504040204" pitchFamily="34" charset="0"/>
                <a:cs typeface="Tahoma" panose="020B0604030504040204" pitchFamily="34" charset="0"/>
              </a:rPr>
              <a:t>cũng</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đi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để</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cùng</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chết</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với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Thầy</a:t>
            </a:r>
            <a:r>
              <a:rPr lang="en-US" sz="7200" b="1"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3782647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Khi đến nơi, Đức Giê-su thấy anh La-da-rô đã chôn trong mồ được bốn ngày rồi. Bê-ta-ni-a cách Giê-ru-sa-lem không đầy ba cây số.</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8025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6600" b="1" dirty="0">
                <a:latin typeface="Tahoma" panose="020B0604030504040204" pitchFamily="34" charset="0"/>
                <a:ea typeface="Tahoma" panose="020B0604030504040204" pitchFamily="34" charset="0"/>
                <a:cs typeface="Tahoma" panose="020B0604030504040204" pitchFamily="34" charset="0"/>
              </a:rPr>
              <a:t>Nhiều người Do-thái đến chia buồn với hai cô Mác-ta và Ma-ri-a, vì em các cô mới qua đời. Vừa được tin Đức Giê-su đến, cô Mác-ta liền ra đón Người. Còn cô Ma-ri-a thì ngồi ở nhà. </a:t>
            </a:r>
            <a:endParaRPr lang="en-US" sz="66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1110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6200" b="1" dirty="0">
                <a:latin typeface="Tahoma" panose="020B0604030504040204" pitchFamily="34" charset="0"/>
                <a:ea typeface="Tahoma" panose="020B0604030504040204" pitchFamily="34" charset="0"/>
                <a:cs typeface="Tahoma" panose="020B0604030504040204" pitchFamily="34" charset="0"/>
              </a:rPr>
              <a:t>Cô Mác-ta nói với Đức Giê-su : “Thưa Thầy, nếu có Thầy ở đây, em con đã không chết. Nhưng bây giờ con biết : Bất cứ điều gì Thầy xin cùng Thiên Chúa, Người cũng sẽ ban cho Thầy.”</a:t>
            </a:r>
            <a:endParaRPr lang="en-US" sz="6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10123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Đức Giê-su nói : “Em chị sẽ sống lại !”</a:t>
            </a:r>
            <a:r>
              <a:rPr lang="en-US" sz="7200" b="1" dirty="0">
                <a:latin typeface="Tahoma" panose="020B0604030504040204" pitchFamily="34" charset="0"/>
                <a:ea typeface="Tahoma" panose="020B0604030504040204" pitchFamily="34" charset="0"/>
                <a:cs typeface="Tahoma" panose="020B0604030504040204" pitchFamily="34" charset="0"/>
              </a:rPr>
              <a:t> </a:t>
            </a:r>
            <a:r>
              <a:rPr lang="vi-VN" sz="7200" b="1" dirty="0">
                <a:latin typeface="Tahoma" panose="020B0604030504040204" pitchFamily="34" charset="0"/>
                <a:ea typeface="Tahoma" panose="020B0604030504040204" pitchFamily="34" charset="0"/>
                <a:cs typeface="Tahoma" panose="020B0604030504040204" pitchFamily="34" charset="0"/>
              </a:rPr>
              <a:t>Cô Mác-ta thưa : “Con biết em con sẽ sống lại, khi kẻ chết sống lại trong ngày sau hết.”</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27528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6400" b="1" dirty="0">
                <a:latin typeface="Tahoma" panose="020B0604030504040204" pitchFamily="34" charset="0"/>
                <a:ea typeface="Tahoma" panose="020B0604030504040204" pitchFamily="34" charset="0"/>
                <a:cs typeface="Tahoma" panose="020B0604030504040204" pitchFamily="34" charset="0"/>
              </a:rPr>
              <a:t>Đức Giê-su liền phán : “Chính Thầy là sự sống lại và là sự sống. Ai tin vào Thầy, thì dù đã chết, cũng sẽ được sống. Ai sống và tin vào Thầy, sẽ không bao giờ phải chết. Chị có tin thế không ?” </a:t>
            </a:r>
            <a:endParaRPr lang="en-US" sz="6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38654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Cô Mác-ta đáp : “Thưa Thầy, có. Con vẫn tin Thầy là Đức Ki-tô, Con Thiên Chúa, Đấng phải đến thế gian.”</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99875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a:latin typeface="Tahoma" panose="020B0604030504040204" pitchFamily="34" charset="0"/>
                <a:ea typeface="Tahoma" panose="020B0604030504040204" pitchFamily="34" charset="0"/>
                <a:cs typeface="Tahoma" panose="020B0604030504040204" pitchFamily="34" charset="0"/>
              </a:rPr>
              <a:t>Nói xong, cô đi gọi em là Ma-ri-a, và nói nhỏ : “Thầy đến rồi, Thầy gọi em đấy !” Nghe vậy, cô Ma-ri-a vội đứng lên và đến với Đức Giê-su.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34297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Lúc đó, Người chưa vào làng, nhưng vẫn còn ở chỗ cô Mác-ta đã ra đón Người</a:t>
            </a:r>
            <a:r>
              <a:rPr lang="vi-VN" sz="7200" b="1">
                <a:latin typeface="Tahoma" panose="020B0604030504040204" pitchFamily="34" charset="0"/>
                <a:ea typeface="Tahoma" panose="020B0604030504040204" pitchFamily="34" charset="0"/>
                <a:cs typeface="Tahoma" panose="020B0604030504040204" pitchFamily="34" charset="0"/>
              </a:rPr>
              <a:t>.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69401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4315A55-7274-42F7-AF7E-F8766496E22A}"/>
              </a:ext>
            </a:extLst>
          </p:cNvPr>
          <p:cNvSpPr>
            <a:spLocks noGrp="1"/>
          </p:cNvSpPr>
          <p:nvPr>
            <p:ph idx="1"/>
          </p:nvPr>
        </p:nvSpPr>
        <p:spPr>
          <a:xfrm>
            <a:off x="0" y="642490"/>
            <a:ext cx="12192000" cy="6215510"/>
          </a:xfrm>
        </p:spPr>
        <p:txBody>
          <a:bodyPr>
            <a:noAutofit/>
          </a:bodyPr>
          <a:lstStyle/>
          <a:p>
            <a:pPr marL="0" indent="0" algn="just">
              <a:lnSpc>
                <a:spcPct val="100000"/>
              </a:lnSpc>
              <a:buNone/>
            </a:pP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Khi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ấy</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có</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một</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người</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bị</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đau</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nặng</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tên</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là</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La-da-</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rô</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quê</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ở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Bê</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-ta-</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ni</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-a,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làng</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của</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hai</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chị</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em</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cô</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Mác</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-ta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và</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Ma-</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ri</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-a.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Cô</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Ma-</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ri</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-a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là</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người</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sau</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này</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sẽ</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xức</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dầu</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thơm</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cho</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Chúa</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và</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lấy</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tóc</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lau</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chân</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5800" b="1" dirty="0" err="1">
                <a:solidFill>
                  <a:prstClr val="black"/>
                </a:solidFill>
                <a:latin typeface="Tahoma" panose="020B0604030504040204" pitchFamily="34" charset="0"/>
                <a:ea typeface="Tahoma" panose="020B0604030504040204" pitchFamily="34" charset="0"/>
                <a:cs typeface="Tahoma" panose="020B0604030504040204" pitchFamily="34" charset="0"/>
              </a:rPr>
              <a:t>Người</a:t>
            </a:r>
            <a:r>
              <a:rPr lang="en-US" sz="5800" b="1" dirty="0">
                <a:solidFill>
                  <a:prstClr val="black"/>
                </a:solidFill>
                <a:latin typeface="Tahoma" panose="020B0604030504040204" pitchFamily="34" charset="0"/>
                <a:ea typeface="Tahoma" panose="020B0604030504040204" pitchFamily="34" charset="0"/>
                <a:cs typeface="Tahoma" panose="020B0604030504040204" pitchFamily="34" charset="0"/>
              </a:rPr>
              <a:t>. </a:t>
            </a:r>
            <a:endParaRPr lang="en-US" sz="5800" dirty="0">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53D1A515-5A14-4D60-B4DD-51DDF5EC02A1}"/>
              </a:ext>
            </a:extLst>
          </p:cNvPr>
          <p:cNvSpPr txBox="1"/>
          <p:nvPr/>
        </p:nvSpPr>
        <p:spPr>
          <a:xfrm>
            <a:off x="0" y="26938"/>
            <a:ext cx="12192000" cy="707886"/>
          </a:xfrm>
          <a:prstGeom prst="rect">
            <a:avLst/>
          </a:prstGeom>
          <a:noFill/>
        </p:spPr>
        <p:txBody>
          <a:bodyPr wrap="square" rtlCol="0" anchor="ctr">
            <a:spAutoFit/>
          </a:bodyPr>
          <a:lstStyle/>
          <a:p>
            <a:pPr algn="ctr"/>
            <a:r>
              <a:rPr lang="en-US" sz="4000" b="1" dirty="0">
                <a:solidFill>
                  <a:srgbClr val="FF0000"/>
                </a:solidFill>
                <a:latin typeface="Tahoma" panose="020B0604030504040204" pitchFamily="34" charset="0"/>
                <a:ea typeface="Tahoma" panose="020B0604030504040204" pitchFamily="34" charset="0"/>
                <a:cs typeface="Tahoma" panose="020B0604030504040204" pitchFamily="34" charset="0"/>
              </a:rPr>
              <a:t>TIN MỪNG CHÚA GIÊSU THEO THÁNH GIOAN</a:t>
            </a:r>
            <a:endParaRPr lang="en-US" sz="4000" dirty="0"/>
          </a:p>
        </p:txBody>
      </p:sp>
    </p:spTree>
    <p:extLst>
      <p:ext uri="{BB962C8B-B14F-4D97-AF65-F5344CB8AC3E}">
        <p14:creationId xmlns:p14="http://schemas.microsoft.com/office/powerpoint/2010/main" val="1868264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a:latin typeface="Tahoma" panose="020B0604030504040204" pitchFamily="34" charset="0"/>
                <a:ea typeface="Tahoma" panose="020B0604030504040204" pitchFamily="34" charset="0"/>
                <a:cs typeface="Tahoma" panose="020B0604030504040204" pitchFamily="34" charset="0"/>
              </a:rPr>
              <a:t>Những </a:t>
            </a:r>
            <a:r>
              <a:rPr lang="vi-VN" sz="7200" b="1" dirty="0">
                <a:latin typeface="Tahoma" panose="020B0604030504040204" pitchFamily="34" charset="0"/>
                <a:ea typeface="Tahoma" panose="020B0604030504040204" pitchFamily="34" charset="0"/>
                <a:cs typeface="Tahoma" panose="020B0604030504040204" pitchFamily="34" charset="0"/>
              </a:rPr>
              <a:t>người Do-thái </a:t>
            </a:r>
            <a:r>
              <a:rPr lang="vi-VN" sz="7200" b="1">
                <a:latin typeface="Tahoma" panose="020B0604030504040204" pitchFamily="34" charset="0"/>
                <a:ea typeface="Tahoma" panose="020B0604030504040204" pitchFamily="34" charset="0"/>
                <a:cs typeface="Tahoma" panose="020B0604030504040204" pitchFamily="34" charset="0"/>
              </a:rPr>
              <a:t>đang ở </a:t>
            </a:r>
            <a:r>
              <a:rPr lang="vi-VN" sz="7200" b="1" dirty="0">
                <a:latin typeface="Tahoma" panose="020B0604030504040204" pitchFamily="34" charset="0"/>
                <a:ea typeface="Tahoma" panose="020B0604030504040204" pitchFamily="34" charset="0"/>
                <a:cs typeface="Tahoma" panose="020B0604030504040204" pitchFamily="34" charset="0"/>
              </a:rPr>
              <a:t>trong nhà với cô Ma-ri-a để chia buồn, thấy cô vội vã đứng dậy đi ra, liền đi theo, tưởng rằng cô ra mộ khóc em.</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1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Khi đến gần Đức Giê-su, cô Ma-ri-a vừa thấy Người, liền phủ phục dưới chân và nói : “Thưa Thầy, nếu có Thầy ở đây, em con đã không chết.”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92222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6600" b="1" dirty="0">
                <a:latin typeface="Tahoma" panose="020B0604030504040204" pitchFamily="34" charset="0"/>
                <a:ea typeface="Tahoma" panose="020B0604030504040204" pitchFamily="34" charset="0"/>
                <a:cs typeface="Tahoma" panose="020B0604030504040204" pitchFamily="34" charset="0"/>
              </a:rPr>
              <a:t>Thấy cô khóc, và những người Do-thái đi với cô cũng khóc, Đức Giê-su thổn thức trong lòng và xao xuyến. Người hỏi : “Các người để xác anh ấy ở đâu ?”</a:t>
            </a:r>
            <a:endParaRPr lang="en-US" sz="66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07735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Họ trả lời : “Thưa Thầy, mời Thầy đến mà xem.” 35 Đức Giê-su liền khóc.</a:t>
            </a:r>
            <a:r>
              <a:rPr lang="en-US" sz="7200" b="1" dirty="0">
                <a:latin typeface="Tahoma" panose="020B0604030504040204" pitchFamily="34" charset="0"/>
                <a:ea typeface="Tahoma" panose="020B0604030504040204" pitchFamily="34" charset="0"/>
                <a:cs typeface="Tahoma" panose="020B0604030504040204" pitchFamily="34" charset="0"/>
              </a:rPr>
              <a:t> </a:t>
            </a:r>
            <a:r>
              <a:rPr lang="vi-VN" sz="7200" b="1" dirty="0">
                <a:latin typeface="Tahoma" panose="020B0604030504040204" pitchFamily="34" charset="0"/>
                <a:ea typeface="Tahoma" panose="020B0604030504040204" pitchFamily="34" charset="0"/>
                <a:cs typeface="Tahoma" panose="020B0604030504040204" pitchFamily="34" charset="0"/>
              </a:rPr>
              <a:t>Người Do-thái mới nói : “Kìa xem! Ông ta thương anh La-da-rô biết mấy!”</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361517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Có vài người trong nhóm họ nói : “Ông ta đã mở mắt cho người mù, lại không thể làm cho anh ấy khỏi chết ư ?” Đức Giê-su lại thổn thức trong lòng.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70914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Người đi tới mộ. Ngôi mộ đó là một cái hang có phiến đá đậy lại</a:t>
            </a:r>
            <a:r>
              <a:rPr lang="en-US" sz="7200" b="1" dirty="0">
                <a:latin typeface="Tahoma" panose="020B0604030504040204" pitchFamily="34" charset="0"/>
                <a:ea typeface="Tahoma" panose="020B0604030504040204" pitchFamily="34" charset="0"/>
                <a:cs typeface="Tahoma" panose="020B0604030504040204" pitchFamily="34" charset="0"/>
              </a:rPr>
              <a:t>.</a:t>
            </a:r>
            <a:r>
              <a:rPr lang="vi-VN" sz="7200" b="1" dirty="0">
                <a:latin typeface="Tahoma" panose="020B0604030504040204" pitchFamily="34" charset="0"/>
                <a:ea typeface="Tahoma" panose="020B0604030504040204" pitchFamily="34" charset="0"/>
                <a:cs typeface="Tahoma" panose="020B0604030504040204" pitchFamily="34" charset="0"/>
              </a:rPr>
              <a:t> Đức Giê-su nói : “Đem phiến đá này đi.”</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860120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Cô Mác-ta là chị người chết liền nói : “Thưa Thầy, nặng mùi rồi, vì em con ở trong mồ đã được bốn ngày.”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869649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Đức Giê-su bảo : “Nào Thầy đã chẳng nói với chị rằng nếu chị tin, chị sẽ được thấy vinh quang của Thiên Chúa sao ?” Rồi người ta đem phiến đá đi.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140279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Đức Giê-su ngước mắt lên và nói: “Lạy Cha, con cảm tạ Cha, vì Cha đã nhậm lời con.</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059959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Phần con, con biết Cha hằng nhậm lời con, nhưng vì dân chúng đứng quanh đây, nên con đã nói để họ tin là Cha đã sai con.”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99020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en-US" sz="7200" b="1" dirty="0">
                <a:latin typeface="Tahoma" panose="020B0604030504040204" pitchFamily="34" charset="0"/>
                <a:ea typeface="Tahoma" panose="020B0604030504040204" pitchFamily="34" charset="0"/>
                <a:cs typeface="Tahoma" panose="020B0604030504040204" pitchFamily="34" charset="0"/>
              </a:rPr>
              <a:t>Anh La-da-</a:t>
            </a:r>
            <a:r>
              <a:rPr lang="en-US" sz="7200" b="1" dirty="0" err="1">
                <a:latin typeface="Tahoma" panose="020B0604030504040204" pitchFamily="34" charset="0"/>
                <a:ea typeface="Tahoma" panose="020B0604030504040204" pitchFamily="34" charset="0"/>
                <a:cs typeface="Tahoma" panose="020B0604030504040204" pitchFamily="34" charset="0"/>
              </a:rPr>
              <a:t>rô</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người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bị</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đau</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nặng</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là</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em</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của</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cô</a:t>
            </a:r>
            <a:r>
              <a:rPr lang="en-US" sz="7200" b="1" dirty="0">
                <a:latin typeface="Tahoma" panose="020B0604030504040204" pitchFamily="34" charset="0"/>
                <a:ea typeface="Tahoma" panose="020B0604030504040204" pitchFamily="34" charset="0"/>
                <a:cs typeface="Tahoma" panose="020B0604030504040204" pitchFamily="34" charset="0"/>
              </a:rPr>
              <a:t>.</a:t>
            </a:r>
            <a:r>
              <a:rPr lang="vi-VN" sz="7200" b="1" dirty="0">
                <a:latin typeface="Tahoma" panose="020B0604030504040204" pitchFamily="34" charset="0"/>
                <a:ea typeface="Tahoma" panose="020B0604030504040204" pitchFamily="34" charset="0"/>
                <a:cs typeface="Tahoma" panose="020B0604030504040204" pitchFamily="34" charset="0"/>
              </a:rPr>
              <a:t> Hai cô cho người đến nói với Đức Giê-su : “Thưa Thầy, người Thầy thương mến đang bị đau nặng.”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449145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6400" b="1" dirty="0">
                <a:latin typeface="Tahoma" panose="020B0604030504040204" pitchFamily="34" charset="0"/>
                <a:ea typeface="Tahoma" panose="020B0604030504040204" pitchFamily="34" charset="0"/>
                <a:cs typeface="Tahoma" panose="020B0604030504040204" pitchFamily="34" charset="0"/>
              </a:rPr>
              <a:t>Nói xong, Người kêu lớn tiếng : “Anh La-da-rô, hãy ra khỏi mồ!”</a:t>
            </a:r>
            <a:r>
              <a:rPr lang="en-US" sz="6400" b="1" dirty="0">
                <a:latin typeface="Tahoma" panose="020B0604030504040204" pitchFamily="34" charset="0"/>
                <a:ea typeface="Tahoma" panose="020B0604030504040204" pitchFamily="34" charset="0"/>
                <a:cs typeface="Tahoma" panose="020B0604030504040204" pitchFamily="34" charset="0"/>
              </a:rPr>
              <a:t> </a:t>
            </a:r>
            <a:r>
              <a:rPr lang="vi-VN" sz="6400" b="1" dirty="0">
                <a:latin typeface="Tahoma" panose="020B0604030504040204" pitchFamily="34" charset="0"/>
                <a:ea typeface="Tahoma" panose="020B0604030504040204" pitchFamily="34" charset="0"/>
                <a:cs typeface="Tahoma" panose="020B0604030504040204" pitchFamily="34" charset="0"/>
              </a:rPr>
              <a:t>Người chết liền ra, chân tay còn quấn vải, và mặt còn phủ khăn. Đức Giê-su bảo : “Cởi khăn và vải cho anh ấy, rồi để anh ấy đi.” </a:t>
            </a:r>
            <a:endParaRPr lang="en-US" sz="6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641289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Trong số những người Do-thái đến thăm cô Ma-ri-a và được chứng kiến việc Đức Giê-su làm, có nhiều kẻ đã tin vào Người.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i="1" dirty="0">
                <a:solidFill>
                  <a:srgbClr val="FF0000"/>
                </a:solidFill>
                <a:latin typeface="Tahoma" panose="020B0604030504040204" pitchFamily="34" charset="0"/>
                <a:ea typeface="Tahoma" panose="020B0604030504040204" pitchFamily="34" charset="0"/>
                <a:cs typeface="Tahoma" panose="020B0604030504040204" pitchFamily="34" charset="0"/>
              </a:rPr>
              <a:t>ĐÓ LÀ LỜI CHÚA</a:t>
            </a:r>
          </a:p>
        </p:txBody>
      </p:sp>
    </p:spTree>
    <p:extLst>
      <p:ext uri="{BB962C8B-B14F-4D97-AF65-F5344CB8AC3E}">
        <p14:creationId xmlns:p14="http://schemas.microsoft.com/office/powerpoint/2010/main" val="23834370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rId2" action="ppaction://hlinksldjump"/>
            <a:extLst>
              <a:ext uri="{FF2B5EF4-FFF2-40B4-BE49-F238E27FC236}">
                <a16:creationId xmlns:a16="http://schemas.microsoft.com/office/drawing/2014/main" id="{24A4E883-FCB6-4A29-AED5-F00EFD997A30}"/>
              </a:ext>
            </a:extLst>
          </p:cNvPr>
          <p:cNvSpPr/>
          <p:nvPr/>
        </p:nvSpPr>
        <p:spPr>
          <a:xfrm>
            <a:off x="10761044" y="70948"/>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358518" y="48002"/>
            <a:ext cx="671318" cy="6679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358518" y="734929"/>
            <a:ext cx="671318" cy="6679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358518" y="1488653"/>
            <a:ext cx="671319"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358521" y="2203119"/>
            <a:ext cx="671320"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358519" y="2966511"/>
            <a:ext cx="602233"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sp>
        <p:nvSpPr>
          <p:cNvPr id="24" name="Star: 10 Points 23">
            <a:extLst>
              <a:ext uri="{FF2B5EF4-FFF2-40B4-BE49-F238E27FC236}">
                <a16:creationId xmlns:a16="http://schemas.microsoft.com/office/drawing/2014/main" id="{1B4680BC-77A9-4EAC-94ED-4C24A4CA229B}"/>
              </a:ext>
            </a:extLst>
          </p:cNvPr>
          <p:cNvSpPr/>
          <p:nvPr/>
        </p:nvSpPr>
        <p:spPr>
          <a:xfrm>
            <a:off x="358520" y="3660078"/>
            <a:ext cx="671321"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6</a:t>
            </a:r>
          </a:p>
        </p:txBody>
      </p:sp>
      <p:sp>
        <p:nvSpPr>
          <p:cNvPr id="76" name="Rectangle 75">
            <a:extLst>
              <a:ext uri="{FF2B5EF4-FFF2-40B4-BE49-F238E27FC236}">
                <a16:creationId xmlns:a16="http://schemas.microsoft.com/office/drawing/2014/main" id="{DE7D70FE-F199-4AE7-A23E-E17CA9DD67CA}"/>
              </a:ext>
            </a:extLst>
          </p:cNvPr>
          <p:cNvSpPr/>
          <p:nvPr/>
        </p:nvSpPr>
        <p:spPr>
          <a:xfrm>
            <a:off x="-7120" y="511039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800" b="1">
                <a:solidFill>
                  <a:srgbClr val="FF0000"/>
                </a:solidFill>
                <a:latin typeface="Verdana" panose="020B0604030504040204" pitchFamily="34" charset="0"/>
                <a:ea typeface="Verdana" panose="020B0604030504040204" pitchFamily="34" charset="0"/>
              </a:rPr>
              <a:t>1. </a:t>
            </a:r>
            <a:r>
              <a:rPr lang="vi-VN" sz="4800" b="1">
                <a:solidFill>
                  <a:schemeClr val="tx1"/>
                </a:solidFill>
                <a:latin typeface="Verdana" panose="020B0604030504040204" pitchFamily="34" charset="0"/>
                <a:ea typeface="Verdana" panose="020B0604030504040204" pitchFamily="34" charset="0"/>
              </a:rPr>
              <a:t>GIA ĐÌNH NHÀ MÁC-TA, MARIA VÀ LAZARÔ </a:t>
            </a:r>
            <a:r>
              <a:rPr lang="vi-VN" sz="4800" b="1">
                <a:solidFill>
                  <a:srgbClr val="FF0000"/>
                </a:solidFill>
                <a:latin typeface="Verdana" panose="020B0604030504040204" pitchFamily="34" charset="0"/>
                <a:ea typeface="Verdana" panose="020B0604030504040204" pitchFamily="34" charset="0"/>
              </a:rPr>
              <a:t>QUÊ Ở ĐÂU</a:t>
            </a:r>
            <a:r>
              <a:rPr lang="en-US" sz="4800" b="1">
                <a:solidFill>
                  <a:schemeClr val="tx1"/>
                </a:solidFill>
                <a:latin typeface="Verdana" panose="020B0604030504040204" pitchFamily="34" charset="0"/>
                <a:ea typeface="Verdana" panose="020B0604030504040204" pitchFamily="34" charset="0"/>
              </a:rPr>
              <a:t>?</a:t>
            </a:r>
            <a:endParaRPr lang="vi-VN" sz="4800" b="1" u="sng">
              <a:solidFill>
                <a:schemeClr val="tx1"/>
              </a:solidFill>
              <a:latin typeface="Verdana" panose="020B0604030504040204" pitchFamily="34" charset="0"/>
              <a:ea typeface="Verdana" panose="020B0604030504040204" pitchFamily="34" charset="0"/>
            </a:endParaRPr>
          </a:p>
        </p:txBody>
      </p:sp>
      <p:sp>
        <p:nvSpPr>
          <p:cNvPr id="60" name="Star: 10 Points 59">
            <a:extLst>
              <a:ext uri="{FF2B5EF4-FFF2-40B4-BE49-F238E27FC236}">
                <a16:creationId xmlns:a16="http://schemas.microsoft.com/office/drawing/2014/main" id="{C9AF7EF7-92CB-4799-A1C7-61637D205988}"/>
              </a:ext>
            </a:extLst>
          </p:cNvPr>
          <p:cNvSpPr/>
          <p:nvPr/>
        </p:nvSpPr>
        <p:spPr>
          <a:xfrm>
            <a:off x="397507" y="4423470"/>
            <a:ext cx="671321"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Calibri" panose="020F0502020204030204"/>
              </a:rPr>
              <a:t>7</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graphicFrame>
        <p:nvGraphicFramePr>
          <p:cNvPr id="75" name="Content Placeholder 5">
            <a:extLst>
              <a:ext uri="{FF2B5EF4-FFF2-40B4-BE49-F238E27FC236}">
                <a16:creationId xmlns:a16="http://schemas.microsoft.com/office/drawing/2014/main" id="{2A61C757-3925-44F3-AEC3-11844AD09AAD}"/>
              </a:ext>
            </a:extLst>
          </p:cNvPr>
          <p:cNvGraphicFramePr>
            <a:graphicFrameLocks noGrp="1"/>
          </p:cNvGraphicFramePr>
          <p:nvPr>
            <p:ph idx="1"/>
            <p:extLst>
              <p:ext uri="{D42A27DB-BD31-4B8C-83A1-F6EECF244321}">
                <p14:modId xmlns:p14="http://schemas.microsoft.com/office/powerpoint/2010/main" val="799079322"/>
              </p:ext>
            </p:extLst>
          </p:nvPr>
        </p:nvGraphicFramePr>
        <p:xfrm>
          <a:off x="1626916" y="70948"/>
          <a:ext cx="8015850" cy="4891348"/>
        </p:xfrm>
        <a:graphic>
          <a:graphicData uri="http://schemas.openxmlformats.org/drawingml/2006/table">
            <a:tbl>
              <a:tblPr firstRow="1" firstCol="1" bandRow="1"/>
              <a:tblGrid>
                <a:gridCol w="801585">
                  <a:extLst>
                    <a:ext uri="{9D8B030D-6E8A-4147-A177-3AD203B41FA5}">
                      <a16:colId xmlns:a16="http://schemas.microsoft.com/office/drawing/2014/main" val="2276217561"/>
                    </a:ext>
                  </a:extLst>
                </a:gridCol>
                <a:gridCol w="801585">
                  <a:extLst>
                    <a:ext uri="{9D8B030D-6E8A-4147-A177-3AD203B41FA5}">
                      <a16:colId xmlns:a16="http://schemas.microsoft.com/office/drawing/2014/main" val="4207673318"/>
                    </a:ext>
                  </a:extLst>
                </a:gridCol>
                <a:gridCol w="801585">
                  <a:extLst>
                    <a:ext uri="{9D8B030D-6E8A-4147-A177-3AD203B41FA5}">
                      <a16:colId xmlns:a16="http://schemas.microsoft.com/office/drawing/2014/main" val="821519555"/>
                    </a:ext>
                  </a:extLst>
                </a:gridCol>
                <a:gridCol w="801585">
                  <a:extLst>
                    <a:ext uri="{9D8B030D-6E8A-4147-A177-3AD203B41FA5}">
                      <a16:colId xmlns:a16="http://schemas.microsoft.com/office/drawing/2014/main" val="919758315"/>
                    </a:ext>
                  </a:extLst>
                </a:gridCol>
                <a:gridCol w="801585">
                  <a:extLst>
                    <a:ext uri="{9D8B030D-6E8A-4147-A177-3AD203B41FA5}">
                      <a16:colId xmlns:a16="http://schemas.microsoft.com/office/drawing/2014/main" val="898373742"/>
                    </a:ext>
                  </a:extLst>
                </a:gridCol>
                <a:gridCol w="801585">
                  <a:extLst>
                    <a:ext uri="{9D8B030D-6E8A-4147-A177-3AD203B41FA5}">
                      <a16:colId xmlns:a16="http://schemas.microsoft.com/office/drawing/2014/main" val="1106698537"/>
                    </a:ext>
                  </a:extLst>
                </a:gridCol>
                <a:gridCol w="801585">
                  <a:extLst>
                    <a:ext uri="{9D8B030D-6E8A-4147-A177-3AD203B41FA5}">
                      <a16:colId xmlns:a16="http://schemas.microsoft.com/office/drawing/2014/main" val="1364861852"/>
                    </a:ext>
                  </a:extLst>
                </a:gridCol>
                <a:gridCol w="801585">
                  <a:extLst>
                    <a:ext uri="{9D8B030D-6E8A-4147-A177-3AD203B41FA5}">
                      <a16:colId xmlns:a16="http://schemas.microsoft.com/office/drawing/2014/main" val="2793865557"/>
                    </a:ext>
                  </a:extLst>
                </a:gridCol>
                <a:gridCol w="801585">
                  <a:extLst>
                    <a:ext uri="{9D8B030D-6E8A-4147-A177-3AD203B41FA5}">
                      <a16:colId xmlns:a16="http://schemas.microsoft.com/office/drawing/2014/main" val="472305104"/>
                    </a:ext>
                  </a:extLst>
                </a:gridCol>
                <a:gridCol w="801585">
                  <a:extLst>
                    <a:ext uri="{9D8B030D-6E8A-4147-A177-3AD203B41FA5}">
                      <a16:colId xmlns:a16="http://schemas.microsoft.com/office/drawing/2014/main" val="3698988042"/>
                    </a:ext>
                  </a:extLst>
                </a:gridCol>
              </a:tblGrid>
              <a:tr h="698764">
                <a:tc>
                  <a:txBody>
                    <a:bodyPr/>
                    <a:lstStyle/>
                    <a:p>
                      <a:pPr marL="0" marR="0" algn="ctr">
                        <a:lnSpc>
                          <a:spcPct val="107000"/>
                        </a:lnSpc>
                        <a:spcBef>
                          <a:spcPts val="0"/>
                        </a:spcBef>
                        <a:spcAft>
                          <a:spcPts val="0"/>
                        </a:spcAft>
                      </a:pP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B</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Ê</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A </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chemeClr val="tx1"/>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4445408"/>
                  </a:ext>
                </a:extLst>
              </a:tr>
              <a:tr h="698764">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w="12700" cap="flat" cmpd="sng" algn="ctr">
                      <a:no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3390569027"/>
                  </a:ext>
                </a:extLst>
              </a:tr>
              <a:tr h="698764">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Ự</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2858649269"/>
                  </a:ext>
                </a:extLst>
              </a:tr>
              <a:tr h="698764">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Ế</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92162777"/>
                  </a:ext>
                </a:extLst>
              </a:tr>
              <a:tr h="698764">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450605217"/>
                  </a:ext>
                </a:extLst>
              </a:tr>
              <a:tr h="698764">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Đ</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U</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Ặ</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1632961959"/>
                  </a:ext>
                </a:extLst>
              </a:tr>
              <a:tr h="698764">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3755052225"/>
                  </a:ext>
                </a:extLst>
              </a:tr>
            </a:tbl>
          </a:graphicData>
        </a:graphic>
      </p:graphicFrame>
      <p:sp>
        <p:nvSpPr>
          <p:cNvPr id="78" name="Rectangle 77">
            <a:extLst>
              <a:ext uri="{FF2B5EF4-FFF2-40B4-BE49-F238E27FC236}">
                <a16:creationId xmlns:a16="http://schemas.microsoft.com/office/drawing/2014/main" id="{8A3C0734-1BCA-4314-B5EE-0187E2021B7C}"/>
              </a:ext>
            </a:extLst>
          </p:cNvPr>
          <p:cNvSpPr/>
          <p:nvPr/>
        </p:nvSpPr>
        <p:spPr>
          <a:xfrm>
            <a:off x="3231249" y="69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7D8F943C-964E-4732-ABAD-B22412EC7BD7}"/>
              </a:ext>
            </a:extLst>
          </p:cNvPr>
          <p:cNvSpPr/>
          <p:nvPr/>
        </p:nvSpPr>
        <p:spPr>
          <a:xfrm>
            <a:off x="4033254" y="69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0F0D8944-C9BE-4805-B70E-A1C94650DCE0}"/>
              </a:ext>
            </a:extLst>
          </p:cNvPr>
          <p:cNvSpPr/>
          <p:nvPr/>
        </p:nvSpPr>
        <p:spPr>
          <a:xfrm>
            <a:off x="4837753" y="69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34897449-D9C4-414B-A5E3-B04021CDA9C1}"/>
              </a:ext>
            </a:extLst>
          </p:cNvPr>
          <p:cNvSpPr/>
          <p:nvPr/>
        </p:nvSpPr>
        <p:spPr>
          <a:xfrm>
            <a:off x="5639758" y="69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564B6334-3DB7-47F7-AC5C-249B155446CB}"/>
              </a:ext>
            </a:extLst>
          </p:cNvPr>
          <p:cNvSpPr/>
          <p:nvPr/>
        </p:nvSpPr>
        <p:spPr>
          <a:xfrm>
            <a:off x="6441174" y="69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982B884B-B3CD-4D37-9AEE-E0F64CCB5069}"/>
              </a:ext>
            </a:extLst>
          </p:cNvPr>
          <p:cNvSpPr/>
          <p:nvPr/>
        </p:nvSpPr>
        <p:spPr>
          <a:xfrm>
            <a:off x="7245673" y="69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7389D97E-1FE3-46DF-82CF-708A84FC62B4}"/>
              </a:ext>
            </a:extLst>
          </p:cNvPr>
          <p:cNvSpPr/>
          <p:nvPr/>
        </p:nvSpPr>
        <p:spPr>
          <a:xfrm>
            <a:off x="8047678" y="69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EE3848BA-4CA5-4D6E-A436-6AA66379B3E1}"/>
              </a:ext>
            </a:extLst>
          </p:cNvPr>
          <p:cNvSpPr/>
          <p:nvPr/>
        </p:nvSpPr>
        <p:spPr>
          <a:xfrm>
            <a:off x="3231249" y="770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B5DCF626-36DF-401C-9E9C-63E5DE92C6D7}"/>
              </a:ext>
            </a:extLst>
          </p:cNvPr>
          <p:cNvSpPr/>
          <p:nvPr/>
        </p:nvSpPr>
        <p:spPr>
          <a:xfrm>
            <a:off x="4033254" y="770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98D4ED14-D417-4364-B1C8-EFC1EA8946B2}"/>
              </a:ext>
            </a:extLst>
          </p:cNvPr>
          <p:cNvSpPr/>
          <p:nvPr/>
        </p:nvSpPr>
        <p:spPr>
          <a:xfrm>
            <a:off x="4837753" y="770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id="{FBC7F708-5275-4081-A3DC-D4886A79C876}"/>
              </a:ext>
            </a:extLst>
          </p:cNvPr>
          <p:cNvSpPr/>
          <p:nvPr/>
        </p:nvSpPr>
        <p:spPr>
          <a:xfrm>
            <a:off x="5639758" y="770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E9E51FBF-751B-4822-A245-3D2E2F23AFFD}"/>
              </a:ext>
            </a:extLst>
          </p:cNvPr>
          <p:cNvSpPr/>
          <p:nvPr/>
        </p:nvSpPr>
        <p:spPr>
          <a:xfrm>
            <a:off x="6441174" y="770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a:extLst>
              <a:ext uri="{FF2B5EF4-FFF2-40B4-BE49-F238E27FC236}">
                <a16:creationId xmlns:a16="http://schemas.microsoft.com/office/drawing/2014/main" id="{13877414-DE84-4D98-8E07-E07754258702}"/>
              </a:ext>
            </a:extLst>
          </p:cNvPr>
          <p:cNvSpPr/>
          <p:nvPr/>
        </p:nvSpPr>
        <p:spPr>
          <a:xfrm>
            <a:off x="2428609" y="1466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86A704BE-AE68-49CD-B4E8-7A837446049D}"/>
              </a:ext>
            </a:extLst>
          </p:cNvPr>
          <p:cNvSpPr/>
          <p:nvPr/>
        </p:nvSpPr>
        <p:spPr>
          <a:xfrm>
            <a:off x="3230614" y="1466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5FE08190-C281-4306-B829-10E845B6F422}"/>
              </a:ext>
            </a:extLst>
          </p:cNvPr>
          <p:cNvSpPr/>
          <p:nvPr/>
        </p:nvSpPr>
        <p:spPr>
          <a:xfrm>
            <a:off x="4035113" y="1466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F4EEFC70-1EB4-494A-9373-9A9433303301}"/>
              </a:ext>
            </a:extLst>
          </p:cNvPr>
          <p:cNvSpPr/>
          <p:nvPr/>
        </p:nvSpPr>
        <p:spPr>
          <a:xfrm>
            <a:off x="4837118" y="1466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a:extLst>
              <a:ext uri="{FF2B5EF4-FFF2-40B4-BE49-F238E27FC236}">
                <a16:creationId xmlns:a16="http://schemas.microsoft.com/office/drawing/2014/main" id="{05025079-4F28-40E8-B598-A86D39F8166E}"/>
              </a:ext>
            </a:extLst>
          </p:cNvPr>
          <p:cNvSpPr/>
          <p:nvPr/>
        </p:nvSpPr>
        <p:spPr>
          <a:xfrm>
            <a:off x="5638534" y="1466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id="{6A5F2243-984B-4B77-8F72-EA76BE232D2F}"/>
              </a:ext>
            </a:extLst>
          </p:cNvPr>
          <p:cNvSpPr/>
          <p:nvPr/>
        </p:nvSpPr>
        <p:spPr>
          <a:xfrm>
            <a:off x="6443033" y="1466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a:extLst>
              <a:ext uri="{FF2B5EF4-FFF2-40B4-BE49-F238E27FC236}">
                <a16:creationId xmlns:a16="http://schemas.microsoft.com/office/drawing/2014/main" id="{016C04BE-0C90-402B-BF3E-9A142718DDFF}"/>
              </a:ext>
            </a:extLst>
          </p:cNvPr>
          <p:cNvSpPr/>
          <p:nvPr/>
        </p:nvSpPr>
        <p:spPr>
          <a:xfrm>
            <a:off x="3231249" y="2167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B27573B1-D84D-448E-B115-71BB66EB5C52}"/>
              </a:ext>
            </a:extLst>
          </p:cNvPr>
          <p:cNvSpPr/>
          <p:nvPr/>
        </p:nvSpPr>
        <p:spPr>
          <a:xfrm>
            <a:off x="4033254" y="2167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a:extLst>
              <a:ext uri="{FF2B5EF4-FFF2-40B4-BE49-F238E27FC236}">
                <a16:creationId xmlns:a16="http://schemas.microsoft.com/office/drawing/2014/main" id="{69922F2D-03FE-4928-911D-D8A44CBBAE5D}"/>
              </a:ext>
            </a:extLst>
          </p:cNvPr>
          <p:cNvSpPr/>
          <p:nvPr/>
        </p:nvSpPr>
        <p:spPr>
          <a:xfrm>
            <a:off x="4837753" y="2167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B4A5BF7B-F8FC-4F05-A667-DAE5F46436C7}"/>
              </a:ext>
            </a:extLst>
          </p:cNvPr>
          <p:cNvSpPr/>
          <p:nvPr/>
        </p:nvSpPr>
        <p:spPr>
          <a:xfrm>
            <a:off x="5639758" y="2167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a:extLst>
              <a:ext uri="{FF2B5EF4-FFF2-40B4-BE49-F238E27FC236}">
                <a16:creationId xmlns:a16="http://schemas.microsoft.com/office/drawing/2014/main" id="{7994636D-BC3C-45ED-9632-739474A67C35}"/>
              </a:ext>
            </a:extLst>
          </p:cNvPr>
          <p:cNvSpPr/>
          <p:nvPr/>
        </p:nvSpPr>
        <p:spPr>
          <a:xfrm>
            <a:off x="6441174" y="2167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a:extLst>
              <a:ext uri="{FF2B5EF4-FFF2-40B4-BE49-F238E27FC236}">
                <a16:creationId xmlns:a16="http://schemas.microsoft.com/office/drawing/2014/main" id="{CA72E0D8-8C88-4C54-910C-9166F6ECE4C0}"/>
              </a:ext>
            </a:extLst>
          </p:cNvPr>
          <p:cNvSpPr/>
          <p:nvPr/>
        </p:nvSpPr>
        <p:spPr>
          <a:xfrm>
            <a:off x="7245673" y="2167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109">
            <a:extLst>
              <a:ext uri="{FF2B5EF4-FFF2-40B4-BE49-F238E27FC236}">
                <a16:creationId xmlns:a16="http://schemas.microsoft.com/office/drawing/2014/main" id="{0A1237E4-21BF-416E-9E32-FB7B96442A6F}"/>
              </a:ext>
            </a:extLst>
          </p:cNvPr>
          <p:cNvSpPr/>
          <p:nvPr/>
        </p:nvSpPr>
        <p:spPr>
          <a:xfrm>
            <a:off x="8047678" y="2167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a:extLst>
              <a:ext uri="{FF2B5EF4-FFF2-40B4-BE49-F238E27FC236}">
                <a16:creationId xmlns:a16="http://schemas.microsoft.com/office/drawing/2014/main" id="{BAF94577-410E-44E1-A546-7D77408C9097}"/>
              </a:ext>
            </a:extLst>
          </p:cNvPr>
          <p:cNvSpPr/>
          <p:nvPr/>
        </p:nvSpPr>
        <p:spPr>
          <a:xfrm>
            <a:off x="3231249" y="2863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a:extLst>
              <a:ext uri="{FF2B5EF4-FFF2-40B4-BE49-F238E27FC236}">
                <a16:creationId xmlns:a16="http://schemas.microsoft.com/office/drawing/2014/main" id="{91015ED7-0EAF-4A7D-BA96-F9FE8F52C35E}"/>
              </a:ext>
            </a:extLst>
          </p:cNvPr>
          <p:cNvSpPr/>
          <p:nvPr/>
        </p:nvSpPr>
        <p:spPr>
          <a:xfrm>
            <a:off x="4033254" y="2863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112">
            <a:extLst>
              <a:ext uri="{FF2B5EF4-FFF2-40B4-BE49-F238E27FC236}">
                <a16:creationId xmlns:a16="http://schemas.microsoft.com/office/drawing/2014/main" id="{B7C2AB7B-10EA-4458-B60B-43081BA18228}"/>
              </a:ext>
            </a:extLst>
          </p:cNvPr>
          <p:cNvSpPr/>
          <p:nvPr/>
        </p:nvSpPr>
        <p:spPr>
          <a:xfrm>
            <a:off x="4837753" y="2863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C9CA9195-49FA-4CF1-9307-B767C3764342}"/>
              </a:ext>
            </a:extLst>
          </p:cNvPr>
          <p:cNvSpPr/>
          <p:nvPr/>
        </p:nvSpPr>
        <p:spPr>
          <a:xfrm>
            <a:off x="5639758" y="2863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14">
            <a:extLst>
              <a:ext uri="{FF2B5EF4-FFF2-40B4-BE49-F238E27FC236}">
                <a16:creationId xmlns:a16="http://schemas.microsoft.com/office/drawing/2014/main" id="{63DAB632-D46B-4CC1-BB9D-75BDE96E3DAB}"/>
              </a:ext>
            </a:extLst>
          </p:cNvPr>
          <p:cNvSpPr/>
          <p:nvPr/>
        </p:nvSpPr>
        <p:spPr>
          <a:xfrm>
            <a:off x="6441174" y="2863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F384279C-2BA6-418C-A7B2-5DF98391F0E6}"/>
              </a:ext>
            </a:extLst>
          </p:cNvPr>
          <p:cNvSpPr/>
          <p:nvPr/>
        </p:nvSpPr>
        <p:spPr>
          <a:xfrm>
            <a:off x="7245673" y="286365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a:extLst>
              <a:ext uri="{FF2B5EF4-FFF2-40B4-BE49-F238E27FC236}">
                <a16:creationId xmlns:a16="http://schemas.microsoft.com/office/drawing/2014/main" id="{B4374718-7BF7-4DFF-9AE1-05C3EC09884C}"/>
              </a:ext>
            </a:extLst>
          </p:cNvPr>
          <p:cNvSpPr/>
          <p:nvPr/>
        </p:nvSpPr>
        <p:spPr>
          <a:xfrm>
            <a:off x="1625969" y="3564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118">
            <a:extLst>
              <a:ext uri="{FF2B5EF4-FFF2-40B4-BE49-F238E27FC236}">
                <a16:creationId xmlns:a16="http://schemas.microsoft.com/office/drawing/2014/main" id="{390628D7-4D97-4083-BC95-62A000C0CA7E}"/>
              </a:ext>
            </a:extLst>
          </p:cNvPr>
          <p:cNvSpPr/>
          <p:nvPr/>
        </p:nvSpPr>
        <p:spPr>
          <a:xfrm>
            <a:off x="2427974" y="3564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a:extLst>
              <a:ext uri="{FF2B5EF4-FFF2-40B4-BE49-F238E27FC236}">
                <a16:creationId xmlns:a16="http://schemas.microsoft.com/office/drawing/2014/main" id="{9FD22631-2F84-465B-A96A-4A0935D8A6B6}"/>
              </a:ext>
            </a:extLst>
          </p:cNvPr>
          <p:cNvSpPr/>
          <p:nvPr/>
        </p:nvSpPr>
        <p:spPr>
          <a:xfrm>
            <a:off x="3232473" y="3564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a:extLst>
              <a:ext uri="{FF2B5EF4-FFF2-40B4-BE49-F238E27FC236}">
                <a16:creationId xmlns:a16="http://schemas.microsoft.com/office/drawing/2014/main" id="{F0EE0093-39C2-4048-91A9-7566AF9A7E95}"/>
              </a:ext>
            </a:extLst>
          </p:cNvPr>
          <p:cNvSpPr/>
          <p:nvPr/>
        </p:nvSpPr>
        <p:spPr>
          <a:xfrm>
            <a:off x="4034478" y="3564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C0AC069E-4934-4460-B2E0-BDAD67622C7C}"/>
              </a:ext>
            </a:extLst>
          </p:cNvPr>
          <p:cNvSpPr/>
          <p:nvPr/>
        </p:nvSpPr>
        <p:spPr>
          <a:xfrm>
            <a:off x="4835894" y="3564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ABF9B00A-61A5-4780-B0A8-923B61691EC9}"/>
              </a:ext>
            </a:extLst>
          </p:cNvPr>
          <p:cNvSpPr/>
          <p:nvPr/>
        </p:nvSpPr>
        <p:spPr>
          <a:xfrm>
            <a:off x="5640393" y="3564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id="{7B3C6E2D-FF96-4FD1-A453-8FE700CF2F25}"/>
              </a:ext>
            </a:extLst>
          </p:cNvPr>
          <p:cNvSpPr/>
          <p:nvPr/>
        </p:nvSpPr>
        <p:spPr>
          <a:xfrm>
            <a:off x="6442398" y="356469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a:extLst>
              <a:ext uri="{FF2B5EF4-FFF2-40B4-BE49-F238E27FC236}">
                <a16:creationId xmlns:a16="http://schemas.microsoft.com/office/drawing/2014/main" id="{726E4CD8-B95C-4EED-AC2B-B849E3F61976}"/>
              </a:ext>
            </a:extLst>
          </p:cNvPr>
          <p:cNvSpPr/>
          <p:nvPr/>
        </p:nvSpPr>
        <p:spPr>
          <a:xfrm>
            <a:off x="2428609" y="426573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id="{265F5B79-3788-4EDA-8EAD-88DFE929517D}"/>
              </a:ext>
            </a:extLst>
          </p:cNvPr>
          <p:cNvSpPr/>
          <p:nvPr/>
        </p:nvSpPr>
        <p:spPr>
          <a:xfrm>
            <a:off x="3230614" y="426573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4771F0F3-8BF9-4B3C-B75D-56D31C123CBF}"/>
              </a:ext>
            </a:extLst>
          </p:cNvPr>
          <p:cNvSpPr/>
          <p:nvPr/>
        </p:nvSpPr>
        <p:spPr>
          <a:xfrm>
            <a:off x="4035113" y="426573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a:extLst>
              <a:ext uri="{FF2B5EF4-FFF2-40B4-BE49-F238E27FC236}">
                <a16:creationId xmlns:a16="http://schemas.microsoft.com/office/drawing/2014/main" id="{89864234-4248-416C-8FE1-82A187529422}"/>
              </a:ext>
            </a:extLst>
          </p:cNvPr>
          <p:cNvSpPr/>
          <p:nvPr/>
        </p:nvSpPr>
        <p:spPr>
          <a:xfrm>
            <a:off x="4837118" y="426573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a:extLst>
              <a:ext uri="{FF2B5EF4-FFF2-40B4-BE49-F238E27FC236}">
                <a16:creationId xmlns:a16="http://schemas.microsoft.com/office/drawing/2014/main" id="{9CA465A9-83C9-424D-A3B8-BE29557CA8B9}"/>
              </a:ext>
            </a:extLst>
          </p:cNvPr>
          <p:cNvSpPr/>
          <p:nvPr/>
        </p:nvSpPr>
        <p:spPr>
          <a:xfrm>
            <a:off x="5638534" y="426573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a:extLst>
              <a:ext uri="{FF2B5EF4-FFF2-40B4-BE49-F238E27FC236}">
                <a16:creationId xmlns:a16="http://schemas.microsoft.com/office/drawing/2014/main" id="{19B5492E-2ED4-4327-B7F9-512267366D57}"/>
              </a:ext>
            </a:extLst>
          </p:cNvPr>
          <p:cNvSpPr/>
          <p:nvPr/>
        </p:nvSpPr>
        <p:spPr>
          <a:xfrm>
            <a:off x="6443033" y="4265731"/>
            <a:ext cx="794016" cy="698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a:extLst>
              <a:ext uri="{FF2B5EF4-FFF2-40B4-BE49-F238E27FC236}">
                <a16:creationId xmlns:a16="http://schemas.microsoft.com/office/drawing/2014/main" id="{ABAF3F56-65BC-47C7-9911-C8DFE4F988B8}"/>
              </a:ext>
            </a:extLst>
          </p:cNvPr>
          <p:cNvSpPr/>
          <p:nvPr/>
        </p:nvSpPr>
        <p:spPr>
          <a:xfrm>
            <a:off x="500" y="511039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2</a:t>
            </a:r>
            <a:r>
              <a:rPr lang="vi-VN" sz="4800" b="1">
                <a:solidFill>
                  <a:srgbClr val="FF0000"/>
                </a:solidFill>
                <a:latin typeface="Verdana" panose="020B0604030504040204" pitchFamily="34" charset="0"/>
                <a:ea typeface="Verdana" panose="020B0604030504040204" pitchFamily="34" charset="0"/>
              </a:rPr>
              <a:t>. </a:t>
            </a:r>
            <a:r>
              <a:rPr lang="vi-VN" sz="4800" b="1">
                <a:solidFill>
                  <a:schemeClr val="tx1"/>
                </a:solidFill>
                <a:latin typeface="Verdana" panose="020B0604030504040204" pitchFamily="34" charset="0"/>
                <a:ea typeface="Verdana" panose="020B0604030504040204" pitchFamily="34" charset="0"/>
              </a:rPr>
              <a:t>NGƯỜI EM GÁI CỦA MÁC-TA </a:t>
            </a:r>
            <a:r>
              <a:rPr lang="vi-VN" sz="4800" b="1">
                <a:solidFill>
                  <a:srgbClr val="FF0000"/>
                </a:solidFill>
                <a:latin typeface="Verdana" panose="020B0604030504040204" pitchFamily="34" charset="0"/>
                <a:ea typeface="Verdana" panose="020B0604030504040204" pitchFamily="34" charset="0"/>
              </a:rPr>
              <a:t>TÊN LÀ GÌ</a:t>
            </a:r>
            <a:r>
              <a:rPr lang="vi-VN" sz="4800" b="1">
                <a:solidFill>
                  <a:schemeClr val="tx1"/>
                </a:solidFill>
                <a:latin typeface="Verdana" panose="020B0604030504040204" pitchFamily="34" charset="0"/>
                <a:ea typeface="Verdana" panose="020B0604030504040204" pitchFamily="34" charset="0"/>
              </a:rPr>
              <a:t>?</a:t>
            </a:r>
            <a:endParaRPr lang="vi-VN" sz="4800" b="1" u="sng">
              <a:solidFill>
                <a:schemeClr val="tx1"/>
              </a:solidFill>
              <a:latin typeface="Verdana" panose="020B0604030504040204" pitchFamily="34" charset="0"/>
              <a:ea typeface="Verdana" panose="020B0604030504040204" pitchFamily="34" charset="0"/>
            </a:endParaRPr>
          </a:p>
        </p:txBody>
      </p:sp>
      <p:sp>
        <p:nvSpPr>
          <p:cNvPr id="133" name="Rectangle 132">
            <a:extLst>
              <a:ext uri="{FF2B5EF4-FFF2-40B4-BE49-F238E27FC236}">
                <a16:creationId xmlns:a16="http://schemas.microsoft.com/office/drawing/2014/main" id="{0A23B7B1-ABE5-48FB-A9F9-9F3F6EBBE9E7}"/>
              </a:ext>
            </a:extLst>
          </p:cNvPr>
          <p:cNvSpPr/>
          <p:nvPr/>
        </p:nvSpPr>
        <p:spPr>
          <a:xfrm>
            <a:off x="500" y="511801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3</a:t>
            </a:r>
            <a:r>
              <a:rPr lang="vi-VN" sz="4800" b="1">
                <a:solidFill>
                  <a:srgbClr val="FF0000"/>
                </a:solidFill>
                <a:latin typeface="Verdana" panose="020B0604030504040204" pitchFamily="34" charset="0"/>
                <a:ea typeface="Verdana" panose="020B0604030504040204" pitchFamily="34" charset="0"/>
              </a:rPr>
              <a:t>. </a:t>
            </a:r>
            <a:r>
              <a:rPr lang="vi-VN" sz="4800" b="1">
                <a:solidFill>
                  <a:prstClr val="black"/>
                </a:solidFill>
                <a:latin typeface="Tahoma" panose="020B0604030504040204" pitchFamily="34" charset="0"/>
                <a:ea typeface="Tahoma" panose="020B0604030504040204" pitchFamily="34" charset="0"/>
                <a:cs typeface="Tahoma" panose="020B0604030504040204" pitchFamily="34" charset="0"/>
              </a:rPr>
              <a:t>ĐỨC GIÊ-SU LIỀN PHÁN: “CHÍNH THẦY LÀ SỰ SỐNG LẠI VÀ LÀ </a:t>
            </a:r>
            <a:r>
              <a:rPr lang="vi-VN" sz="48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vi-VN" sz="4800" b="1">
                <a:solidFill>
                  <a:prstClr val="black"/>
                </a:solidFill>
                <a:latin typeface="Tahoma" panose="020B0604030504040204" pitchFamily="34" charset="0"/>
                <a:ea typeface="Tahoma" panose="020B0604030504040204" pitchFamily="34" charset="0"/>
                <a:cs typeface="Tahoma" panose="020B0604030504040204" pitchFamily="34" charset="0"/>
              </a:rPr>
              <a:t>”</a:t>
            </a:r>
            <a:endParaRPr lang="vi-VN" sz="4800" b="1" u="sng">
              <a:solidFill>
                <a:schemeClr val="tx1"/>
              </a:solidFill>
              <a:latin typeface="Verdana" panose="020B0604030504040204" pitchFamily="34" charset="0"/>
              <a:ea typeface="Verdana" panose="020B0604030504040204" pitchFamily="34" charset="0"/>
            </a:endParaRPr>
          </a:p>
        </p:txBody>
      </p:sp>
      <p:sp>
        <p:nvSpPr>
          <p:cNvPr id="134" name="Rectangle 133">
            <a:extLst>
              <a:ext uri="{FF2B5EF4-FFF2-40B4-BE49-F238E27FC236}">
                <a16:creationId xmlns:a16="http://schemas.microsoft.com/office/drawing/2014/main" id="{A98D515F-0ED8-4DB9-AC5B-F9D6B714D9AA}"/>
              </a:ext>
            </a:extLst>
          </p:cNvPr>
          <p:cNvSpPr/>
          <p:nvPr/>
        </p:nvSpPr>
        <p:spPr>
          <a:xfrm>
            <a:off x="500" y="512563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4</a:t>
            </a:r>
            <a:r>
              <a:rPr lang="vi-VN" sz="4800" b="1">
                <a:solidFill>
                  <a:srgbClr val="FF0000"/>
                </a:solidFill>
                <a:latin typeface="Verdana" panose="020B0604030504040204" pitchFamily="34" charset="0"/>
                <a:ea typeface="Verdana" panose="020B0604030504040204" pitchFamily="34" charset="0"/>
              </a:rPr>
              <a:t>. </a:t>
            </a:r>
            <a:r>
              <a:rPr lang="vi-VN" sz="4800" b="1">
                <a:solidFill>
                  <a:prstClr val="black"/>
                </a:solidFill>
                <a:latin typeface="Tahoma" panose="020B0604030504040204" pitchFamily="34" charset="0"/>
                <a:ea typeface="Tahoma" panose="020B0604030504040204" pitchFamily="34" charset="0"/>
                <a:cs typeface="Tahoma" panose="020B0604030504040204" pitchFamily="34" charset="0"/>
              </a:rPr>
              <a:t>NGÔI MỘ CỦA LA-DA-RÔ ĐƯỢC </a:t>
            </a:r>
            <a:r>
              <a:rPr lang="vi-VN" sz="4800" b="1">
                <a:solidFill>
                  <a:srgbClr val="FF0000"/>
                </a:solidFill>
                <a:latin typeface="Tahoma" panose="020B0604030504040204" pitchFamily="34" charset="0"/>
                <a:ea typeface="Tahoma" panose="020B0604030504040204" pitchFamily="34" charset="0"/>
                <a:cs typeface="Tahoma" panose="020B0604030504040204" pitchFamily="34" charset="0"/>
              </a:rPr>
              <a:t>ĐẬY LẠI BẰNG GÌ</a:t>
            </a:r>
            <a:r>
              <a:rPr lang="vi-VN" sz="4800" b="1">
                <a:solidFill>
                  <a:prstClr val="black"/>
                </a:solidFill>
                <a:latin typeface="Tahoma" panose="020B0604030504040204" pitchFamily="34" charset="0"/>
                <a:ea typeface="Tahoma" panose="020B0604030504040204" pitchFamily="34" charset="0"/>
                <a:cs typeface="Tahoma" panose="020B0604030504040204" pitchFamily="34" charset="0"/>
              </a:rPr>
              <a:t>?</a:t>
            </a:r>
            <a:endParaRPr lang="vi-VN" sz="4800" b="1" u="sng">
              <a:solidFill>
                <a:schemeClr val="tx1"/>
              </a:solidFill>
              <a:latin typeface="Verdana" panose="020B0604030504040204" pitchFamily="34" charset="0"/>
              <a:ea typeface="Verdana" panose="020B0604030504040204" pitchFamily="34" charset="0"/>
            </a:endParaRPr>
          </a:p>
        </p:txBody>
      </p:sp>
      <p:sp>
        <p:nvSpPr>
          <p:cNvPr id="135" name="Rectangle 134">
            <a:extLst>
              <a:ext uri="{FF2B5EF4-FFF2-40B4-BE49-F238E27FC236}">
                <a16:creationId xmlns:a16="http://schemas.microsoft.com/office/drawing/2014/main" id="{EBAF659A-B94F-42C9-93A7-A5FB67E0F8DB}"/>
              </a:ext>
            </a:extLst>
          </p:cNvPr>
          <p:cNvSpPr/>
          <p:nvPr/>
        </p:nvSpPr>
        <p:spPr>
          <a:xfrm>
            <a:off x="500" y="512563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5</a:t>
            </a:r>
            <a:r>
              <a:rPr lang="vi-VN" sz="4800" b="1">
                <a:solidFill>
                  <a:srgbClr val="FF0000"/>
                </a:solidFill>
                <a:latin typeface="Verdana" panose="020B0604030504040204" pitchFamily="34" charset="0"/>
                <a:ea typeface="Verdana" panose="020B0604030504040204" pitchFamily="34" charset="0"/>
              </a:rPr>
              <a:t>. </a:t>
            </a:r>
            <a:r>
              <a:rPr lang="vi-VN" sz="4800" b="1">
                <a:solidFill>
                  <a:prstClr val="black"/>
                </a:solidFill>
                <a:latin typeface="Tahoma" panose="020B0604030504040204" pitchFamily="34" charset="0"/>
                <a:ea typeface="Tahoma" panose="020B0604030504040204" pitchFamily="34" charset="0"/>
                <a:cs typeface="Tahoma" panose="020B0604030504040204" pitchFamily="34" charset="0"/>
              </a:rPr>
              <a:t>NGƯỜI ĐƯỢC CHÚA GIÊ-SU CHO SỐNG LẠI </a:t>
            </a:r>
            <a:r>
              <a:rPr lang="vi-VN" sz="4800" b="1">
                <a:solidFill>
                  <a:srgbClr val="FF0000"/>
                </a:solidFill>
                <a:latin typeface="Tahoma" panose="020B0604030504040204" pitchFamily="34" charset="0"/>
                <a:ea typeface="Tahoma" panose="020B0604030504040204" pitchFamily="34" charset="0"/>
                <a:cs typeface="Tahoma" panose="020B0604030504040204" pitchFamily="34" charset="0"/>
              </a:rPr>
              <a:t>TÊN LÀ GÌ</a:t>
            </a:r>
            <a:r>
              <a:rPr lang="vi-VN" sz="4800" b="1">
                <a:solidFill>
                  <a:prstClr val="black"/>
                </a:solidFill>
                <a:latin typeface="Tahoma" panose="020B0604030504040204" pitchFamily="34" charset="0"/>
                <a:ea typeface="Tahoma" panose="020B0604030504040204" pitchFamily="34" charset="0"/>
                <a:cs typeface="Tahoma" panose="020B0604030504040204" pitchFamily="34" charset="0"/>
              </a:rPr>
              <a:t>?</a:t>
            </a:r>
            <a:endParaRPr lang="vi-VN" sz="4800" b="1" u="sng">
              <a:solidFill>
                <a:schemeClr val="tx1"/>
              </a:solidFill>
              <a:latin typeface="Verdana" panose="020B0604030504040204" pitchFamily="34" charset="0"/>
              <a:ea typeface="Verdana" panose="020B0604030504040204" pitchFamily="34" charset="0"/>
            </a:endParaRPr>
          </a:p>
        </p:txBody>
      </p:sp>
      <p:sp>
        <p:nvSpPr>
          <p:cNvPr id="136" name="Rectangle 135">
            <a:extLst>
              <a:ext uri="{FF2B5EF4-FFF2-40B4-BE49-F238E27FC236}">
                <a16:creationId xmlns:a16="http://schemas.microsoft.com/office/drawing/2014/main" id="{93DFCD7F-5028-4215-8EF7-08B99764DA20}"/>
              </a:ext>
            </a:extLst>
          </p:cNvPr>
          <p:cNvSpPr/>
          <p:nvPr/>
        </p:nvSpPr>
        <p:spPr>
          <a:xfrm>
            <a:off x="500" y="511801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rgbClr val="FF0000"/>
                </a:solidFill>
                <a:latin typeface="Verdana" panose="020B0604030504040204" pitchFamily="34" charset="0"/>
                <a:ea typeface="Verdana" panose="020B0604030504040204" pitchFamily="34" charset="0"/>
              </a:rPr>
              <a:t>6</a:t>
            </a:r>
            <a:r>
              <a:rPr lang="vi-VN" sz="4000" b="1">
                <a:solidFill>
                  <a:srgbClr val="FF0000"/>
                </a:solidFill>
                <a:latin typeface="Verdana" panose="020B0604030504040204" pitchFamily="34" charset="0"/>
                <a:ea typeface="Verdana" panose="020B0604030504040204" pitchFamily="34" charset="0"/>
              </a:rPr>
              <a:t>. </a:t>
            </a:r>
            <a:r>
              <a:rPr lang="vi-VN" sz="4000" b="1">
                <a:solidFill>
                  <a:prstClr val="black"/>
                </a:solidFill>
                <a:latin typeface="Tahoma" panose="020B0604030504040204" pitchFamily="34" charset="0"/>
                <a:ea typeface="Tahoma" panose="020B0604030504040204" pitchFamily="34" charset="0"/>
                <a:cs typeface="Tahoma" panose="020B0604030504040204" pitchFamily="34" charset="0"/>
              </a:rPr>
              <a:t>CÓ NGƯỜI ĐẾN NÓI VỚI ĐỨC GIÊSU: THƯA THẦY, NGƯỜI THẦY THƯƠNG MẾN </a:t>
            </a:r>
            <a:r>
              <a:rPr lang="vi-VN" sz="4000" b="1">
                <a:solidFill>
                  <a:srgbClr val="FF0000"/>
                </a:solidFill>
                <a:latin typeface="Tahoma" panose="020B0604030504040204" pitchFamily="34" charset="0"/>
                <a:ea typeface="Tahoma" panose="020B0604030504040204" pitchFamily="34" charset="0"/>
                <a:cs typeface="Tahoma" panose="020B0604030504040204" pitchFamily="34" charset="0"/>
              </a:rPr>
              <a:t>ĐANG LÀM SAO</a:t>
            </a:r>
            <a:r>
              <a:rPr lang="vi-VN" sz="4000" b="1">
                <a:solidFill>
                  <a:prstClr val="black"/>
                </a:solidFill>
                <a:latin typeface="Tahoma" panose="020B0604030504040204" pitchFamily="34" charset="0"/>
                <a:ea typeface="Tahoma" panose="020B0604030504040204" pitchFamily="34" charset="0"/>
                <a:cs typeface="Tahoma" panose="020B0604030504040204" pitchFamily="34" charset="0"/>
              </a:rPr>
              <a:t>? </a:t>
            </a:r>
            <a:endParaRPr lang="vi-VN" sz="4000" b="1" u="sng">
              <a:solidFill>
                <a:schemeClr val="tx1"/>
              </a:solidFill>
              <a:latin typeface="Verdana" panose="020B0604030504040204" pitchFamily="34" charset="0"/>
              <a:ea typeface="Verdana" panose="020B0604030504040204" pitchFamily="34" charset="0"/>
            </a:endParaRPr>
          </a:p>
        </p:txBody>
      </p:sp>
      <p:sp>
        <p:nvSpPr>
          <p:cNvPr id="137" name="Rectangle 136">
            <a:extLst>
              <a:ext uri="{FF2B5EF4-FFF2-40B4-BE49-F238E27FC236}">
                <a16:creationId xmlns:a16="http://schemas.microsoft.com/office/drawing/2014/main" id="{EC772DFC-7D67-4EB3-9245-ADAF64E903BC}"/>
              </a:ext>
            </a:extLst>
          </p:cNvPr>
          <p:cNvSpPr/>
          <p:nvPr/>
        </p:nvSpPr>
        <p:spPr>
          <a:xfrm>
            <a:off x="500" y="512563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rgbClr val="FF0000"/>
                </a:solidFill>
                <a:latin typeface="Verdana" panose="020B0604030504040204" pitchFamily="34" charset="0"/>
                <a:ea typeface="Verdana" panose="020B0604030504040204" pitchFamily="34" charset="0"/>
              </a:rPr>
              <a:t>7</a:t>
            </a:r>
            <a:r>
              <a:rPr lang="vi-VN" sz="4000" b="1">
                <a:solidFill>
                  <a:srgbClr val="FF0000"/>
                </a:solidFill>
                <a:latin typeface="Verdana" panose="020B0604030504040204" pitchFamily="34" charset="0"/>
                <a:ea typeface="Verdana" panose="020B0604030504040204" pitchFamily="34" charset="0"/>
              </a:rPr>
              <a:t>. </a:t>
            </a:r>
            <a:r>
              <a:rPr lang="vi-VN" sz="4000" b="1">
                <a:solidFill>
                  <a:prstClr val="black"/>
                </a:solidFill>
                <a:latin typeface="Tahoma" panose="020B0604030504040204" pitchFamily="34" charset="0"/>
                <a:ea typeface="Tahoma" panose="020B0604030504040204" pitchFamily="34" charset="0"/>
                <a:cs typeface="Tahoma" panose="020B0604030504040204" pitchFamily="34" charset="0"/>
              </a:rPr>
              <a:t>MÔN ĐỆ NÓI CÂU: “CẢ CHÚNG TA NỮA, CHÚNG TA CŨNG ĐI ĐỂ CÙNG CHẾT VỚI THẦY!” </a:t>
            </a:r>
            <a:r>
              <a:rPr lang="vi-VN" sz="4000" b="1">
                <a:solidFill>
                  <a:srgbClr val="FF0000"/>
                </a:solidFill>
                <a:latin typeface="Tahoma" panose="020B0604030504040204" pitchFamily="34" charset="0"/>
                <a:ea typeface="Tahoma" panose="020B0604030504040204" pitchFamily="34" charset="0"/>
                <a:cs typeface="Tahoma" panose="020B0604030504040204" pitchFamily="34" charset="0"/>
              </a:rPr>
              <a:t>TÊN LÀ GÌ</a:t>
            </a:r>
            <a:r>
              <a:rPr lang="vi-VN" sz="4000" b="1">
                <a:solidFill>
                  <a:prstClr val="black"/>
                </a:solidFill>
                <a:latin typeface="Tahoma" panose="020B0604030504040204" pitchFamily="34" charset="0"/>
                <a:ea typeface="Tahoma" panose="020B0604030504040204" pitchFamily="34" charset="0"/>
                <a:cs typeface="Tahoma" panose="020B0604030504040204" pitchFamily="34" charset="0"/>
              </a:rPr>
              <a:t>?</a:t>
            </a:r>
            <a:endParaRPr lang="vi-VN" sz="4000" b="1" u="sng">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585643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circle(in)">
                                      <p:cBhvr>
                                        <p:cTn id="7" dur="2000"/>
                                        <p:tgtEl>
                                          <p:spTgt spid="76"/>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78"/>
                                        </p:tgtEl>
                                        <p:attrNameLst>
                                          <p:attrName>style.color</p:attrName>
                                        </p:attrNameLst>
                                      </p:cBhvr>
                                      <p:to>
                                        <a:schemeClr val="accent2"/>
                                      </p:to>
                                    </p:animClr>
                                    <p:animClr clrSpc="rgb" dir="cw">
                                      <p:cBhvr>
                                        <p:cTn id="10" dur="500" fill="hold"/>
                                        <p:tgtEl>
                                          <p:spTgt spid="78"/>
                                        </p:tgtEl>
                                        <p:attrNameLst>
                                          <p:attrName>fillcolor</p:attrName>
                                        </p:attrNameLst>
                                      </p:cBhvr>
                                      <p:to>
                                        <a:schemeClr val="accent2"/>
                                      </p:to>
                                    </p:animClr>
                                    <p:set>
                                      <p:cBhvr>
                                        <p:cTn id="11" dur="500" fill="hold"/>
                                        <p:tgtEl>
                                          <p:spTgt spid="78"/>
                                        </p:tgtEl>
                                        <p:attrNameLst>
                                          <p:attrName>fill.type</p:attrName>
                                        </p:attrNameLst>
                                      </p:cBhvr>
                                      <p:to>
                                        <p:strVal val="solid"/>
                                      </p:to>
                                    </p:set>
                                    <p:set>
                                      <p:cBhvr>
                                        <p:cTn id="12" dur="500" fill="hold"/>
                                        <p:tgtEl>
                                          <p:spTgt spid="78"/>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85"/>
                                        </p:tgtEl>
                                        <p:attrNameLst>
                                          <p:attrName>style.color</p:attrName>
                                        </p:attrNameLst>
                                      </p:cBhvr>
                                      <p:to>
                                        <a:schemeClr val="accent2"/>
                                      </p:to>
                                    </p:animClr>
                                    <p:animClr clrSpc="rgb" dir="cw">
                                      <p:cBhvr>
                                        <p:cTn id="15" dur="500" fill="hold"/>
                                        <p:tgtEl>
                                          <p:spTgt spid="85"/>
                                        </p:tgtEl>
                                        <p:attrNameLst>
                                          <p:attrName>fillcolor</p:attrName>
                                        </p:attrNameLst>
                                      </p:cBhvr>
                                      <p:to>
                                        <a:schemeClr val="accent2"/>
                                      </p:to>
                                    </p:animClr>
                                    <p:set>
                                      <p:cBhvr>
                                        <p:cTn id="16" dur="500" fill="hold"/>
                                        <p:tgtEl>
                                          <p:spTgt spid="85"/>
                                        </p:tgtEl>
                                        <p:attrNameLst>
                                          <p:attrName>fill.type</p:attrName>
                                        </p:attrNameLst>
                                      </p:cBhvr>
                                      <p:to>
                                        <p:strVal val="solid"/>
                                      </p:to>
                                    </p:set>
                                    <p:set>
                                      <p:cBhvr>
                                        <p:cTn id="17" dur="500" fill="hold"/>
                                        <p:tgtEl>
                                          <p:spTgt spid="85"/>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87"/>
                                        </p:tgtEl>
                                        <p:attrNameLst>
                                          <p:attrName>style.color</p:attrName>
                                        </p:attrNameLst>
                                      </p:cBhvr>
                                      <p:to>
                                        <a:schemeClr val="accent2"/>
                                      </p:to>
                                    </p:animClr>
                                    <p:animClr clrSpc="rgb" dir="cw">
                                      <p:cBhvr>
                                        <p:cTn id="20" dur="500" fill="hold"/>
                                        <p:tgtEl>
                                          <p:spTgt spid="87"/>
                                        </p:tgtEl>
                                        <p:attrNameLst>
                                          <p:attrName>fillcolor</p:attrName>
                                        </p:attrNameLst>
                                      </p:cBhvr>
                                      <p:to>
                                        <a:schemeClr val="accent2"/>
                                      </p:to>
                                    </p:animClr>
                                    <p:set>
                                      <p:cBhvr>
                                        <p:cTn id="21" dur="500" fill="hold"/>
                                        <p:tgtEl>
                                          <p:spTgt spid="87"/>
                                        </p:tgtEl>
                                        <p:attrNameLst>
                                          <p:attrName>fill.type</p:attrName>
                                        </p:attrNameLst>
                                      </p:cBhvr>
                                      <p:to>
                                        <p:strVal val="solid"/>
                                      </p:to>
                                    </p:set>
                                    <p:set>
                                      <p:cBhvr>
                                        <p:cTn id="22" dur="500" fill="hold"/>
                                        <p:tgtEl>
                                          <p:spTgt spid="87"/>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89"/>
                                        </p:tgtEl>
                                        <p:attrNameLst>
                                          <p:attrName>style.color</p:attrName>
                                        </p:attrNameLst>
                                      </p:cBhvr>
                                      <p:to>
                                        <a:schemeClr val="accent2"/>
                                      </p:to>
                                    </p:animClr>
                                    <p:animClr clrSpc="rgb" dir="cw">
                                      <p:cBhvr>
                                        <p:cTn id="25" dur="500" fill="hold"/>
                                        <p:tgtEl>
                                          <p:spTgt spid="89"/>
                                        </p:tgtEl>
                                        <p:attrNameLst>
                                          <p:attrName>fillcolor</p:attrName>
                                        </p:attrNameLst>
                                      </p:cBhvr>
                                      <p:to>
                                        <a:schemeClr val="accent2"/>
                                      </p:to>
                                    </p:animClr>
                                    <p:set>
                                      <p:cBhvr>
                                        <p:cTn id="26" dur="500" fill="hold"/>
                                        <p:tgtEl>
                                          <p:spTgt spid="89"/>
                                        </p:tgtEl>
                                        <p:attrNameLst>
                                          <p:attrName>fill.type</p:attrName>
                                        </p:attrNameLst>
                                      </p:cBhvr>
                                      <p:to>
                                        <p:strVal val="solid"/>
                                      </p:to>
                                    </p:set>
                                    <p:set>
                                      <p:cBhvr>
                                        <p:cTn id="27" dur="500" fill="hold"/>
                                        <p:tgtEl>
                                          <p:spTgt spid="89"/>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90"/>
                                        </p:tgtEl>
                                        <p:attrNameLst>
                                          <p:attrName>style.color</p:attrName>
                                        </p:attrNameLst>
                                      </p:cBhvr>
                                      <p:to>
                                        <a:schemeClr val="accent2"/>
                                      </p:to>
                                    </p:animClr>
                                    <p:animClr clrSpc="rgb" dir="cw">
                                      <p:cBhvr>
                                        <p:cTn id="30" dur="500" fill="hold"/>
                                        <p:tgtEl>
                                          <p:spTgt spid="90"/>
                                        </p:tgtEl>
                                        <p:attrNameLst>
                                          <p:attrName>fillcolor</p:attrName>
                                        </p:attrNameLst>
                                      </p:cBhvr>
                                      <p:to>
                                        <a:schemeClr val="accent2"/>
                                      </p:to>
                                    </p:animClr>
                                    <p:set>
                                      <p:cBhvr>
                                        <p:cTn id="31" dur="500" fill="hold"/>
                                        <p:tgtEl>
                                          <p:spTgt spid="90"/>
                                        </p:tgtEl>
                                        <p:attrNameLst>
                                          <p:attrName>fill.type</p:attrName>
                                        </p:attrNameLst>
                                      </p:cBhvr>
                                      <p:to>
                                        <p:strVal val="solid"/>
                                      </p:to>
                                    </p:set>
                                    <p:set>
                                      <p:cBhvr>
                                        <p:cTn id="32" dur="500" fill="hold"/>
                                        <p:tgtEl>
                                          <p:spTgt spid="90"/>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91"/>
                                        </p:tgtEl>
                                        <p:attrNameLst>
                                          <p:attrName>style.color</p:attrName>
                                        </p:attrNameLst>
                                      </p:cBhvr>
                                      <p:to>
                                        <a:schemeClr val="accent2"/>
                                      </p:to>
                                    </p:animClr>
                                    <p:animClr clrSpc="rgb" dir="cw">
                                      <p:cBhvr>
                                        <p:cTn id="35" dur="500" fill="hold"/>
                                        <p:tgtEl>
                                          <p:spTgt spid="91"/>
                                        </p:tgtEl>
                                        <p:attrNameLst>
                                          <p:attrName>fillcolor</p:attrName>
                                        </p:attrNameLst>
                                      </p:cBhvr>
                                      <p:to>
                                        <a:schemeClr val="accent2"/>
                                      </p:to>
                                    </p:animClr>
                                    <p:set>
                                      <p:cBhvr>
                                        <p:cTn id="36" dur="500" fill="hold"/>
                                        <p:tgtEl>
                                          <p:spTgt spid="91"/>
                                        </p:tgtEl>
                                        <p:attrNameLst>
                                          <p:attrName>fill.type</p:attrName>
                                        </p:attrNameLst>
                                      </p:cBhvr>
                                      <p:to>
                                        <p:strVal val="solid"/>
                                      </p:to>
                                    </p:set>
                                    <p:set>
                                      <p:cBhvr>
                                        <p:cTn id="37" dur="500" fill="hold"/>
                                        <p:tgtEl>
                                          <p:spTgt spid="91"/>
                                        </p:tgtEl>
                                        <p:attrNameLst>
                                          <p:attrName>fill.on</p:attrName>
                                        </p:attrNameLst>
                                      </p:cBhvr>
                                      <p:to>
                                        <p:strVal val="true"/>
                                      </p:to>
                                    </p:set>
                                  </p:childTnLst>
                                </p:cTn>
                              </p:par>
                              <p:par>
                                <p:cTn id="38" presetID="19" presetClass="emph" presetSubtype="0" fill="hold" grpId="0" nodeType="withEffect">
                                  <p:stCondLst>
                                    <p:cond delay="0"/>
                                  </p:stCondLst>
                                  <p:childTnLst>
                                    <p:animClr clrSpc="rgb" dir="cw">
                                      <p:cBhvr override="childStyle">
                                        <p:cTn id="39" dur="500" fill="hold"/>
                                        <p:tgtEl>
                                          <p:spTgt spid="92"/>
                                        </p:tgtEl>
                                        <p:attrNameLst>
                                          <p:attrName>style.color</p:attrName>
                                        </p:attrNameLst>
                                      </p:cBhvr>
                                      <p:to>
                                        <a:schemeClr val="accent2"/>
                                      </p:to>
                                    </p:animClr>
                                    <p:animClr clrSpc="rgb" dir="cw">
                                      <p:cBhvr>
                                        <p:cTn id="40" dur="500" fill="hold"/>
                                        <p:tgtEl>
                                          <p:spTgt spid="92"/>
                                        </p:tgtEl>
                                        <p:attrNameLst>
                                          <p:attrName>fillcolor</p:attrName>
                                        </p:attrNameLst>
                                      </p:cBhvr>
                                      <p:to>
                                        <a:schemeClr val="accent2"/>
                                      </p:to>
                                    </p:animClr>
                                    <p:set>
                                      <p:cBhvr>
                                        <p:cTn id="41" dur="500" fill="hold"/>
                                        <p:tgtEl>
                                          <p:spTgt spid="92"/>
                                        </p:tgtEl>
                                        <p:attrNameLst>
                                          <p:attrName>fill.type</p:attrName>
                                        </p:attrNameLst>
                                      </p:cBhvr>
                                      <p:to>
                                        <p:strVal val="solid"/>
                                      </p:to>
                                    </p:set>
                                    <p:set>
                                      <p:cBhvr>
                                        <p:cTn id="42" dur="500" fill="hold"/>
                                        <p:tgtEl>
                                          <p:spTgt spid="92"/>
                                        </p:tgtEl>
                                        <p:attrNameLst>
                                          <p:attrName>fill.on</p:attrName>
                                        </p:attrNameLst>
                                      </p:cBhvr>
                                      <p:to>
                                        <p:strVal val="true"/>
                                      </p:to>
                                    </p:set>
                                  </p:childTnLst>
                                </p:cTn>
                              </p:par>
                            </p:childTnLst>
                          </p:cTn>
                        </p:par>
                      </p:childTnLst>
                    </p:cTn>
                  </p:par>
                  <p:par>
                    <p:cTn id="43" fill="hold">
                      <p:stCondLst>
                        <p:cond delay="indefinite"/>
                      </p:stCondLst>
                      <p:childTnLst>
                        <p:par>
                          <p:cTn id="44" fill="hold">
                            <p:stCondLst>
                              <p:cond delay="0"/>
                            </p:stCondLst>
                            <p:childTnLst>
                              <p:par>
                                <p:cTn id="45" presetID="6" presetClass="exit" presetSubtype="32" fill="hold" grpId="1" nodeType="clickEffect">
                                  <p:stCondLst>
                                    <p:cond delay="0"/>
                                  </p:stCondLst>
                                  <p:childTnLst>
                                    <p:animEffect transition="out" filter="circle(out)">
                                      <p:cBhvr>
                                        <p:cTn id="46" dur="2000"/>
                                        <p:tgtEl>
                                          <p:spTgt spid="78"/>
                                        </p:tgtEl>
                                      </p:cBhvr>
                                    </p:animEffect>
                                    <p:set>
                                      <p:cBhvr>
                                        <p:cTn id="47" dur="1" fill="hold">
                                          <p:stCondLst>
                                            <p:cond delay="1999"/>
                                          </p:stCondLst>
                                        </p:cTn>
                                        <p:tgtEl>
                                          <p:spTgt spid="78"/>
                                        </p:tgtEl>
                                        <p:attrNameLst>
                                          <p:attrName>style.visibility</p:attrName>
                                        </p:attrNameLst>
                                      </p:cBhvr>
                                      <p:to>
                                        <p:strVal val="hidden"/>
                                      </p:to>
                                    </p:set>
                                  </p:childTnLst>
                                </p:cTn>
                              </p:par>
                              <p:par>
                                <p:cTn id="48" presetID="6" presetClass="exit" presetSubtype="32" fill="hold" grpId="1" nodeType="withEffect">
                                  <p:stCondLst>
                                    <p:cond delay="0"/>
                                  </p:stCondLst>
                                  <p:childTnLst>
                                    <p:animEffect transition="out" filter="circle(out)">
                                      <p:cBhvr>
                                        <p:cTn id="49" dur="2000"/>
                                        <p:tgtEl>
                                          <p:spTgt spid="85"/>
                                        </p:tgtEl>
                                      </p:cBhvr>
                                    </p:animEffect>
                                    <p:set>
                                      <p:cBhvr>
                                        <p:cTn id="50" dur="1" fill="hold">
                                          <p:stCondLst>
                                            <p:cond delay="1999"/>
                                          </p:stCondLst>
                                        </p:cTn>
                                        <p:tgtEl>
                                          <p:spTgt spid="85"/>
                                        </p:tgtEl>
                                        <p:attrNameLst>
                                          <p:attrName>style.visibility</p:attrName>
                                        </p:attrNameLst>
                                      </p:cBhvr>
                                      <p:to>
                                        <p:strVal val="hidden"/>
                                      </p:to>
                                    </p:set>
                                  </p:childTnLst>
                                </p:cTn>
                              </p:par>
                              <p:par>
                                <p:cTn id="51" presetID="6" presetClass="exit" presetSubtype="32" fill="hold" grpId="1" nodeType="withEffect">
                                  <p:stCondLst>
                                    <p:cond delay="0"/>
                                  </p:stCondLst>
                                  <p:childTnLst>
                                    <p:animEffect transition="out" filter="circle(out)">
                                      <p:cBhvr>
                                        <p:cTn id="52" dur="2000"/>
                                        <p:tgtEl>
                                          <p:spTgt spid="87"/>
                                        </p:tgtEl>
                                      </p:cBhvr>
                                    </p:animEffect>
                                    <p:set>
                                      <p:cBhvr>
                                        <p:cTn id="53" dur="1" fill="hold">
                                          <p:stCondLst>
                                            <p:cond delay="1999"/>
                                          </p:stCondLst>
                                        </p:cTn>
                                        <p:tgtEl>
                                          <p:spTgt spid="87"/>
                                        </p:tgtEl>
                                        <p:attrNameLst>
                                          <p:attrName>style.visibility</p:attrName>
                                        </p:attrNameLst>
                                      </p:cBhvr>
                                      <p:to>
                                        <p:strVal val="hidden"/>
                                      </p:to>
                                    </p:set>
                                  </p:childTnLst>
                                </p:cTn>
                              </p:par>
                              <p:par>
                                <p:cTn id="54" presetID="6" presetClass="exit" presetSubtype="32" fill="hold" grpId="1" nodeType="withEffect">
                                  <p:stCondLst>
                                    <p:cond delay="0"/>
                                  </p:stCondLst>
                                  <p:childTnLst>
                                    <p:animEffect transition="out" filter="circle(out)">
                                      <p:cBhvr>
                                        <p:cTn id="55" dur="2000"/>
                                        <p:tgtEl>
                                          <p:spTgt spid="89"/>
                                        </p:tgtEl>
                                      </p:cBhvr>
                                    </p:animEffect>
                                    <p:set>
                                      <p:cBhvr>
                                        <p:cTn id="56" dur="1" fill="hold">
                                          <p:stCondLst>
                                            <p:cond delay="1999"/>
                                          </p:stCondLst>
                                        </p:cTn>
                                        <p:tgtEl>
                                          <p:spTgt spid="89"/>
                                        </p:tgtEl>
                                        <p:attrNameLst>
                                          <p:attrName>style.visibility</p:attrName>
                                        </p:attrNameLst>
                                      </p:cBhvr>
                                      <p:to>
                                        <p:strVal val="hidden"/>
                                      </p:to>
                                    </p:set>
                                  </p:childTnLst>
                                </p:cTn>
                              </p:par>
                              <p:par>
                                <p:cTn id="57" presetID="6" presetClass="exit" presetSubtype="32" fill="hold" grpId="1" nodeType="withEffect">
                                  <p:stCondLst>
                                    <p:cond delay="0"/>
                                  </p:stCondLst>
                                  <p:childTnLst>
                                    <p:animEffect transition="out" filter="circle(out)">
                                      <p:cBhvr>
                                        <p:cTn id="58" dur="2000"/>
                                        <p:tgtEl>
                                          <p:spTgt spid="90"/>
                                        </p:tgtEl>
                                      </p:cBhvr>
                                    </p:animEffect>
                                    <p:set>
                                      <p:cBhvr>
                                        <p:cTn id="59" dur="1" fill="hold">
                                          <p:stCondLst>
                                            <p:cond delay="1999"/>
                                          </p:stCondLst>
                                        </p:cTn>
                                        <p:tgtEl>
                                          <p:spTgt spid="90"/>
                                        </p:tgtEl>
                                        <p:attrNameLst>
                                          <p:attrName>style.visibility</p:attrName>
                                        </p:attrNameLst>
                                      </p:cBhvr>
                                      <p:to>
                                        <p:strVal val="hidden"/>
                                      </p:to>
                                    </p:set>
                                  </p:childTnLst>
                                </p:cTn>
                              </p:par>
                              <p:par>
                                <p:cTn id="60" presetID="6" presetClass="exit" presetSubtype="32" fill="hold" grpId="1" nodeType="withEffect">
                                  <p:stCondLst>
                                    <p:cond delay="0"/>
                                  </p:stCondLst>
                                  <p:childTnLst>
                                    <p:animEffect transition="out" filter="circle(out)">
                                      <p:cBhvr>
                                        <p:cTn id="61" dur="2000"/>
                                        <p:tgtEl>
                                          <p:spTgt spid="91"/>
                                        </p:tgtEl>
                                      </p:cBhvr>
                                    </p:animEffect>
                                    <p:set>
                                      <p:cBhvr>
                                        <p:cTn id="62" dur="1" fill="hold">
                                          <p:stCondLst>
                                            <p:cond delay="1999"/>
                                          </p:stCondLst>
                                        </p:cTn>
                                        <p:tgtEl>
                                          <p:spTgt spid="91"/>
                                        </p:tgtEl>
                                        <p:attrNameLst>
                                          <p:attrName>style.visibility</p:attrName>
                                        </p:attrNameLst>
                                      </p:cBhvr>
                                      <p:to>
                                        <p:strVal val="hidden"/>
                                      </p:to>
                                    </p:set>
                                  </p:childTnLst>
                                </p:cTn>
                              </p:par>
                              <p:par>
                                <p:cTn id="63" presetID="6" presetClass="exit" presetSubtype="32" fill="hold" grpId="1" nodeType="withEffect">
                                  <p:stCondLst>
                                    <p:cond delay="0"/>
                                  </p:stCondLst>
                                  <p:childTnLst>
                                    <p:animEffect transition="out" filter="circle(out)">
                                      <p:cBhvr>
                                        <p:cTn id="64" dur="2000"/>
                                        <p:tgtEl>
                                          <p:spTgt spid="92"/>
                                        </p:tgtEl>
                                      </p:cBhvr>
                                    </p:animEffect>
                                    <p:set>
                                      <p:cBhvr>
                                        <p:cTn id="65" dur="1" fill="hold">
                                          <p:stCondLst>
                                            <p:cond delay="1999"/>
                                          </p:stCondLst>
                                        </p:cTn>
                                        <p:tgtEl>
                                          <p:spTgt spid="92"/>
                                        </p:tgtEl>
                                        <p:attrNameLst>
                                          <p:attrName>style.visibility</p:attrName>
                                        </p:attrNameLst>
                                      </p:cBhvr>
                                      <p:to>
                                        <p:strVal val="hidden"/>
                                      </p:to>
                                    </p:set>
                                  </p:childTnLst>
                                </p:cTn>
                              </p:par>
                              <p:par>
                                <p:cTn id="66" presetID="6" presetClass="exit" presetSubtype="32" fill="hold" grpId="1" nodeType="withEffect">
                                  <p:stCondLst>
                                    <p:cond delay="0"/>
                                  </p:stCondLst>
                                  <p:childTnLst>
                                    <p:animEffect transition="out" filter="circle(out)">
                                      <p:cBhvr>
                                        <p:cTn id="67" dur="2000"/>
                                        <p:tgtEl>
                                          <p:spTgt spid="76"/>
                                        </p:tgtEl>
                                      </p:cBhvr>
                                    </p:animEffect>
                                    <p:set>
                                      <p:cBhvr>
                                        <p:cTn id="68" dur="1" fill="hold">
                                          <p:stCondLst>
                                            <p:cond delay="1999"/>
                                          </p:stCondLst>
                                        </p:cTn>
                                        <p:tgtEl>
                                          <p:spTgt spid="76"/>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69" restart="whenNotActive" fill="hold" evtFilter="cancelBubble" nodeType="interactiveSeq">
                <p:stCondLst>
                  <p:cond evt="onClick" delay="0">
                    <p:tgtEl>
                      <p:spTgt spid="20"/>
                    </p:tgtEl>
                  </p:cond>
                </p:stCondLst>
                <p:endSync evt="end" delay="0">
                  <p:rtn val="all"/>
                </p:endSync>
                <p:childTnLst>
                  <p:par>
                    <p:cTn id="70" fill="hold">
                      <p:stCondLst>
                        <p:cond delay="0"/>
                      </p:stCondLst>
                      <p:childTnLst>
                        <p:par>
                          <p:cTn id="71" fill="hold">
                            <p:stCondLst>
                              <p:cond delay="0"/>
                            </p:stCondLst>
                            <p:childTnLst>
                              <p:par>
                                <p:cTn id="72" presetID="6" presetClass="entr" presetSubtype="16" fill="hold" grpId="0" nodeType="withEffect">
                                  <p:stCondLst>
                                    <p:cond delay="0"/>
                                  </p:stCondLst>
                                  <p:childTnLst>
                                    <p:set>
                                      <p:cBhvr>
                                        <p:cTn id="73" dur="1" fill="hold">
                                          <p:stCondLst>
                                            <p:cond delay="0"/>
                                          </p:stCondLst>
                                        </p:cTn>
                                        <p:tgtEl>
                                          <p:spTgt spid="132"/>
                                        </p:tgtEl>
                                        <p:attrNameLst>
                                          <p:attrName>style.visibility</p:attrName>
                                        </p:attrNameLst>
                                      </p:cBhvr>
                                      <p:to>
                                        <p:strVal val="visible"/>
                                      </p:to>
                                    </p:set>
                                    <p:animEffect transition="in" filter="circle(in)">
                                      <p:cBhvr>
                                        <p:cTn id="74" dur="2000"/>
                                        <p:tgtEl>
                                          <p:spTgt spid="132"/>
                                        </p:tgtEl>
                                      </p:cBhvr>
                                    </p:animEffect>
                                  </p:childTnLst>
                                </p:cTn>
                              </p:par>
                              <p:par>
                                <p:cTn id="75" presetID="19" presetClass="emph" presetSubtype="0" fill="hold" grpId="0" nodeType="withEffect">
                                  <p:stCondLst>
                                    <p:cond delay="0"/>
                                  </p:stCondLst>
                                  <p:childTnLst>
                                    <p:animClr clrSpc="rgb" dir="cw">
                                      <p:cBhvr override="childStyle">
                                        <p:cTn id="76" dur="500" fill="hold"/>
                                        <p:tgtEl>
                                          <p:spTgt spid="93"/>
                                        </p:tgtEl>
                                        <p:attrNameLst>
                                          <p:attrName>style.color</p:attrName>
                                        </p:attrNameLst>
                                      </p:cBhvr>
                                      <p:to>
                                        <a:schemeClr val="accent2"/>
                                      </p:to>
                                    </p:animClr>
                                    <p:animClr clrSpc="rgb" dir="cw">
                                      <p:cBhvr>
                                        <p:cTn id="77" dur="500" fill="hold"/>
                                        <p:tgtEl>
                                          <p:spTgt spid="93"/>
                                        </p:tgtEl>
                                        <p:attrNameLst>
                                          <p:attrName>fillcolor</p:attrName>
                                        </p:attrNameLst>
                                      </p:cBhvr>
                                      <p:to>
                                        <a:schemeClr val="accent2"/>
                                      </p:to>
                                    </p:animClr>
                                    <p:set>
                                      <p:cBhvr>
                                        <p:cTn id="78" dur="500" fill="hold"/>
                                        <p:tgtEl>
                                          <p:spTgt spid="93"/>
                                        </p:tgtEl>
                                        <p:attrNameLst>
                                          <p:attrName>fill.type</p:attrName>
                                        </p:attrNameLst>
                                      </p:cBhvr>
                                      <p:to>
                                        <p:strVal val="solid"/>
                                      </p:to>
                                    </p:set>
                                    <p:set>
                                      <p:cBhvr>
                                        <p:cTn id="79" dur="500" fill="hold"/>
                                        <p:tgtEl>
                                          <p:spTgt spid="93"/>
                                        </p:tgtEl>
                                        <p:attrNameLst>
                                          <p:attrName>fill.on</p:attrName>
                                        </p:attrNameLst>
                                      </p:cBhvr>
                                      <p:to>
                                        <p:strVal val="true"/>
                                      </p:to>
                                    </p:set>
                                  </p:childTnLst>
                                </p:cTn>
                              </p:par>
                              <p:par>
                                <p:cTn id="80" presetID="19" presetClass="emph" presetSubtype="0" fill="hold" grpId="0" nodeType="withEffect">
                                  <p:stCondLst>
                                    <p:cond delay="0"/>
                                  </p:stCondLst>
                                  <p:childTnLst>
                                    <p:animClr clrSpc="rgb" dir="cw">
                                      <p:cBhvr override="childStyle">
                                        <p:cTn id="81" dur="500" fill="hold"/>
                                        <p:tgtEl>
                                          <p:spTgt spid="94"/>
                                        </p:tgtEl>
                                        <p:attrNameLst>
                                          <p:attrName>style.color</p:attrName>
                                        </p:attrNameLst>
                                      </p:cBhvr>
                                      <p:to>
                                        <a:schemeClr val="accent2"/>
                                      </p:to>
                                    </p:animClr>
                                    <p:animClr clrSpc="rgb" dir="cw">
                                      <p:cBhvr>
                                        <p:cTn id="82" dur="500" fill="hold"/>
                                        <p:tgtEl>
                                          <p:spTgt spid="94"/>
                                        </p:tgtEl>
                                        <p:attrNameLst>
                                          <p:attrName>fillcolor</p:attrName>
                                        </p:attrNameLst>
                                      </p:cBhvr>
                                      <p:to>
                                        <a:schemeClr val="accent2"/>
                                      </p:to>
                                    </p:animClr>
                                    <p:set>
                                      <p:cBhvr>
                                        <p:cTn id="83" dur="500" fill="hold"/>
                                        <p:tgtEl>
                                          <p:spTgt spid="94"/>
                                        </p:tgtEl>
                                        <p:attrNameLst>
                                          <p:attrName>fill.type</p:attrName>
                                        </p:attrNameLst>
                                      </p:cBhvr>
                                      <p:to>
                                        <p:strVal val="solid"/>
                                      </p:to>
                                    </p:set>
                                    <p:set>
                                      <p:cBhvr>
                                        <p:cTn id="84" dur="500" fill="hold"/>
                                        <p:tgtEl>
                                          <p:spTgt spid="94"/>
                                        </p:tgtEl>
                                        <p:attrNameLst>
                                          <p:attrName>fill.on</p:attrName>
                                        </p:attrNameLst>
                                      </p:cBhvr>
                                      <p:to>
                                        <p:strVal val="true"/>
                                      </p:to>
                                    </p:set>
                                  </p:childTnLst>
                                </p:cTn>
                              </p:par>
                              <p:par>
                                <p:cTn id="85" presetID="19" presetClass="emph" presetSubtype="0" fill="hold" grpId="0" nodeType="withEffect">
                                  <p:stCondLst>
                                    <p:cond delay="0"/>
                                  </p:stCondLst>
                                  <p:childTnLst>
                                    <p:animClr clrSpc="rgb" dir="cw">
                                      <p:cBhvr override="childStyle">
                                        <p:cTn id="86" dur="500" fill="hold"/>
                                        <p:tgtEl>
                                          <p:spTgt spid="95"/>
                                        </p:tgtEl>
                                        <p:attrNameLst>
                                          <p:attrName>style.color</p:attrName>
                                        </p:attrNameLst>
                                      </p:cBhvr>
                                      <p:to>
                                        <a:schemeClr val="accent2"/>
                                      </p:to>
                                    </p:animClr>
                                    <p:animClr clrSpc="rgb" dir="cw">
                                      <p:cBhvr>
                                        <p:cTn id="87" dur="500" fill="hold"/>
                                        <p:tgtEl>
                                          <p:spTgt spid="95"/>
                                        </p:tgtEl>
                                        <p:attrNameLst>
                                          <p:attrName>fillcolor</p:attrName>
                                        </p:attrNameLst>
                                      </p:cBhvr>
                                      <p:to>
                                        <a:schemeClr val="accent2"/>
                                      </p:to>
                                    </p:animClr>
                                    <p:set>
                                      <p:cBhvr>
                                        <p:cTn id="88" dur="500" fill="hold"/>
                                        <p:tgtEl>
                                          <p:spTgt spid="95"/>
                                        </p:tgtEl>
                                        <p:attrNameLst>
                                          <p:attrName>fill.type</p:attrName>
                                        </p:attrNameLst>
                                      </p:cBhvr>
                                      <p:to>
                                        <p:strVal val="solid"/>
                                      </p:to>
                                    </p:set>
                                    <p:set>
                                      <p:cBhvr>
                                        <p:cTn id="89" dur="500" fill="hold"/>
                                        <p:tgtEl>
                                          <p:spTgt spid="95"/>
                                        </p:tgtEl>
                                        <p:attrNameLst>
                                          <p:attrName>fill.on</p:attrName>
                                        </p:attrNameLst>
                                      </p:cBhvr>
                                      <p:to>
                                        <p:strVal val="true"/>
                                      </p:to>
                                    </p:set>
                                  </p:childTnLst>
                                </p:cTn>
                              </p:par>
                              <p:par>
                                <p:cTn id="90" presetID="19" presetClass="emph" presetSubtype="0" fill="hold" grpId="0" nodeType="withEffect">
                                  <p:stCondLst>
                                    <p:cond delay="0"/>
                                  </p:stCondLst>
                                  <p:childTnLst>
                                    <p:animClr clrSpc="rgb" dir="cw">
                                      <p:cBhvr override="childStyle">
                                        <p:cTn id="91" dur="500" fill="hold"/>
                                        <p:tgtEl>
                                          <p:spTgt spid="96"/>
                                        </p:tgtEl>
                                        <p:attrNameLst>
                                          <p:attrName>style.color</p:attrName>
                                        </p:attrNameLst>
                                      </p:cBhvr>
                                      <p:to>
                                        <a:schemeClr val="accent2"/>
                                      </p:to>
                                    </p:animClr>
                                    <p:animClr clrSpc="rgb" dir="cw">
                                      <p:cBhvr>
                                        <p:cTn id="92" dur="500" fill="hold"/>
                                        <p:tgtEl>
                                          <p:spTgt spid="96"/>
                                        </p:tgtEl>
                                        <p:attrNameLst>
                                          <p:attrName>fillcolor</p:attrName>
                                        </p:attrNameLst>
                                      </p:cBhvr>
                                      <p:to>
                                        <a:schemeClr val="accent2"/>
                                      </p:to>
                                    </p:animClr>
                                    <p:set>
                                      <p:cBhvr>
                                        <p:cTn id="93" dur="500" fill="hold"/>
                                        <p:tgtEl>
                                          <p:spTgt spid="96"/>
                                        </p:tgtEl>
                                        <p:attrNameLst>
                                          <p:attrName>fill.type</p:attrName>
                                        </p:attrNameLst>
                                      </p:cBhvr>
                                      <p:to>
                                        <p:strVal val="solid"/>
                                      </p:to>
                                    </p:set>
                                    <p:set>
                                      <p:cBhvr>
                                        <p:cTn id="94" dur="500" fill="hold"/>
                                        <p:tgtEl>
                                          <p:spTgt spid="96"/>
                                        </p:tgtEl>
                                        <p:attrNameLst>
                                          <p:attrName>fill.on</p:attrName>
                                        </p:attrNameLst>
                                      </p:cBhvr>
                                      <p:to>
                                        <p:strVal val="true"/>
                                      </p:to>
                                    </p:set>
                                  </p:childTnLst>
                                </p:cTn>
                              </p:par>
                              <p:par>
                                <p:cTn id="95" presetID="19" presetClass="emph" presetSubtype="0" fill="hold" grpId="0" nodeType="withEffect">
                                  <p:stCondLst>
                                    <p:cond delay="0"/>
                                  </p:stCondLst>
                                  <p:childTnLst>
                                    <p:animClr clrSpc="rgb" dir="cw">
                                      <p:cBhvr override="childStyle">
                                        <p:cTn id="96" dur="500" fill="hold"/>
                                        <p:tgtEl>
                                          <p:spTgt spid="97"/>
                                        </p:tgtEl>
                                        <p:attrNameLst>
                                          <p:attrName>style.color</p:attrName>
                                        </p:attrNameLst>
                                      </p:cBhvr>
                                      <p:to>
                                        <a:schemeClr val="accent2"/>
                                      </p:to>
                                    </p:animClr>
                                    <p:animClr clrSpc="rgb" dir="cw">
                                      <p:cBhvr>
                                        <p:cTn id="97" dur="500" fill="hold"/>
                                        <p:tgtEl>
                                          <p:spTgt spid="97"/>
                                        </p:tgtEl>
                                        <p:attrNameLst>
                                          <p:attrName>fillcolor</p:attrName>
                                        </p:attrNameLst>
                                      </p:cBhvr>
                                      <p:to>
                                        <a:schemeClr val="accent2"/>
                                      </p:to>
                                    </p:animClr>
                                    <p:set>
                                      <p:cBhvr>
                                        <p:cTn id="98" dur="500" fill="hold"/>
                                        <p:tgtEl>
                                          <p:spTgt spid="97"/>
                                        </p:tgtEl>
                                        <p:attrNameLst>
                                          <p:attrName>fill.type</p:attrName>
                                        </p:attrNameLst>
                                      </p:cBhvr>
                                      <p:to>
                                        <p:strVal val="solid"/>
                                      </p:to>
                                    </p:set>
                                    <p:set>
                                      <p:cBhvr>
                                        <p:cTn id="99" dur="500" fill="hold"/>
                                        <p:tgtEl>
                                          <p:spTgt spid="97"/>
                                        </p:tgtEl>
                                        <p:attrNameLst>
                                          <p:attrName>fill.on</p:attrName>
                                        </p:attrNameLst>
                                      </p:cBhvr>
                                      <p:to>
                                        <p:strVal val="true"/>
                                      </p:to>
                                    </p:set>
                                  </p:childTnLst>
                                </p:cTn>
                              </p:par>
                            </p:childTnLst>
                          </p:cTn>
                        </p:par>
                      </p:childTnLst>
                    </p:cTn>
                  </p:par>
                  <p:par>
                    <p:cTn id="100" fill="hold">
                      <p:stCondLst>
                        <p:cond delay="indefinite"/>
                      </p:stCondLst>
                      <p:childTnLst>
                        <p:par>
                          <p:cTn id="101" fill="hold">
                            <p:stCondLst>
                              <p:cond delay="0"/>
                            </p:stCondLst>
                            <p:childTnLst>
                              <p:par>
                                <p:cTn id="102" presetID="6" presetClass="exit" presetSubtype="32" fill="hold" grpId="1" nodeType="clickEffect">
                                  <p:stCondLst>
                                    <p:cond delay="0"/>
                                  </p:stCondLst>
                                  <p:childTnLst>
                                    <p:animEffect transition="out" filter="circle(out)">
                                      <p:cBhvr>
                                        <p:cTn id="103" dur="2000"/>
                                        <p:tgtEl>
                                          <p:spTgt spid="93"/>
                                        </p:tgtEl>
                                      </p:cBhvr>
                                    </p:animEffect>
                                    <p:set>
                                      <p:cBhvr>
                                        <p:cTn id="104" dur="1" fill="hold">
                                          <p:stCondLst>
                                            <p:cond delay="1999"/>
                                          </p:stCondLst>
                                        </p:cTn>
                                        <p:tgtEl>
                                          <p:spTgt spid="93"/>
                                        </p:tgtEl>
                                        <p:attrNameLst>
                                          <p:attrName>style.visibility</p:attrName>
                                        </p:attrNameLst>
                                      </p:cBhvr>
                                      <p:to>
                                        <p:strVal val="hidden"/>
                                      </p:to>
                                    </p:set>
                                  </p:childTnLst>
                                </p:cTn>
                              </p:par>
                              <p:par>
                                <p:cTn id="105" presetID="6" presetClass="exit" presetSubtype="32" fill="hold" grpId="1" nodeType="withEffect">
                                  <p:stCondLst>
                                    <p:cond delay="0"/>
                                  </p:stCondLst>
                                  <p:childTnLst>
                                    <p:animEffect transition="out" filter="circle(out)">
                                      <p:cBhvr>
                                        <p:cTn id="106" dur="2000"/>
                                        <p:tgtEl>
                                          <p:spTgt spid="94"/>
                                        </p:tgtEl>
                                      </p:cBhvr>
                                    </p:animEffect>
                                    <p:set>
                                      <p:cBhvr>
                                        <p:cTn id="107" dur="1" fill="hold">
                                          <p:stCondLst>
                                            <p:cond delay="1999"/>
                                          </p:stCondLst>
                                        </p:cTn>
                                        <p:tgtEl>
                                          <p:spTgt spid="94"/>
                                        </p:tgtEl>
                                        <p:attrNameLst>
                                          <p:attrName>style.visibility</p:attrName>
                                        </p:attrNameLst>
                                      </p:cBhvr>
                                      <p:to>
                                        <p:strVal val="hidden"/>
                                      </p:to>
                                    </p:set>
                                  </p:childTnLst>
                                </p:cTn>
                              </p:par>
                              <p:par>
                                <p:cTn id="108" presetID="6" presetClass="exit" presetSubtype="32" fill="hold" grpId="1" nodeType="withEffect">
                                  <p:stCondLst>
                                    <p:cond delay="0"/>
                                  </p:stCondLst>
                                  <p:childTnLst>
                                    <p:animEffect transition="out" filter="circle(out)">
                                      <p:cBhvr>
                                        <p:cTn id="109" dur="2000"/>
                                        <p:tgtEl>
                                          <p:spTgt spid="95"/>
                                        </p:tgtEl>
                                      </p:cBhvr>
                                    </p:animEffect>
                                    <p:set>
                                      <p:cBhvr>
                                        <p:cTn id="110" dur="1" fill="hold">
                                          <p:stCondLst>
                                            <p:cond delay="1999"/>
                                          </p:stCondLst>
                                        </p:cTn>
                                        <p:tgtEl>
                                          <p:spTgt spid="95"/>
                                        </p:tgtEl>
                                        <p:attrNameLst>
                                          <p:attrName>style.visibility</p:attrName>
                                        </p:attrNameLst>
                                      </p:cBhvr>
                                      <p:to>
                                        <p:strVal val="hidden"/>
                                      </p:to>
                                    </p:set>
                                  </p:childTnLst>
                                </p:cTn>
                              </p:par>
                              <p:par>
                                <p:cTn id="111" presetID="6" presetClass="exit" presetSubtype="32" fill="hold" grpId="1" nodeType="withEffect">
                                  <p:stCondLst>
                                    <p:cond delay="0"/>
                                  </p:stCondLst>
                                  <p:childTnLst>
                                    <p:animEffect transition="out" filter="circle(out)">
                                      <p:cBhvr>
                                        <p:cTn id="112" dur="2000"/>
                                        <p:tgtEl>
                                          <p:spTgt spid="96"/>
                                        </p:tgtEl>
                                      </p:cBhvr>
                                    </p:animEffect>
                                    <p:set>
                                      <p:cBhvr>
                                        <p:cTn id="113" dur="1" fill="hold">
                                          <p:stCondLst>
                                            <p:cond delay="1999"/>
                                          </p:stCondLst>
                                        </p:cTn>
                                        <p:tgtEl>
                                          <p:spTgt spid="96"/>
                                        </p:tgtEl>
                                        <p:attrNameLst>
                                          <p:attrName>style.visibility</p:attrName>
                                        </p:attrNameLst>
                                      </p:cBhvr>
                                      <p:to>
                                        <p:strVal val="hidden"/>
                                      </p:to>
                                    </p:set>
                                  </p:childTnLst>
                                </p:cTn>
                              </p:par>
                              <p:par>
                                <p:cTn id="114" presetID="6" presetClass="exit" presetSubtype="32" fill="hold" grpId="1" nodeType="withEffect">
                                  <p:stCondLst>
                                    <p:cond delay="0"/>
                                  </p:stCondLst>
                                  <p:childTnLst>
                                    <p:animEffect transition="out" filter="circle(out)">
                                      <p:cBhvr>
                                        <p:cTn id="115" dur="2000"/>
                                        <p:tgtEl>
                                          <p:spTgt spid="97"/>
                                        </p:tgtEl>
                                      </p:cBhvr>
                                    </p:animEffect>
                                    <p:set>
                                      <p:cBhvr>
                                        <p:cTn id="116" dur="1" fill="hold">
                                          <p:stCondLst>
                                            <p:cond delay="1999"/>
                                          </p:stCondLst>
                                        </p:cTn>
                                        <p:tgtEl>
                                          <p:spTgt spid="97"/>
                                        </p:tgtEl>
                                        <p:attrNameLst>
                                          <p:attrName>style.visibility</p:attrName>
                                        </p:attrNameLst>
                                      </p:cBhvr>
                                      <p:to>
                                        <p:strVal val="hidden"/>
                                      </p:to>
                                    </p:set>
                                  </p:childTnLst>
                                </p:cTn>
                              </p:par>
                              <p:par>
                                <p:cTn id="117" presetID="6" presetClass="exit" presetSubtype="32" fill="hold" grpId="1" nodeType="withEffect">
                                  <p:stCondLst>
                                    <p:cond delay="0"/>
                                  </p:stCondLst>
                                  <p:childTnLst>
                                    <p:animEffect transition="out" filter="circle(out)">
                                      <p:cBhvr>
                                        <p:cTn id="118" dur="2000"/>
                                        <p:tgtEl>
                                          <p:spTgt spid="132"/>
                                        </p:tgtEl>
                                      </p:cBhvr>
                                    </p:animEffect>
                                    <p:set>
                                      <p:cBhvr>
                                        <p:cTn id="119" dur="1" fill="hold">
                                          <p:stCondLst>
                                            <p:cond delay="1999"/>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20" restart="whenNotActive" fill="hold" evtFilter="cancelBubble" nodeType="interactiveSeq">
                <p:stCondLst>
                  <p:cond evt="onClick" delay="0">
                    <p:tgtEl>
                      <p:spTgt spid="21"/>
                    </p:tgtEl>
                  </p:cond>
                </p:stCondLst>
                <p:endSync evt="end" delay="0">
                  <p:rtn val="all"/>
                </p:endSync>
                <p:childTnLst>
                  <p:par>
                    <p:cTn id="121" fill="hold">
                      <p:stCondLst>
                        <p:cond delay="0"/>
                      </p:stCondLst>
                      <p:childTnLst>
                        <p:par>
                          <p:cTn id="122" fill="hold">
                            <p:stCondLst>
                              <p:cond delay="0"/>
                            </p:stCondLst>
                            <p:childTnLst>
                              <p:par>
                                <p:cTn id="123" presetID="6" presetClass="entr" presetSubtype="16" fill="hold" grpId="0" nodeType="withEffect">
                                  <p:stCondLst>
                                    <p:cond delay="0"/>
                                  </p:stCondLst>
                                  <p:childTnLst>
                                    <p:set>
                                      <p:cBhvr>
                                        <p:cTn id="124" dur="1" fill="hold">
                                          <p:stCondLst>
                                            <p:cond delay="0"/>
                                          </p:stCondLst>
                                        </p:cTn>
                                        <p:tgtEl>
                                          <p:spTgt spid="133"/>
                                        </p:tgtEl>
                                        <p:attrNameLst>
                                          <p:attrName>style.visibility</p:attrName>
                                        </p:attrNameLst>
                                      </p:cBhvr>
                                      <p:to>
                                        <p:strVal val="visible"/>
                                      </p:to>
                                    </p:set>
                                    <p:animEffect transition="in" filter="circle(in)">
                                      <p:cBhvr>
                                        <p:cTn id="125" dur="2000"/>
                                        <p:tgtEl>
                                          <p:spTgt spid="133"/>
                                        </p:tgtEl>
                                      </p:cBhvr>
                                    </p:animEffect>
                                  </p:childTnLst>
                                </p:cTn>
                              </p:par>
                              <p:par>
                                <p:cTn id="126" presetID="19" presetClass="emph" presetSubtype="0" fill="hold" grpId="0" nodeType="withEffect">
                                  <p:stCondLst>
                                    <p:cond delay="0"/>
                                  </p:stCondLst>
                                  <p:childTnLst>
                                    <p:animClr clrSpc="rgb" dir="cw">
                                      <p:cBhvr override="childStyle">
                                        <p:cTn id="127" dur="500" fill="hold"/>
                                        <p:tgtEl>
                                          <p:spTgt spid="98"/>
                                        </p:tgtEl>
                                        <p:attrNameLst>
                                          <p:attrName>style.color</p:attrName>
                                        </p:attrNameLst>
                                      </p:cBhvr>
                                      <p:to>
                                        <a:schemeClr val="accent2"/>
                                      </p:to>
                                    </p:animClr>
                                    <p:animClr clrSpc="rgb" dir="cw">
                                      <p:cBhvr>
                                        <p:cTn id="128" dur="500" fill="hold"/>
                                        <p:tgtEl>
                                          <p:spTgt spid="98"/>
                                        </p:tgtEl>
                                        <p:attrNameLst>
                                          <p:attrName>fillcolor</p:attrName>
                                        </p:attrNameLst>
                                      </p:cBhvr>
                                      <p:to>
                                        <a:schemeClr val="accent2"/>
                                      </p:to>
                                    </p:animClr>
                                    <p:set>
                                      <p:cBhvr>
                                        <p:cTn id="129" dur="500" fill="hold"/>
                                        <p:tgtEl>
                                          <p:spTgt spid="98"/>
                                        </p:tgtEl>
                                        <p:attrNameLst>
                                          <p:attrName>fill.type</p:attrName>
                                        </p:attrNameLst>
                                      </p:cBhvr>
                                      <p:to>
                                        <p:strVal val="solid"/>
                                      </p:to>
                                    </p:set>
                                    <p:set>
                                      <p:cBhvr>
                                        <p:cTn id="130" dur="500" fill="hold"/>
                                        <p:tgtEl>
                                          <p:spTgt spid="98"/>
                                        </p:tgtEl>
                                        <p:attrNameLst>
                                          <p:attrName>fill.on</p:attrName>
                                        </p:attrNameLst>
                                      </p:cBhvr>
                                      <p:to>
                                        <p:strVal val="true"/>
                                      </p:to>
                                    </p:set>
                                  </p:childTnLst>
                                </p:cTn>
                              </p:par>
                              <p:par>
                                <p:cTn id="131" presetID="19" presetClass="emph" presetSubtype="0" fill="hold" grpId="0" nodeType="withEffect">
                                  <p:stCondLst>
                                    <p:cond delay="0"/>
                                  </p:stCondLst>
                                  <p:childTnLst>
                                    <p:animClr clrSpc="rgb" dir="cw">
                                      <p:cBhvr override="childStyle">
                                        <p:cTn id="132" dur="500" fill="hold"/>
                                        <p:tgtEl>
                                          <p:spTgt spid="99"/>
                                        </p:tgtEl>
                                        <p:attrNameLst>
                                          <p:attrName>style.color</p:attrName>
                                        </p:attrNameLst>
                                      </p:cBhvr>
                                      <p:to>
                                        <a:schemeClr val="accent2"/>
                                      </p:to>
                                    </p:animClr>
                                    <p:animClr clrSpc="rgb" dir="cw">
                                      <p:cBhvr>
                                        <p:cTn id="133" dur="500" fill="hold"/>
                                        <p:tgtEl>
                                          <p:spTgt spid="99"/>
                                        </p:tgtEl>
                                        <p:attrNameLst>
                                          <p:attrName>fillcolor</p:attrName>
                                        </p:attrNameLst>
                                      </p:cBhvr>
                                      <p:to>
                                        <a:schemeClr val="accent2"/>
                                      </p:to>
                                    </p:animClr>
                                    <p:set>
                                      <p:cBhvr>
                                        <p:cTn id="134" dur="500" fill="hold"/>
                                        <p:tgtEl>
                                          <p:spTgt spid="99"/>
                                        </p:tgtEl>
                                        <p:attrNameLst>
                                          <p:attrName>fill.type</p:attrName>
                                        </p:attrNameLst>
                                      </p:cBhvr>
                                      <p:to>
                                        <p:strVal val="solid"/>
                                      </p:to>
                                    </p:set>
                                    <p:set>
                                      <p:cBhvr>
                                        <p:cTn id="135" dur="500" fill="hold"/>
                                        <p:tgtEl>
                                          <p:spTgt spid="99"/>
                                        </p:tgtEl>
                                        <p:attrNameLst>
                                          <p:attrName>fill.on</p:attrName>
                                        </p:attrNameLst>
                                      </p:cBhvr>
                                      <p:to>
                                        <p:strVal val="true"/>
                                      </p:to>
                                    </p:set>
                                  </p:childTnLst>
                                </p:cTn>
                              </p:par>
                              <p:par>
                                <p:cTn id="136" presetID="19" presetClass="emph" presetSubtype="0" fill="hold" grpId="0" nodeType="withEffect">
                                  <p:stCondLst>
                                    <p:cond delay="0"/>
                                  </p:stCondLst>
                                  <p:childTnLst>
                                    <p:animClr clrSpc="rgb" dir="cw">
                                      <p:cBhvr override="childStyle">
                                        <p:cTn id="137" dur="500" fill="hold"/>
                                        <p:tgtEl>
                                          <p:spTgt spid="100"/>
                                        </p:tgtEl>
                                        <p:attrNameLst>
                                          <p:attrName>style.color</p:attrName>
                                        </p:attrNameLst>
                                      </p:cBhvr>
                                      <p:to>
                                        <a:schemeClr val="accent2"/>
                                      </p:to>
                                    </p:animClr>
                                    <p:animClr clrSpc="rgb" dir="cw">
                                      <p:cBhvr>
                                        <p:cTn id="138" dur="500" fill="hold"/>
                                        <p:tgtEl>
                                          <p:spTgt spid="100"/>
                                        </p:tgtEl>
                                        <p:attrNameLst>
                                          <p:attrName>fillcolor</p:attrName>
                                        </p:attrNameLst>
                                      </p:cBhvr>
                                      <p:to>
                                        <a:schemeClr val="accent2"/>
                                      </p:to>
                                    </p:animClr>
                                    <p:set>
                                      <p:cBhvr>
                                        <p:cTn id="139" dur="500" fill="hold"/>
                                        <p:tgtEl>
                                          <p:spTgt spid="100"/>
                                        </p:tgtEl>
                                        <p:attrNameLst>
                                          <p:attrName>fill.type</p:attrName>
                                        </p:attrNameLst>
                                      </p:cBhvr>
                                      <p:to>
                                        <p:strVal val="solid"/>
                                      </p:to>
                                    </p:set>
                                    <p:set>
                                      <p:cBhvr>
                                        <p:cTn id="140" dur="500" fill="hold"/>
                                        <p:tgtEl>
                                          <p:spTgt spid="100"/>
                                        </p:tgtEl>
                                        <p:attrNameLst>
                                          <p:attrName>fill.on</p:attrName>
                                        </p:attrNameLst>
                                      </p:cBhvr>
                                      <p:to>
                                        <p:strVal val="true"/>
                                      </p:to>
                                    </p:set>
                                  </p:childTnLst>
                                </p:cTn>
                              </p:par>
                              <p:par>
                                <p:cTn id="141" presetID="19" presetClass="emph" presetSubtype="0" fill="hold" grpId="0" nodeType="withEffect">
                                  <p:stCondLst>
                                    <p:cond delay="0"/>
                                  </p:stCondLst>
                                  <p:childTnLst>
                                    <p:animClr clrSpc="rgb" dir="cw">
                                      <p:cBhvr override="childStyle">
                                        <p:cTn id="142" dur="500" fill="hold"/>
                                        <p:tgtEl>
                                          <p:spTgt spid="101"/>
                                        </p:tgtEl>
                                        <p:attrNameLst>
                                          <p:attrName>style.color</p:attrName>
                                        </p:attrNameLst>
                                      </p:cBhvr>
                                      <p:to>
                                        <a:schemeClr val="accent2"/>
                                      </p:to>
                                    </p:animClr>
                                    <p:animClr clrSpc="rgb" dir="cw">
                                      <p:cBhvr>
                                        <p:cTn id="143" dur="500" fill="hold"/>
                                        <p:tgtEl>
                                          <p:spTgt spid="101"/>
                                        </p:tgtEl>
                                        <p:attrNameLst>
                                          <p:attrName>fillcolor</p:attrName>
                                        </p:attrNameLst>
                                      </p:cBhvr>
                                      <p:to>
                                        <a:schemeClr val="accent2"/>
                                      </p:to>
                                    </p:animClr>
                                    <p:set>
                                      <p:cBhvr>
                                        <p:cTn id="144" dur="500" fill="hold"/>
                                        <p:tgtEl>
                                          <p:spTgt spid="101"/>
                                        </p:tgtEl>
                                        <p:attrNameLst>
                                          <p:attrName>fill.type</p:attrName>
                                        </p:attrNameLst>
                                      </p:cBhvr>
                                      <p:to>
                                        <p:strVal val="solid"/>
                                      </p:to>
                                    </p:set>
                                    <p:set>
                                      <p:cBhvr>
                                        <p:cTn id="145" dur="500" fill="hold"/>
                                        <p:tgtEl>
                                          <p:spTgt spid="101"/>
                                        </p:tgtEl>
                                        <p:attrNameLst>
                                          <p:attrName>fill.on</p:attrName>
                                        </p:attrNameLst>
                                      </p:cBhvr>
                                      <p:to>
                                        <p:strVal val="true"/>
                                      </p:to>
                                    </p:set>
                                  </p:childTnLst>
                                </p:cTn>
                              </p:par>
                              <p:par>
                                <p:cTn id="146" presetID="19" presetClass="emph" presetSubtype="0" fill="hold" grpId="0" nodeType="withEffect">
                                  <p:stCondLst>
                                    <p:cond delay="0"/>
                                  </p:stCondLst>
                                  <p:childTnLst>
                                    <p:animClr clrSpc="rgb" dir="cw">
                                      <p:cBhvr override="childStyle">
                                        <p:cTn id="147" dur="500" fill="hold"/>
                                        <p:tgtEl>
                                          <p:spTgt spid="102"/>
                                        </p:tgtEl>
                                        <p:attrNameLst>
                                          <p:attrName>style.color</p:attrName>
                                        </p:attrNameLst>
                                      </p:cBhvr>
                                      <p:to>
                                        <a:schemeClr val="accent2"/>
                                      </p:to>
                                    </p:animClr>
                                    <p:animClr clrSpc="rgb" dir="cw">
                                      <p:cBhvr>
                                        <p:cTn id="148" dur="500" fill="hold"/>
                                        <p:tgtEl>
                                          <p:spTgt spid="102"/>
                                        </p:tgtEl>
                                        <p:attrNameLst>
                                          <p:attrName>fillcolor</p:attrName>
                                        </p:attrNameLst>
                                      </p:cBhvr>
                                      <p:to>
                                        <a:schemeClr val="accent2"/>
                                      </p:to>
                                    </p:animClr>
                                    <p:set>
                                      <p:cBhvr>
                                        <p:cTn id="149" dur="500" fill="hold"/>
                                        <p:tgtEl>
                                          <p:spTgt spid="102"/>
                                        </p:tgtEl>
                                        <p:attrNameLst>
                                          <p:attrName>fill.type</p:attrName>
                                        </p:attrNameLst>
                                      </p:cBhvr>
                                      <p:to>
                                        <p:strVal val="solid"/>
                                      </p:to>
                                    </p:set>
                                    <p:set>
                                      <p:cBhvr>
                                        <p:cTn id="150" dur="500" fill="hold"/>
                                        <p:tgtEl>
                                          <p:spTgt spid="102"/>
                                        </p:tgtEl>
                                        <p:attrNameLst>
                                          <p:attrName>fill.on</p:attrName>
                                        </p:attrNameLst>
                                      </p:cBhvr>
                                      <p:to>
                                        <p:strVal val="true"/>
                                      </p:to>
                                    </p:set>
                                  </p:childTnLst>
                                </p:cTn>
                              </p:par>
                              <p:par>
                                <p:cTn id="151" presetID="19" presetClass="emph" presetSubtype="0" fill="hold" grpId="0" nodeType="withEffect">
                                  <p:stCondLst>
                                    <p:cond delay="0"/>
                                  </p:stCondLst>
                                  <p:childTnLst>
                                    <p:animClr clrSpc="rgb" dir="cw">
                                      <p:cBhvr override="childStyle">
                                        <p:cTn id="152" dur="500" fill="hold"/>
                                        <p:tgtEl>
                                          <p:spTgt spid="103"/>
                                        </p:tgtEl>
                                        <p:attrNameLst>
                                          <p:attrName>style.color</p:attrName>
                                        </p:attrNameLst>
                                      </p:cBhvr>
                                      <p:to>
                                        <a:schemeClr val="accent2"/>
                                      </p:to>
                                    </p:animClr>
                                    <p:animClr clrSpc="rgb" dir="cw">
                                      <p:cBhvr>
                                        <p:cTn id="153" dur="500" fill="hold"/>
                                        <p:tgtEl>
                                          <p:spTgt spid="103"/>
                                        </p:tgtEl>
                                        <p:attrNameLst>
                                          <p:attrName>fillcolor</p:attrName>
                                        </p:attrNameLst>
                                      </p:cBhvr>
                                      <p:to>
                                        <a:schemeClr val="accent2"/>
                                      </p:to>
                                    </p:animClr>
                                    <p:set>
                                      <p:cBhvr>
                                        <p:cTn id="154" dur="500" fill="hold"/>
                                        <p:tgtEl>
                                          <p:spTgt spid="103"/>
                                        </p:tgtEl>
                                        <p:attrNameLst>
                                          <p:attrName>fill.type</p:attrName>
                                        </p:attrNameLst>
                                      </p:cBhvr>
                                      <p:to>
                                        <p:strVal val="solid"/>
                                      </p:to>
                                    </p:set>
                                    <p:set>
                                      <p:cBhvr>
                                        <p:cTn id="155" dur="500" fill="hold"/>
                                        <p:tgtEl>
                                          <p:spTgt spid="103"/>
                                        </p:tgtEl>
                                        <p:attrNameLst>
                                          <p:attrName>fill.on</p:attrName>
                                        </p:attrNameLst>
                                      </p:cBhvr>
                                      <p:to>
                                        <p:strVal val="true"/>
                                      </p:to>
                                    </p:set>
                                  </p:childTnLst>
                                </p:cTn>
                              </p:par>
                            </p:childTnLst>
                          </p:cTn>
                        </p:par>
                      </p:childTnLst>
                    </p:cTn>
                  </p:par>
                  <p:par>
                    <p:cTn id="156" fill="hold">
                      <p:stCondLst>
                        <p:cond delay="indefinite"/>
                      </p:stCondLst>
                      <p:childTnLst>
                        <p:par>
                          <p:cTn id="157" fill="hold">
                            <p:stCondLst>
                              <p:cond delay="0"/>
                            </p:stCondLst>
                            <p:childTnLst>
                              <p:par>
                                <p:cTn id="158" presetID="6" presetClass="exit" presetSubtype="32" fill="hold" grpId="1" nodeType="clickEffect">
                                  <p:stCondLst>
                                    <p:cond delay="0"/>
                                  </p:stCondLst>
                                  <p:childTnLst>
                                    <p:animEffect transition="out" filter="circle(out)">
                                      <p:cBhvr>
                                        <p:cTn id="159" dur="2000"/>
                                        <p:tgtEl>
                                          <p:spTgt spid="98"/>
                                        </p:tgtEl>
                                      </p:cBhvr>
                                    </p:animEffect>
                                    <p:set>
                                      <p:cBhvr>
                                        <p:cTn id="160" dur="1" fill="hold">
                                          <p:stCondLst>
                                            <p:cond delay="1999"/>
                                          </p:stCondLst>
                                        </p:cTn>
                                        <p:tgtEl>
                                          <p:spTgt spid="98"/>
                                        </p:tgtEl>
                                        <p:attrNameLst>
                                          <p:attrName>style.visibility</p:attrName>
                                        </p:attrNameLst>
                                      </p:cBhvr>
                                      <p:to>
                                        <p:strVal val="hidden"/>
                                      </p:to>
                                    </p:set>
                                  </p:childTnLst>
                                </p:cTn>
                              </p:par>
                              <p:par>
                                <p:cTn id="161" presetID="6" presetClass="exit" presetSubtype="32" fill="hold" grpId="1" nodeType="withEffect">
                                  <p:stCondLst>
                                    <p:cond delay="0"/>
                                  </p:stCondLst>
                                  <p:childTnLst>
                                    <p:animEffect transition="out" filter="circle(out)">
                                      <p:cBhvr>
                                        <p:cTn id="162" dur="2000"/>
                                        <p:tgtEl>
                                          <p:spTgt spid="99"/>
                                        </p:tgtEl>
                                      </p:cBhvr>
                                    </p:animEffect>
                                    <p:set>
                                      <p:cBhvr>
                                        <p:cTn id="163" dur="1" fill="hold">
                                          <p:stCondLst>
                                            <p:cond delay="1999"/>
                                          </p:stCondLst>
                                        </p:cTn>
                                        <p:tgtEl>
                                          <p:spTgt spid="99"/>
                                        </p:tgtEl>
                                        <p:attrNameLst>
                                          <p:attrName>style.visibility</p:attrName>
                                        </p:attrNameLst>
                                      </p:cBhvr>
                                      <p:to>
                                        <p:strVal val="hidden"/>
                                      </p:to>
                                    </p:set>
                                  </p:childTnLst>
                                </p:cTn>
                              </p:par>
                              <p:par>
                                <p:cTn id="164" presetID="6" presetClass="exit" presetSubtype="32" fill="hold" grpId="1" nodeType="withEffect">
                                  <p:stCondLst>
                                    <p:cond delay="0"/>
                                  </p:stCondLst>
                                  <p:childTnLst>
                                    <p:animEffect transition="out" filter="circle(out)">
                                      <p:cBhvr>
                                        <p:cTn id="165" dur="2000"/>
                                        <p:tgtEl>
                                          <p:spTgt spid="100"/>
                                        </p:tgtEl>
                                      </p:cBhvr>
                                    </p:animEffect>
                                    <p:set>
                                      <p:cBhvr>
                                        <p:cTn id="166" dur="1" fill="hold">
                                          <p:stCondLst>
                                            <p:cond delay="1999"/>
                                          </p:stCondLst>
                                        </p:cTn>
                                        <p:tgtEl>
                                          <p:spTgt spid="100"/>
                                        </p:tgtEl>
                                        <p:attrNameLst>
                                          <p:attrName>style.visibility</p:attrName>
                                        </p:attrNameLst>
                                      </p:cBhvr>
                                      <p:to>
                                        <p:strVal val="hidden"/>
                                      </p:to>
                                    </p:set>
                                  </p:childTnLst>
                                </p:cTn>
                              </p:par>
                              <p:par>
                                <p:cTn id="167" presetID="6" presetClass="exit" presetSubtype="32" fill="hold" grpId="1" nodeType="withEffect">
                                  <p:stCondLst>
                                    <p:cond delay="0"/>
                                  </p:stCondLst>
                                  <p:childTnLst>
                                    <p:animEffect transition="out" filter="circle(out)">
                                      <p:cBhvr>
                                        <p:cTn id="168" dur="2000"/>
                                        <p:tgtEl>
                                          <p:spTgt spid="101"/>
                                        </p:tgtEl>
                                      </p:cBhvr>
                                    </p:animEffect>
                                    <p:set>
                                      <p:cBhvr>
                                        <p:cTn id="169" dur="1" fill="hold">
                                          <p:stCondLst>
                                            <p:cond delay="1999"/>
                                          </p:stCondLst>
                                        </p:cTn>
                                        <p:tgtEl>
                                          <p:spTgt spid="101"/>
                                        </p:tgtEl>
                                        <p:attrNameLst>
                                          <p:attrName>style.visibility</p:attrName>
                                        </p:attrNameLst>
                                      </p:cBhvr>
                                      <p:to>
                                        <p:strVal val="hidden"/>
                                      </p:to>
                                    </p:set>
                                  </p:childTnLst>
                                </p:cTn>
                              </p:par>
                              <p:par>
                                <p:cTn id="170" presetID="6" presetClass="exit" presetSubtype="32" fill="hold" grpId="1" nodeType="withEffect">
                                  <p:stCondLst>
                                    <p:cond delay="0"/>
                                  </p:stCondLst>
                                  <p:childTnLst>
                                    <p:animEffect transition="out" filter="circle(out)">
                                      <p:cBhvr>
                                        <p:cTn id="171" dur="2000"/>
                                        <p:tgtEl>
                                          <p:spTgt spid="102"/>
                                        </p:tgtEl>
                                      </p:cBhvr>
                                    </p:animEffect>
                                    <p:set>
                                      <p:cBhvr>
                                        <p:cTn id="172" dur="1" fill="hold">
                                          <p:stCondLst>
                                            <p:cond delay="1999"/>
                                          </p:stCondLst>
                                        </p:cTn>
                                        <p:tgtEl>
                                          <p:spTgt spid="102"/>
                                        </p:tgtEl>
                                        <p:attrNameLst>
                                          <p:attrName>style.visibility</p:attrName>
                                        </p:attrNameLst>
                                      </p:cBhvr>
                                      <p:to>
                                        <p:strVal val="hidden"/>
                                      </p:to>
                                    </p:set>
                                  </p:childTnLst>
                                </p:cTn>
                              </p:par>
                              <p:par>
                                <p:cTn id="173" presetID="6" presetClass="exit" presetSubtype="32" fill="hold" grpId="1" nodeType="withEffect">
                                  <p:stCondLst>
                                    <p:cond delay="0"/>
                                  </p:stCondLst>
                                  <p:childTnLst>
                                    <p:animEffect transition="out" filter="circle(out)">
                                      <p:cBhvr>
                                        <p:cTn id="174" dur="2000"/>
                                        <p:tgtEl>
                                          <p:spTgt spid="103"/>
                                        </p:tgtEl>
                                      </p:cBhvr>
                                    </p:animEffect>
                                    <p:set>
                                      <p:cBhvr>
                                        <p:cTn id="175" dur="1" fill="hold">
                                          <p:stCondLst>
                                            <p:cond delay="1999"/>
                                          </p:stCondLst>
                                        </p:cTn>
                                        <p:tgtEl>
                                          <p:spTgt spid="103"/>
                                        </p:tgtEl>
                                        <p:attrNameLst>
                                          <p:attrName>style.visibility</p:attrName>
                                        </p:attrNameLst>
                                      </p:cBhvr>
                                      <p:to>
                                        <p:strVal val="hidden"/>
                                      </p:to>
                                    </p:set>
                                  </p:childTnLst>
                                </p:cTn>
                              </p:par>
                              <p:par>
                                <p:cTn id="176" presetID="6" presetClass="exit" presetSubtype="32" fill="hold" grpId="1" nodeType="withEffect">
                                  <p:stCondLst>
                                    <p:cond delay="0"/>
                                  </p:stCondLst>
                                  <p:childTnLst>
                                    <p:animEffect transition="out" filter="circle(out)">
                                      <p:cBhvr>
                                        <p:cTn id="177" dur="2000"/>
                                        <p:tgtEl>
                                          <p:spTgt spid="133"/>
                                        </p:tgtEl>
                                      </p:cBhvr>
                                    </p:animEffect>
                                    <p:set>
                                      <p:cBhvr>
                                        <p:cTn id="178" dur="1" fill="hold">
                                          <p:stCondLst>
                                            <p:cond delay="1999"/>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79" restart="whenNotActive" fill="hold" evtFilter="cancelBubble" nodeType="interactiveSeq">
                <p:stCondLst>
                  <p:cond evt="onClick" delay="0">
                    <p:tgtEl>
                      <p:spTgt spid="22"/>
                    </p:tgtEl>
                  </p:cond>
                </p:stCondLst>
                <p:endSync evt="end" delay="0">
                  <p:rtn val="all"/>
                </p:endSync>
                <p:childTnLst>
                  <p:par>
                    <p:cTn id="180" fill="hold">
                      <p:stCondLst>
                        <p:cond delay="0"/>
                      </p:stCondLst>
                      <p:childTnLst>
                        <p:par>
                          <p:cTn id="181" fill="hold">
                            <p:stCondLst>
                              <p:cond delay="0"/>
                            </p:stCondLst>
                            <p:childTnLst>
                              <p:par>
                                <p:cTn id="182" presetID="6" presetClass="entr" presetSubtype="16" fill="hold" grpId="0" nodeType="withEffect">
                                  <p:stCondLst>
                                    <p:cond delay="0"/>
                                  </p:stCondLst>
                                  <p:childTnLst>
                                    <p:set>
                                      <p:cBhvr>
                                        <p:cTn id="183" dur="1" fill="hold">
                                          <p:stCondLst>
                                            <p:cond delay="0"/>
                                          </p:stCondLst>
                                        </p:cTn>
                                        <p:tgtEl>
                                          <p:spTgt spid="134"/>
                                        </p:tgtEl>
                                        <p:attrNameLst>
                                          <p:attrName>style.visibility</p:attrName>
                                        </p:attrNameLst>
                                      </p:cBhvr>
                                      <p:to>
                                        <p:strVal val="visible"/>
                                      </p:to>
                                    </p:set>
                                    <p:animEffect transition="in" filter="circle(in)">
                                      <p:cBhvr>
                                        <p:cTn id="184" dur="2000"/>
                                        <p:tgtEl>
                                          <p:spTgt spid="134"/>
                                        </p:tgtEl>
                                      </p:cBhvr>
                                    </p:animEffect>
                                  </p:childTnLst>
                                </p:cTn>
                              </p:par>
                              <p:par>
                                <p:cTn id="185" presetID="19" presetClass="emph" presetSubtype="0" fill="hold" grpId="0" nodeType="withEffect">
                                  <p:stCondLst>
                                    <p:cond delay="0"/>
                                  </p:stCondLst>
                                  <p:childTnLst>
                                    <p:animClr clrSpc="rgb" dir="cw">
                                      <p:cBhvr override="childStyle">
                                        <p:cTn id="186" dur="500" fill="hold"/>
                                        <p:tgtEl>
                                          <p:spTgt spid="104"/>
                                        </p:tgtEl>
                                        <p:attrNameLst>
                                          <p:attrName>style.color</p:attrName>
                                        </p:attrNameLst>
                                      </p:cBhvr>
                                      <p:to>
                                        <a:schemeClr val="accent2"/>
                                      </p:to>
                                    </p:animClr>
                                    <p:animClr clrSpc="rgb" dir="cw">
                                      <p:cBhvr>
                                        <p:cTn id="187" dur="500" fill="hold"/>
                                        <p:tgtEl>
                                          <p:spTgt spid="104"/>
                                        </p:tgtEl>
                                        <p:attrNameLst>
                                          <p:attrName>fillcolor</p:attrName>
                                        </p:attrNameLst>
                                      </p:cBhvr>
                                      <p:to>
                                        <a:schemeClr val="accent2"/>
                                      </p:to>
                                    </p:animClr>
                                    <p:set>
                                      <p:cBhvr>
                                        <p:cTn id="188" dur="500" fill="hold"/>
                                        <p:tgtEl>
                                          <p:spTgt spid="104"/>
                                        </p:tgtEl>
                                        <p:attrNameLst>
                                          <p:attrName>fill.type</p:attrName>
                                        </p:attrNameLst>
                                      </p:cBhvr>
                                      <p:to>
                                        <p:strVal val="solid"/>
                                      </p:to>
                                    </p:set>
                                    <p:set>
                                      <p:cBhvr>
                                        <p:cTn id="189" dur="500" fill="hold"/>
                                        <p:tgtEl>
                                          <p:spTgt spid="104"/>
                                        </p:tgtEl>
                                        <p:attrNameLst>
                                          <p:attrName>fill.on</p:attrName>
                                        </p:attrNameLst>
                                      </p:cBhvr>
                                      <p:to>
                                        <p:strVal val="true"/>
                                      </p:to>
                                    </p:set>
                                  </p:childTnLst>
                                </p:cTn>
                              </p:par>
                              <p:par>
                                <p:cTn id="190" presetID="19" presetClass="emph" presetSubtype="0" fill="hold" grpId="0" nodeType="withEffect">
                                  <p:stCondLst>
                                    <p:cond delay="0"/>
                                  </p:stCondLst>
                                  <p:childTnLst>
                                    <p:animClr clrSpc="rgb" dir="cw">
                                      <p:cBhvr override="childStyle">
                                        <p:cTn id="191" dur="500" fill="hold"/>
                                        <p:tgtEl>
                                          <p:spTgt spid="105"/>
                                        </p:tgtEl>
                                        <p:attrNameLst>
                                          <p:attrName>style.color</p:attrName>
                                        </p:attrNameLst>
                                      </p:cBhvr>
                                      <p:to>
                                        <a:schemeClr val="accent2"/>
                                      </p:to>
                                    </p:animClr>
                                    <p:animClr clrSpc="rgb" dir="cw">
                                      <p:cBhvr>
                                        <p:cTn id="192" dur="500" fill="hold"/>
                                        <p:tgtEl>
                                          <p:spTgt spid="105"/>
                                        </p:tgtEl>
                                        <p:attrNameLst>
                                          <p:attrName>fillcolor</p:attrName>
                                        </p:attrNameLst>
                                      </p:cBhvr>
                                      <p:to>
                                        <a:schemeClr val="accent2"/>
                                      </p:to>
                                    </p:animClr>
                                    <p:set>
                                      <p:cBhvr>
                                        <p:cTn id="193" dur="500" fill="hold"/>
                                        <p:tgtEl>
                                          <p:spTgt spid="105"/>
                                        </p:tgtEl>
                                        <p:attrNameLst>
                                          <p:attrName>fill.type</p:attrName>
                                        </p:attrNameLst>
                                      </p:cBhvr>
                                      <p:to>
                                        <p:strVal val="solid"/>
                                      </p:to>
                                    </p:set>
                                    <p:set>
                                      <p:cBhvr>
                                        <p:cTn id="194" dur="500" fill="hold"/>
                                        <p:tgtEl>
                                          <p:spTgt spid="105"/>
                                        </p:tgtEl>
                                        <p:attrNameLst>
                                          <p:attrName>fill.on</p:attrName>
                                        </p:attrNameLst>
                                      </p:cBhvr>
                                      <p:to>
                                        <p:strVal val="true"/>
                                      </p:to>
                                    </p:set>
                                  </p:childTnLst>
                                </p:cTn>
                              </p:par>
                              <p:par>
                                <p:cTn id="195" presetID="19" presetClass="emph" presetSubtype="0" fill="hold" grpId="0" nodeType="withEffect">
                                  <p:stCondLst>
                                    <p:cond delay="0"/>
                                  </p:stCondLst>
                                  <p:childTnLst>
                                    <p:animClr clrSpc="rgb" dir="cw">
                                      <p:cBhvr override="childStyle">
                                        <p:cTn id="196" dur="500" fill="hold"/>
                                        <p:tgtEl>
                                          <p:spTgt spid="106"/>
                                        </p:tgtEl>
                                        <p:attrNameLst>
                                          <p:attrName>style.color</p:attrName>
                                        </p:attrNameLst>
                                      </p:cBhvr>
                                      <p:to>
                                        <a:schemeClr val="accent2"/>
                                      </p:to>
                                    </p:animClr>
                                    <p:animClr clrSpc="rgb" dir="cw">
                                      <p:cBhvr>
                                        <p:cTn id="197" dur="500" fill="hold"/>
                                        <p:tgtEl>
                                          <p:spTgt spid="106"/>
                                        </p:tgtEl>
                                        <p:attrNameLst>
                                          <p:attrName>fillcolor</p:attrName>
                                        </p:attrNameLst>
                                      </p:cBhvr>
                                      <p:to>
                                        <a:schemeClr val="accent2"/>
                                      </p:to>
                                    </p:animClr>
                                    <p:set>
                                      <p:cBhvr>
                                        <p:cTn id="198" dur="500" fill="hold"/>
                                        <p:tgtEl>
                                          <p:spTgt spid="106"/>
                                        </p:tgtEl>
                                        <p:attrNameLst>
                                          <p:attrName>fill.type</p:attrName>
                                        </p:attrNameLst>
                                      </p:cBhvr>
                                      <p:to>
                                        <p:strVal val="solid"/>
                                      </p:to>
                                    </p:set>
                                    <p:set>
                                      <p:cBhvr>
                                        <p:cTn id="199" dur="500" fill="hold"/>
                                        <p:tgtEl>
                                          <p:spTgt spid="106"/>
                                        </p:tgtEl>
                                        <p:attrNameLst>
                                          <p:attrName>fill.on</p:attrName>
                                        </p:attrNameLst>
                                      </p:cBhvr>
                                      <p:to>
                                        <p:strVal val="true"/>
                                      </p:to>
                                    </p:set>
                                  </p:childTnLst>
                                </p:cTn>
                              </p:par>
                              <p:par>
                                <p:cTn id="200" presetID="19" presetClass="emph" presetSubtype="0" fill="hold" grpId="0" nodeType="withEffect">
                                  <p:stCondLst>
                                    <p:cond delay="0"/>
                                  </p:stCondLst>
                                  <p:childTnLst>
                                    <p:animClr clrSpc="rgb" dir="cw">
                                      <p:cBhvr override="childStyle">
                                        <p:cTn id="201" dur="500" fill="hold"/>
                                        <p:tgtEl>
                                          <p:spTgt spid="107"/>
                                        </p:tgtEl>
                                        <p:attrNameLst>
                                          <p:attrName>style.color</p:attrName>
                                        </p:attrNameLst>
                                      </p:cBhvr>
                                      <p:to>
                                        <a:schemeClr val="accent2"/>
                                      </p:to>
                                    </p:animClr>
                                    <p:animClr clrSpc="rgb" dir="cw">
                                      <p:cBhvr>
                                        <p:cTn id="202" dur="500" fill="hold"/>
                                        <p:tgtEl>
                                          <p:spTgt spid="107"/>
                                        </p:tgtEl>
                                        <p:attrNameLst>
                                          <p:attrName>fillcolor</p:attrName>
                                        </p:attrNameLst>
                                      </p:cBhvr>
                                      <p:to>
                                        <a:schemeClr val="accent2"/>
                                      </p:to>
                                    </p:animClr>
                                    <p:set>
                                      <p:cBhvr>
                                        <p:cTn id="203" dur="500" fill="hold"/>
                                        <p:tgtEl>
                                          <p:spTgt spid="107"/>
                                        </p:tgtEl>
                                        <p:attrNameLst>
                                          <p:attrName>fill.type</p:attrName>
                                        </p:attrNameLst>
                                      </p:cBhvr>
                                      <p:to>
                                        <p:strVal val="solid"/>
                                      </p:to>
                                    </p:set>
                                    <p:set>
                                      <p:cBhvr>
                                        <p:cTn id="204" dur="500" fill="hold"/>
                                        <p:tgtEl>
                                          <p:spTgt spid="107"/>
                                        </p:tgtEl>
                                        <p:attrNameLst>
                                          <p:attrName>fill.on</p:attrName>
                                        </p:attrNameLst>
                                      </p:cBhvr>
                                      <p:to>
                                        <p:strVal val="true"/>
                                      </p:to>
                                    </p:set>
                                  </p:childTnLst>
                                </p:cTn>
                              </p:par>
                              <p:par>
                                <p:cTn id="205" presetID="19" presetClass="emph" presetSubtype="0" fill="hold" grpId="0" nodeType="withEffect">
                                  <p:stCondLst>
                                    <p:cond delay="0"/>
                                  </p:stCondLst>
                                  <p:childTnLst>
                                    <p:animClr clrSpc="rgb" dir="cw">
                                      <p:cBhvr override="childStyle">
                                        <p:cTn id="206" dur="500" fill="hold"/>
                                        <p:tgtEl>
                                          <p:spTgt spid="108"/>
                                        </p:tgtEl>
                                        <p:attrNameLst>
                                          <p:attrName>style.color</p:attrName>
                                        </p:attrNameLst>
                                      </p:cBhvr>
                                      <p:to>
                                        <a:schemeClr val="accent2"/>
                                      </p:to>
                                    </p:animClr>
                                    <p:animClr clrSpc="rgb" dir="cw">
                                      <p:cBhvr>
                                        <p:cTn id="207" dur="500" fill="hold"/>
                                        <p:tgtEl>
                                          <p:spTgt spid="108"/>
                                        </p:tgtEl>
                                        <p:attrNameLst>
                                          <p:attrName>fillcolor</p:attrName>
                                        </p:attrNameLst>
                                      </p:cBhvr>
                                      <p:to>
                                        <a:schemeClr val="accent2"/>
                                      </p:to>
                                    </p:animClr>
                                    <p:set>
                                      <p:cBhvr>
                                        <p:cTn id="208" dur="500" fill="hold"/>
                                        <p:tgtEl>
                                          <p:spTgt spid="108"/>
                                        </p:tgtEl>
                                        <p:attrNameLst>
                                          <p:attrName>fill.type</p:attrName>
                                        </p:attrNameLst>
                                      </p:cBhvr>
                                      <p:to>
                                        <p:strVal val="solid"/>
                                      </p:to>
                                    </p:set>
                                    <p:set>
                                      <p:cBhvr>
                                        <p:cTn id="209" dur="500" fill="hold"/>
                                        <p:tgtEl>
                                          <p:spTgt spid="108"/>
                                        </p:tgtEl>
                                        <p:attrNameLst>
                                          <p:attrName>fill.on</p:attrName>
                                        </p:attrNameLst>
                                      </p:cBhvr>
                                      <p:to>
                                        <p:strVal val="true"/>
                                      </p:to>
                                    </p:set>
                                  </p:childTnLst>
                                </p:cTn>
                              </p:par>
                              <p:par>
                                <p:cTn id="210" presetID="19" presetClass="emph" presetSubtype="0" fill="hold" grpId="0" nodeType="withEffect">
                                  <p:stCondLst>
                                    <p:cond delay="0"/>
                                  </p:stCondLst>
                                  <p:childTnLst>
                                    <p:animClr clrSpc="rgb" dir="cw">
                                      <p:cBhvr override="childStyle">
                                        <p:cTn id="211" dur="500" fill="hold"/>
                                        <p:tgtEl>
                                          <p:spTgt spid="109"/>
                                        </p:tgtEl>
                                        <p:attrNameLst>
                                          <p:attrName>style.color</p:attrName>
                                        </p:attrNameLst>
                                      </p:cBhvr>
                                      <p:to>
                                        <a:schemeClr val="accent2"/>
                                      </p:to>
                                    </p:animClr>
                                    <p:animClr clrSpc="rgb" dir="cw">
                                      <p:cBhvr>
                                        <p:cTn id="212" dur="500" fill="hold"/>
                                        <p:tgtEl>
                                          <p:spTgt spid="109"/>
                                        </p:tgtEl>
                                        <p:attrNameLst>
                                          <p:attrName>fillcolor</p:attrName>
                                        </p:attrNameLst>
                                      </p:cBhvr>
                                      <p:to>
                                        <a:schemeClr val="accent2"/>
                                      </p:to>
                                    </p:animClr>
                                    <p:set>
                                      <p:cBhvr>
                                        <p:cTn id="213" dur="500" fill="hold"/>
                                        <p:tgtEl>
                                          <p:spTgt spid="109"/>
                                        </p:tgtEl>
                                        <p:attrNameLst>
                                          <p:attrName>fill.type</p:attrName>
                                        </p:attrNameLst>
                                      </p:cBhvr>
                                      <p:to>
                                        <p:strVal val="solid"/>
                                      </p:to>
                                    </p:set>
                                    <p:set>
                                      <p:cBhvr>
                                        <p:cTn id="214" dur="500" fill="hold"/>
                                        <p:tgtEl>
                                          <p:spTgt spid="109"/>
                                        </p:tgtEl>
                                        <p:attrNameLst>
                                          <p:attrName>fill.on</p:attrName>
                                        </p:attrNameLst>
                                      </p:cBhvr>
                                      <p:to>
                                        <p:strVal val="true"/>
                                      </p:to>
                                    </p:set>
                                  </p:childTnLst>
                                </p:cTn>
                              </p:par>
                              <p:par>
                                <p:cTn id="215" presetID="19" presetClass="emph" presetSubtype="0" fill="hold" grpId="0" nodeType="withEffect">
                                  <p:stCondLst>
                                    <p:cond delay="0"/>
                                  </p:stCondLst>
                                  <p:childTnLst>
                                    <p:animClr clrSpc="rgb" dir="cw">
                                      <p:cBhvr override="childStyle">
                                        <p:cTn id="216" dur="500" fill="hold"/>
                                        <p:tgtEl>
                                          <p:spTgt spid="110"/>
                                        </p:tgtEl>
                                        <p:attrNameLst>
                                          <p:attrName>style.color</p:attrName>
                                        </p:attrNameLst>
                                      </p:cBhvr>
                                      <p:to>
                                        <a:schemeClr val="accent2"/>
                                      </p:to>
                                    </p:animClr>
                                    <p:animClr clrSpc="rgb" dir="cw">
                                      <p:cBhvr>
                                        <p:cTn id="217" dur="500" fill="hold"/>
                                        <p:tgtEl>
                                          <p:spTgt spid="110"/>
                                        </p:tgtEl>
                                        <p:attrNameLst>
                                          <p:attrName>fillcolor</p:attrName>
                                        </p:attrNameLst>
                                      </p:cBhvr>
                                      <p:to>
                                        <a:schemeClr val="accent2"/>
                                      </p:to>
                                    </p:animClr>
                                    <p:set>
                                      <p:cBhvr>
                                        <p:cTn id="218" dur="500" fill="hold"/>
                                        <p:tgtEl>
                                          <p:spTgt spid="110"/>
                                        </p:tgtEl>
                                        <p:attrNameLst>
                                          <p:attrName>fill.type</p:attrName>
                                        </p:attrNameLst>
                                      </p:cBhvr>
                                      <p:to>
                                        <p:strVal val="solid"/>
                                      </p:to>
                                    </p:set>
                                    <p:set>
                                      <p:cBhvr>
                                        <p:cTn id="219" dur="500" fill="hold"/>
                                        <p:tgtEl>
                                          <p:spTgt spid="110"/>
                                        </p:tgtEl>
                                        <p:attrNameLst>
                                          <p:attrName>fill.on</p:attrName>
                                        </p:attrNameLst>
                                      </p:cBhvr>
                                      <p:to>
                                        <p:strVal val="true"/>
                                      </p:to>
                                    </p:set>
                                  </p:childTnLst>
                                </p:cTn>
                              </p:par>
                            </p:childTnLst>
                          </p:cTn>
                        </p:par>
                      </p:childTnLst>
                    </p:cTn>
                  </p:par>
                  <p:par>
                    <p:cTn id="220" fill="hold">
                      <p:stCondLst>
                        <p:cond delay="indefinite"/>
                      </p:stCondLst>
                      <p:childTnLst>
                        <p:par>
                          <p:cTn id="221" fill="hold">
                            <p:stCondLst>
                              <p:cond delay="0"/>
                            </p:stCondLst>
                            <p:childTnLst>
                              <p:par>
                                <p:cTn id="222" presetID="6" presetClass="exit" presetSubtype="32" fill="hold" grpId="1" nodeType="clickEffect">
                                  <p:stCondLst>
                                    <p:cond delay="0"/>
                                  </p:stCondLst>
                                  <p:childTnLst>
                                    <p:animEffect transition="out" filter="circle(out)">
                                      <p:cBhvr>
                                        <p:cTn id="223" dur="2000"/>
                                        <p:tgtEl>
                                          <p:spTgt spid="104"/>
                                        </p:tgtEl>
                                      </p:cBhvr>
                                    </p:animEffect>
                                    <p:set>
                                      <p:cBhvr>
                                        <p:cTn id="224" dur="1" fill="hold">
                                          <p:stCondLst>
                                            <p:cond delay="1999"/>
                                          </p:stCondLst>
                                        </p:cTn>
                                        <p:tgtEl>
                                          <p:spTgt spid="104"/>
                                        </p:tgtEl>
                                        <p:attrNameLst>
                                          <p:attrName>style.visibility</p:attrName>
                                        </p:attrNameLst>
                                      </p:cBhvr>
                                      <p:to>
                                        <p:strVal val="hidden"/>
                                      </p:to>
                                    </p:set>
                                  </p:childTnLst>
                                </p:cTn>
                              </p:par>
                              <p:par>
                                <p:cTn id="225" presetID="6" presetClass="exit" presetSubtype="32" fill="hold" grpId="1" nodeType="withEffect">
                                  <p:stCondLst>
                                    <p:cond delay="0"/>
                                  </p:stCondLst>
                                  <p:childTnLst>
                                    <p:animEffect transition="out" filter="circle(out)">
                                      <p:cBhvr>
                                        <p:cTn id="226" dur="2000"/>
                                        <p:tgtEl>
                                          <p:spTgt spid="105"/>
                                        </p:tgtEl>
                                      </p:cBhvr>
                                    </p:animEffect>
                                    <p:set>
                                      <p:cBhvr>
                                        <p:cTn id="227" dur="1" fill="hold">
                                          <p:stCondLst>
                                            <p:cond delay="1999"/>
                                          </p:stCondLst>
                                        </p:cTn>
                                        <p:tgtEl>
                                          <p:spTgt spid="105"/>
                                        </p:tgtEl>
                                        <p:attrNameLst>
                                          <p:attrName>style.visibility</p:attrName>
                                        </p:attrNameLst>
                                      </p:cBhvr>
                                      <p:to>
                                        <p:strVal val="hidden"/>
                                      </p:to>
                                    </p:set>
                                  </p:childTnLst>
                                </p:cTn>
                              </p:par>
                              <p:par>
                                <p:cTn id="228" presetID="6" presetClass="exit" presetSubtype="32" fill="hold" grpId="1" nodeType="withEffect">
                                  <p:stCondLst>
                                    <p:cond delay="0"/>
                                  </p:stCondLst>
                                  <p:childTnLst>
                                    <p:animEffect transition="out" filter="circle(out)">
                                      <p:cBhvr>
                                        <p:cTn id="229" dur="2000"/>
                                        <p:tgtEl>
                                          <p:spTgt spid="106"/>
                                        </p:tgtEl>
                                      </p:cBhvr>
                                    </p:animEffect>
                                    <p:set>
                                      <p:cBhvr>
                                        <p:cTn id="230" dur="1" fill="hold">
                                          <p:stCondLst>
                                            <p:cond delay="1999"/>
                                          </p:stCondLst>
                                        </p:cTn>
                                        <p:tgtEl>
                                          <p:spTgt spid="106"/>
                                        </p:tgtEl>
                                        <p:attrNameLst>
                                          <p:attrName>style.visibility</p:attrName>
                                        </p:attrNameLst>
                                      </p:cBhvr>
                                      <p:to>
                                        <p:strVal val="hidden"/>
                                      </p:to>
                                    </p:set>
                                  </p:childTnLst>
                                </p:cTn>
                              </p:par>
                              <p:par>
                                <p:cTn id="231" presetID="6" presetClass="exit" presetSubtype="32" fill="hold" grpId="1" nodeType="withEffect">
                                  <p:stCondLst>
                                    <p:cond delay="0"/>
                                  </p:stCondLst>
                                  <p:childTnLst>
                                    <p:animEffect transition="out" filter="circle(out)">
                                      <p:cBhvr>
                                        <p:cTn id="232" dur="2000"/>
                                        <p:tgtEl>
                                          <p:spTgt spid="107"/>
                                        </p:tgtEl>
                                      </p:cBhvr>
                                    </p:animEffect>
                                    <p:set>
                                      <p:cBhvr>
                                        <p:cTn id="233" dur="1" fill="hold">
                                          <p:stCondLst>
                                            <p:cond delay="1999"/>
                                          </p:stCondLst>
                                        </p:cTn>
                                        <p:tgtEl>
                                          <p:spTgt spid="107"/>
                                        </p:tgtEl>
                                        <p:attrNameLst>
                                          <p:attrName>style.visibility</p:attrName>
                                        </p:attrNameLst>
                                      </p:cBhvr>
                                      <p:to>
                                        <p:strVal val="hidden"/>
                                      </p:to>
                                    </p:set>
                                  </p:childTnLst>
                                </p:cTn>
                              </p:par>
                              <p:par>
                                <p:cTn id="234" presetID="6" presetClass="exit" presetSubtype="32" fill="hold" grpId="1" nodeType="withEffect">
                                  <p:stCondLst>
                                    <p:cond delay="0"/>
                                  </p:stCondLst>
                                  <p:childTnLst>
                                    <p:animEffect transition="out" filter="circle(out)">
                                      <p:cBhvr>
                                        <p:cTn id="235" dur="2000"/>
                                        <p:tgtEl>
                                          <p:spTgt spid="108"/>
                                        </p:tgtEl>
                                      </p:cBhvr>
                                    </p:animEffect>
                                    <p:set>
                                      <p:cBhvr>
                                        <p:cTn id="236" dur="1" fill="hold">
                                          <p:stCondLst>
                                            <p:cond delay="1999"/>
                                          </p:stCondLst>
                                        </p:cTn>
                                        <p:tgtEl>
                                          <p:spTgt spid="108"/>
                                        </p:tgtEl>
                                        <p:attrNameLst>
                                          <p:attrName>style.visibility</p:attrName>
                                        </p:attrNameLst>
                                      </p:cBhvr>
                                      <p:to>
                                        <p:strVal val="hidden"/>
                                      </p:to>
                                    </p:set>
                                  </p:childTnLst>
                                </p:cTn>
                              </p:par>
                              <p:par>
                                <p:cTn id="237" presetID="6" presetClass="exit" presetSubtype="32" fill="hold" grpId="1" nodeType="withEffect">
                                  <p:stCondLst>
                                    <p:cond delay="0"/>
                                  </p:stCondLst>
                                  <p:childTnLst>
                                    <p:animEffect transition="out" filter="circle(out)">
                                      <p:cBhvr>
                                        <p:cTn id="238" dur="2000"/>
                                        <p:tgtEl>
                                          <p:spTgt spid="109"/>
                                        </p:tgtEl>
                                      </p:cBhvr>
                                    </p:animEffect>
                                    <p:set>
                                      <p:cBhvr>
                                        <p:cTn id="239" dur="1" fill="hold">
                                          <p:stCondLst>
                                            <p:cond delay="1999"/>
                                          </p:stCondLst>
                                        </p:cTn>
                                        <p:tgtEl>
                                          <p:spTgt spid="109"/>
                                        </p:tgtEl>
                                        <p:attrNameLst>
                                          <p:attrName>style.visibility</p:attrName>
                                        </p:attrNameLst>
                                      </p:cBhvr>
                                      <p:to>
                                        <p:strVal val="hidden"/>
                                      </p:to>
                                    </p:set>
                                  </p:childTnLst>
                                </p:cTn>
                              </p:par>
                              <p:par>
                                <p:cTn id="240" presetID="6" presetClass="exit" presetSubtype="32" fill="hold" grpId="1" nodeType="withEffect">
                                  <p:stCondLst>
                                    <p:cond delay="0"/>
                                  </p:stCondLst>
                                  <p:childTnLst>
                                    <p:animEffect transition="out" filter="circle(out)">
                                      <p:cBhvr>
                                        <p:cTn id="241" dur="2000"/>
                                        <p:tgtEl>
                                          <p:spTgt spid="110"/>
                                        </p:tgtEl>
                                      </p:cBhvr>
                                    </p:animEffect>
                                    <p:set>
                                      <p:cBhvr>
                                        <p:cTn id="242" dur="1" fill="hold">
                                          <p:stCondLst>
                                            <p:cond delay="1999"/>
                                          </p:stCondLst>
                                        </p:cTn>
                                        <p:tgtEl>
                                          <p:spTgt spid="110"/>
                                        </p:tgtEl>
                                        <p:attrNameLst>
                                          <p:attrName>style.visibility</p:attrName>
                                        </p:attrNameLst>
                                      </p:cBhvr>
                                      <p:to>
                                        <p:strVal val="hidden"/>
                                      </p:to>
                                    </p:set>
                                  </p:childTnLst>
                                </p:cTn>
                              </p:par>
                              <p:par>
                                <p:cTn id="243" presetID="6" presetClass="exit" presetSubtype="32" fill="hold" grpId="1" nodeType="withEffect">
                                  <p:stCondLst>
                                    <p:cond delay="0"/>
                                  </p:stCondLst>
                                  <p:childTnLst>
                                    <p:animEffect transition="out" filter="circle(out)">
                                      <p:cBhvr>
                                        <p:cTn id="244" dur="2000"/>
                                        <p:tgtEl>
                                          <p:spTgt spid="134"/>
                                        </p:tgtEl>
                                      </p:cBhvr>
                                    </p:animEffect>
                                    <p:set>
                                      <p:cBhvr>
                                        <p:cTn id="245" dur="1" fill="hold">
                                          <p:stCondLst>
                                            <p:cond delay="1999"/>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46" restart="whenNotActive" fill="hold" evtFilter="cancelBubble" nodeType="interactiveSeq">
                <p:stCondLst>
                  <p:cond evt="onClick" delay="0">
                    <p:tgtEl>
                      <p:spTgt spid="23"/>
                    </p:tgtEl>
                  </p:cond>
                </p:stCondLst>
                <p:endSync evt="end" delay="0">
                  <p:rtn val="all"/>
                </p:endSync>
                <p:childTnLst>
                  <p:par>
                    <p:cTn id="247" fill="hold">
                      <p:stCondLst>
                        <p:cond delay="0"/>
                      </p:stCondLst>
                      <p:childTnLst>
                        <p:par>
                          <p:cTn id="248" fill="hold">
                            <p:stCondLst>
                              <p:cond delay="0"/>
                            </p:stCondLst>
                            <p:childTnLst>
                              <p:par>
                                <p:cTn id="249" presetID="6" presetClass="entr" presetSubtype="16" fill="hold" grpId="0" nodeType="withEffect">
                                  <p:stCondLst>
                                    <p:cond delay="0"/>
                                  </p:stCondLst>
                                  <p:childTnLst>
                                    <p:set>
                                      <p:cBhvr>
                                        <p:cTn id="250" dur="1" fill="hold">
                                          <p:stCondLst>
                                            <p:cond delay="0"/>
                                          </p:stCondLst>
                                        </p:cTn>
                                        <p:tgtEl>
                                          <p:spTgt spid="135"/>
                                        </p:tgtEl>
                                        <p:attrNameLst>
                                          <p:attrName>style.visibility</p:attrName>
                                        </p:attrNameLst>
                                      </p:cBhvr>
                                      <p:to>
                                        <p:strVal val="visible"/>
                                      </p:to>
                                    </p:set>
                                    <p:animEffect transition="in" filter="circle(in)">
                                      <p:cBhvr>
                                        <p:cTn id="251" dur="2000"/>
                                        <p:tgtEl>
                                          <p:spTgt spid="135"/>
                                        </p:tgtEl>
                                      </p:cBhvr>
                                    </p:animEffect>
                                  </p:childTnLst>
                                </p:cTn>
                              </p:par>
                              <p:par>
                                <p:cTn id="252" presetID="19" presetClass="emph" presetSubtype="0" fill="hold" grpId="0" nodeType="withEffect">
                                  <p:stCondLst>
                                    <p:cond delay="0"/>
                                  </p:stCondLst>
                                  <p:childTnLst>
                                    <p:animClr clrSpc="rgb" dir="cw">
                                      <p:cBhvr override="childStyle">
                                        <p:cTn id="253" dur="500" fill="hold"/>
                                        <p:tgtEl>
                                          <p:spTgt spid="111"/>
                                        </p:tgtEl>
                                        <p:attrNameLst>
                                          <p:attrName>style.color</p:attrName>
                                        </p:attrNameLst>
                                      </p:cBhvr>
                                      <p:to>
                                        <a:schemeClr val="accent2"/>
                                      </p:to>
                                    </p:animClr>
                                    <p:animClr clrSpc="rgb" dir="cw">
                                      <p:cBhvr>
                                        <p:cTn id="254" dur="500" fill="hold"/>
                                        <p:tgtEl>
                                          <p:spTgt spid="111"/>
                                        </p:tgtEl>
                                        <p:attrNameLst>
                                          <p:attrName>fillcolor</p:attrName>
                                        </p:attrNameLst>
                                      </p:cBhvr>
                                      <p:to>
                                        <a:schemeClr val="accent2"/>
                                      </p:to>
                                    </p:animClr>
                                    <p:set>
                                      <p:cBhvr>
                                        <p:cTn id="255" dur="500" fill="hold"/>
                                        <p:tgtEl>
                                          <p:spTgt spid="111"/>
                                        </p:tgtEl>
                                        <p:attrNameLst>
                                          <p:attrName>fill.type</p:attrName>
                                        </p:attrNameLst>
                                      </p:cBhvr>
                                      <p:to>
                                        <p:strVal val="solid"/>
                                      </p:to>
                                    </p:set>
                                    <p:set>
                                      <p:cBhvr>
                                        <p:cTn id="256" dur="500" fill="hold"/>
                                        <p:tgtEl>
                                          <p:spTgt spid="111"/>
                                        </p:tgtEl>
                                        <p:attrNameLst>
                                          <p:attrName>fill.on</p:attrName>
                                        </p:attrNameLst>
                                      </p:cBhvr>
                                      <p:to>
                                        <p:strVal val="true"/>
                                      </p:to>
                                    </p:set>
                                  </p:childTnLst>
                                </p:cTn>
                              </p:par>
                              <p:par>
                                <p:cTn id="257" presetID="19" presetClass="emph" presetSubtype="0" fill="hold" grpId="0" nodeType="withEffect">
                                  <p:stCondLst>
                                    <p:cond delay="0"/>
                                  </p:stCondLst>
                                  <p:childTnLst>
                                    <p:animClr clrSpc="rgb" dir="cw">
                                      <p:cBhvr override="childStyle">
                                        <p:cTn id="258" dur="500" fill="hold"/>
                                        <p:tgtEl>
                                          <p:spTgt spid="112"/>
                                        </p:tgtEl>
                                        <p:attrNameLst>
                                          <p:attrName>style.color</p:attrName>
                                        </p:attrNameLst>
                                      </p:cBhvr>
                                      <p:to>
                                        <a:schemeClr val="accent2"/>
                                      </p:to>
                                    </p:animClr>
                                    <p:animClr clrSpc="rgb" dir="cw">
                                      <p:cBhvr>
                                        <p:cTn id="259" dur="500" fill="hold"/>
                                        <p:tgtEl>
                                          <p:spTgt spid="112"/>
                                        </p:tgtEl>
                                        <p:attrNameLst>
                                          <p:attrName>fillcolor</p:attrName>
                                        </p:attrNameLst>
                                      </p:cBhvr>
                                      <p:to>
                                        <a:schemeClr val="accent2"/>
                                      </p:to>
                                    </p:animClr>
                                    <p:set>
                                      <p:cBhvr>
                                        <p:cTn id="260" dur="500" fill="hold"/>
                                        <p:tgtEl>
                                          <p:spTgt spid="112"/>
                                        </p:tgtEl>
                                        <p:attrNameLst>
                                          <p:attrName>fill.type</p:attrName>
                                        </p:attrNameLst>
                                      </p:cBhvr>
                                      <p:to>
                                        <p:strVal val="solid"/>
                                      </p:to>
                                    </p:set>
                                    <p:set>
                                      <p:cBhvr>
                                        <p:cTn id="261" dur="500" fill="hold"/>
                                        <p:tgtEl>
                                          <p:spTgt spid="112"/>
                                        </p:tgtEl>
                                        <p:attrNameLst>
                                          <p:attrName>fill.on</p:attrName>
                                        </p:attrNameLst>
                                      </p:cBhvr>
                                      <p:to>
                                        <p:strVal val="true"/>
                                      </p:to>
                                    </p:set>
                                  </p:childTnLst>
                                </p:cTn>
                              </p:par>
                              <p:par>
                                <p:cTn id="262" presetID="19" presetClass="emph" presetSubtype="0" fill="hold" grpId="0" nodeType="withEffect">
                                  <p:stCondLst>
                                    <p:cond delay="0"/>
                                  </p:stCondLst>
                                  <p:childTnLst>
                                    <p:animClr clrSpc="rgb" dir="cw">
                                      <p:cBhvr override="childStyle">
                                        <p:cTn id="263" dur="500" fill="hold"/>
                                        <p:tgtEl>
                                          <p:spTgt spid="113"/>
                                        </p:tgtEl>
                                        <p:attrNameLst>
                                          <p:attrName>style.color</p:attrName>
                                        </p:attrNameLst>
                                      </p:cBhvr>
                                      <p:to>
                                        <a:schemeClr val="accent2"/>
                                      </p:to>
                                    </p:animClr>
                                    <p:animClr clrSpc="rgb" dir="cw">
                                      <p:cBhvr>
                                        <p:cTn id="264" dur="500" fill="hold"/>
                                        <p:tgtEl>
                                          <p:spTgt spid="113"/>
                                        </p:tgtEl>
                                        <p:attrNameLst>
                                          <p:attrName>fillcolor</p:attrName>
                                        </p:attrNameLst>
                                      </p:cBhvr>
                                      <p:to>
                                        <a:schemeClr val="accent2"/>
                                      </p:to>
                                    </p:animClr>
                                    <p:set>
                                      <p:cBhvr>
                                        <p:cTn id="265" dur="500" fill="hold"/>
                                        <p:tgtEl>
                                          <p:spTgt spid="113"/>
                                        </p:tgtEl>
                                        <p:attrNameLst>
                                          <p:attrName>fill.type</p:attrName>
                                        </p:attrNameLst>
                                      </p:cBhvr>
                                      <p:to>
                                        <p:strVal val="solid"/>
                                      </p:to>
                                    </p:set>
                                    <p:set>
                                      <p:cBhvr>
                                        <p:cTn id="266" dur="500" fill="hold"/>
                                        <p:tgtEl>
                                          <p:spTgt spid="113"/>
                                        </p:tgtEl>
                                        <p:attrNameLst>
                                          <p:attrName>fill.on</p:attrName>
                                        </p:attrNameLst>
                                      </p:cBhvr>
                                      <p:to>
                                        <p:strVal val="true"/>
                                      </p:to>
                                    </p:set>
                                  </p:childTnLst>
                                </p:cTn>
                              </p:par>
                              <p:par>
                                <p:cTn id="267" presetID="19" presetClass="emph" presetSubtype="0" fill="hold" grpId="0" nodeType="withEffect">
                                  <p:stCondLst>
                                    <p:cond delay="0"/>
                                  </p:stCondLst>
                                  <p:childTnLst>
                                    <p:animClr clrSpc="rgb" dir="cw">
                                      <p:cBhvr override="childStyle">
                                        <p:cTn id="268" dur="500" fill="hold"/>
                                        <p:tgtEl>
                                          <p:spTgt spid="114"/>
                                        </p:tgtEl>
                                        <p:attrNameLst>
                                          <p:attrName>style.color</p:attrName>
                                        </p:attrNameLst>
                                      </p:cBhvr>
                                      <p:to>
                                        <a:schemeClr val="accent2"/>
                                      </p:to>
                                    </p:animClr>
                                    <p:animClr clrSpc="rgb" dir="cw">
                                      <p:cBhvr>
                                        <p:cTn id="269" dur="500" fill="hold"/>
                                        <p:tgtEl>
                                          <p:spTgt spid="114"/>
                                        </p:tgtEl>
                                        <p:attrNameLst>
                                          <p:attrName>fillcolor</p:attrName>
                                        </p:attrNameLst>
                                      </p:cBhvr>
                                      <p:to>
                                        <a:schemeClr val="accent2"/>
                                      </p:to>
                                    </p:animClr>
                                    <p:set>
                                      <p:cBhvr>
                                        <p:cTn id="270" dur="500" fill="hold"/>
                                        <p:tgtEl>
                                          <p:spTgt spid="114"/>
                                        </p:tgtEl>
                                        <p:attrNameLst>
                                          <p:attrName>fill.type</p:attrName>
                                        </p:attrNameLst>
                                      </p:cBhvr>
                                      <p:to>
                                        <p:strVal val="solid"/>
                                      </p:to>
                                    </p:set>
                                    <p:set>
                                      <p:cBhvr>
                                        <p:cTn id="271" dur="500" fill="hold"/>
                                        <p:tgtEl>
                                          <p:spTgt spid="114"/>
                                        </p:tgtEl>
                                        <p:attrNameLst>
                                          <p:attrName>fill.on</p:attrName>
                                        </p:attrNameLst>
                                      </p:cBhvr>
                                      <p:to>
                                        <p:strVal val="true"/>
                                      </p:to>
                                    </p:set>
                                  </p:childTnLst>
                                </p:cTn>
                              </p:par>
                              <p:par>
                                <p:cTn id="272" presetID="19" presetClass="emph" presetSubtype="0" fill="hold" grpId="0" nodeType="withEffect">
                                  <p:stCondLst>
                                    <p:cond delay="0"/>
                                  </p:stCondLst>
                                  <p:childTnLst>
                                    <p:animClr clrSpc="rgb" dir="cw">
                                      <p:cBhvr override="childStyle">
                                        <p:cTn id="273" dur="500" fill="hold"/>
                                        <p:tgtEl>
                                          <p:spTgt spid="115"/>
                                        </p:tgtEl>
                                        <p:attrNameLst>
                                          <p:attrName>style.color</p:attrName>
                                        </p:attrNameLst>
                                      </p:cBhvr>
                                      <p:to>
                                        <a:schemeClr val="accent2"/>
                                      </p:to>
                                    </p:animClr>
                                    <p:animClr clrSpc="rgb" dir="cw">
                                      <p:cBhvr>
                                        <p:cTn id="274" dur="500" fill="hold"/>
                                        <p:tgtEl>
                                          <p:spTgt spid="115"/>
                                        </p:tgtEl>
                                        <p:attrNameLst>
                                          <p:attrName>fillcolor</p:attrName>
                                        </p:attrNameLst>
                                      </p:cBhvr>
                                      <p:to>
                                        <a:schemeClr val="accent2"/>
                                      </p:to>
                                    </p:animClr>
                                    <p:set>
                                      <p:cBhvr>
                                        <p:cTn id="275" dur="500" fill="hold"/>
                                        <p:tgtEl>
                                          <p:spTgt spid="115"/>
                                        </p:tgtEl>
                                        <p:attrNameLst>
                                          <p:attrName>fill.type</p:attrName>
                                        </p:attrNameLst>
                                      </p:cBhvr>
                                      <p:to>
                                        <p:strVal val="solid"/>
                                      </p:to>
                                    </p:set>
                                    <p:set>
                                      <p:cBhvr>
                                        <p:cTn id="276" dur="500" fill="hold"/>
                                        <p:tgtEl>
                                          <p:spTgt spid="115"/>
                                        </p:tgtEl>
                                        <p:attrNameLst>
                                          <p:attrName>fill.on</p:attrName>
                                        </p:attrNameLst>
                                      </p:cBhvr>
                                      <p:to>
                                        <p:strVal val="true"/>
                                      </p:to>
                                    </p:set>
                                  </p:childTnLst>
                                </p:cTn>
                              </p:par>
                              <p:par>
                                <p:cTn id="277" presetID="19" presetClass="emph" presetSubtype="0" fill="hold" grpId="0" nodeType="withEffect">
                                  <p:stCondLst>
                                    <p:cond delay="0"/>
                                  </p:stCondLst>
                                  <p:childTnLst>
                                    <p:animClr clrSpc="rgb" dir="cw">
                                      <p:cBhvr override="childStyle">
                                        <p:cTn id="278" dur="500" fill="hold"/>
                                        <p:tgtEl>
                                          <p:spTgt spid="116"/>
                                        </p:tgtEl>
                                        <p:attrNameLst>
                                          <p:attrName>style.color</p:attrName>
                                        </p:attrNameLst>
                                      </p:cBhvr>
                                      <p:to>
                                        <a:schemeClr val="accent2"/>
                                      </p:to>
                                    </p:animClr>
                                    <p:animClr clrSpc="rgb" dir="cw">
                                      <p:cBhvr>
                                        <p:cTn id="279" dur="500" fill="hold"/>
                                        <p:tgtEl>
                                          <p:spTgt spid="116"/>
                                        </p:tgtEl>
                                        <p:attrNameLst>
                                          <p:attrName>fillcolor</p:attrName>
                                        </p:attrNameLst>
                                      </p:cBhvr>
                                      <p:to>
                                        <a:schemeClr val="accent2"/>
                                      </p:to>
                                    </p:animClr>
                                    <p:set>
                                      <p:cBhvr>
                                        <p:cTn id="280" dur="500" fill="hold"/>
                                        <p:tgtEl>
                                          <p:spTgt spid="116"/>
                                        </p:tgtEl>
                                        <p:attrNameLst>
                                          <p:attrName>fill.type</p:attrName>
                                        </p:attrNameLst>
                                      </p:cBhvr>
                                      <p:to>
                                        <p:strVal val="solid"/>
                                      </p:to>
                                    </p:set>
                                    <p:set>
                                      <p:cBhvr>
                                        <p:cTn id="281" dur="500" fill="hold"/>
                                        <p:tgtEl>
                                          <p:spTgt spid="116"/>
                                        </p:tgtEl>
                                        <p:attrNameLst>
                                          <p:attrName>fill.on</p:attrName>
                                        </p:attrNameLst>
                                      </p:cBhvr>
                                      <p:to>
                                        <p:strVal val="true"/>
                                      </p:to>
                                    </p:set>
                                  </p:childTnLst>
                                </p:cTn>
                              </p:par>
                            </p:childTnLst>
                          </p:cTn>
                        </p:par>
                      </p:childTnLst>
                    </p:cTn>
                  </p:par>
                  <p:par>
                    <p:cTn id="282" fill="hold">
                      <p:stCondLst>
                        <p:cond delay="indefinite"/>
                      </p:stCondLst>
                      <p:childTnLst>
                        <p:par>
                          <p:cTn id="283" fill="hold">
                            <p:stCondLst>
                              <p:cond delay="0"/>
                            </p:stCondLst>
                            <p:childTnLst>
                              <p:par>
                                <p:cTn id="284" presetID="6" presetClass="exit" presetSubtype="32" fill="hold" grpId="1" nodeType="clickEffect">
                                  <p:stCondLst>
                                    <p:cond delay="0"/>
                                  </p:stCondLst>
                                  <p:childTnLst>
                                    <p:animEffect transition="out" filter="circle(out)">
                                      <p:cBhvr>
                                        <p:cTn id="285" dur="2000"/>
                                        <p:tgtEl>
                                          <p:spTgt spid="111"/>
                                        </p:tgtEl>
                                      </p:cBhvr>
                                    </p:animEffect>
                                    <p:set>
                                      <p:cBhvr>
                                        <p:cTn id="286" dur="1" fill="hold">
                                          <p:stCondLst>
                                            <p:cond delay="1999"/>
                                          </p:stCondLst>
                                        </p:cTn>
                                        <p:tgtEl>
                                          <p:spTgt spid="111"/>
                                        </p:tgtEl>
                                        <p:attrNameLst>
                                          <p:attrName>style.visibility</p:attrName>
                                        </p:attrNameLst>
                                      </p:cBhvr>
                                      <p:to>
                                        <p:strVal val="hidden"/>
                                      </p:to>
                                    </p:set>
                                  </p:childTnLst>
                                </p:cTn>
                              </p:par>
                              <p:par>
                                <p:cTn id="287" presetID="6" presetClass="exit" presetSubtype="32" fill="hold" grpId="1" nodeType="withEffect">
                                  <p:stCondLst>
                                    <p:cond delay="0"/>
                                  </p:stCondLst>
                                  <p:childTnLst>
                                    <p:animEffect transition="out" filter="circle(out)">
                                      <p:cBhvr>
                                        <p:cTn id="288" dur="2000"/>
                                        <p:tgtEl>
                                          <p:spTgt spid="112"/>
                                        </p:tgtEl>
                                      </p:cBhvr>
                                    </p:animEffect>
                                    <p:set>
                                      <p:cBhvr>
                                        <p:cTn id="289" dur="1" fill="hold">
                                          <p:stCondLst>
                                            <p:cond delay="1999"/>
                                          </p:stCondLst>
                                        </p:cTn>
                                        <p:tgtEl>
                                          <p:spTgt spid="112"/>
                                        </p:tgtEl>
                                        <p:attrNameLst>
                                          <p:attrName>style.visibility</p:attrName>
                                        </p:attrNameLst>
                                      </p:cBhvr>
                                      <p:to>
                                        <p:strVal val="hidden"/>
                                      </p:to>
                                    </p:set>
                                  </p:childTnLst>
                                </p:cTn>
                              </p:par>
                              <p:par>
                                <p:cTn id="290" presetID="6" presetClass="exit" presetSubtype="32" fill="hold" grpId="1" nodeType="withEffect">
                                  <p:stCondLst>
                                    <p:cond delay="0"/>
                                  </p:stCondLst>
                                  <p:childTnLst>
                                    <p:animEffect transition="out" filter="circle(out)">
                                      <p:cBhvr>
                                        <p:cTn id="291" dur="2000"/>
                                        <p:tgtEl>
                                          <p:spTgt spid="113"/>
                                        </p:tgtEl>
                                      </p:cBhvr>
                                    </p:animEffect>
                                    <p:set>
                                      <p:cBhvr>
                                        <p:cTn id="292" dur="1" fill="hold">
                                          <p:stCondLst>
                                            <p:cond delay="1999"/>
                                          </p:stCondLst>
                                        </p:cTn>
                                        <p:tgtEl>
                                          <p:spTgt spid="113"/>
                                        </p:tgtEl>
                                        <p:attrNameLst>
                                          <p:attrName>style.visibility</p:attrName>
                                        </p:attrNameLst>
                                      </p:cBhvr>
                                      <p:to>
                                        <p:strVal val="hidden"/>
                                      </p:to>
                                    </p:set>
                                  </p:childTnLst>
                                </p:cTn>
                              </p:par>
                              <p:par>
                                <p:cTn id="293" presetID="6" presetClass="exit" presetSubtype="32" fill="hold" grpId="1" nodeType="withEffect">
                                  <p:stCondLst>
                                    <p:cond delay="0"/>
                                  </p:stCondLst>
                                  <p:childTnLst>
                                    <p:animEffect transition="out" filter="circle(out)">
                                      <p:cBhvr>
                                        <p:cTn id="294" dur="2000"/>
                                        <p:tgtEl>
                                          <p:spTgt spid="114"/>
                                        </p:tgtEl>
                                      </p:cBhvr>
                                    </p:animEffect>
                                    <p:set>
                                      <p:cBhvr>
                                        <p:cTn id="295" dur="1" fill="hold">
                                          <p:stCondLst>
                                            <p:cond delay="1999"/>
                                          </p:stCondLst>
                                        </p:cTn>
                                        <p:tgtEl>
                                          <p:spTgt spid="114"/>
                                        </p:tgtEl>
                                        <p:attrNameLst>
                                          <p:attrName>style.visibility</p:attrName>
                                        </p:attrNameLst>
                                      </p:cBhvr>
                                      <p:to>
                                        <p:strVal val="hidden"/>
                                      </p:to>
                                    </p:set>
                                  </p:childTnLst>
                                </p:cTn>
                              </p:par>
                              <p:par>
                                <p:cTn id="296" presetID="6" presetClass="exit" presetSubtype="32" fill="hold" grpId="1" nodeType="withEffect">
                                  <p:stCondLst>
                                    <p:cond delay="0"/>
                                  </p:stCondLst>
                                  <p:childTnLst>
                                    <p:animEffect transition="out" filter="circle(out)">
                                      <p:cBhvr>
                                        <p:cTn id="297" dur="2000"/>
                                        <p:tgtEl>
                                          <p:spTgt spid="115"/>
                                        </p:tgtEl>
                                      </p:cBhvr>
                                    </p:animEffect>
                                    <p:set>
                                      <p:cBhvr>
                                        <p:cTn id="298" dur="1" fill="hold">
                                          <p:stCondLst>
                                            <p:cond delay="1999"/>
                                          </p:stCondLst>
                                        </p:cTn>
                                        <p:tgtEl>
                                          <p:spTgt spid="115"/>
                                        </p:tgtEl>
                                        <p:attrNameLst>
                                          <p:attrName>style.visibility</p:attrName>
                                        </p:attrNameLst>
                                      </p:cBhvr>
                                      <p:to>
                                        <p:strVal val="hidden"/>
                                      </p:to>
                                    </p:set>
                                  </p:childTnLst>
                                </p:cTn>
                              </p:par>
                              <p:par>
                                <p:cTn id="299" presetID="6" presetClass="exit" presetSubtype="32" fill="hold" grpId="1" nodeType="withEffect">
                                  <p:stCondLst>
                                    <p:cond delay="0"/>
                                  </p:stCondLst>
                                  <p:childTnLst>
                                    <p:animEffect transition="out" filter="circle(out)">
                                      <p:cBhvr>
                                        <p:cTn id="300" dur="2000"/>
                                        <p:tgtEl>
                                          <p:spTgt spid="116"/>
                                        </p:tgtEl>
                                      </p:cBhvr>
                                    </p:animEffect>
                                    <p:set>
                                      <p:cBhvr>
                                        <p:cTn id="301" dur="1" fill="hold">
                                          <p:stCondLst>
                                            <p:cond delay="1999"/>
                                          </p:stCondLst>
                                        </p:cTn>
                                        <p:tgtEl>
                                          <p:spTgt spid="116"/>
                                        </p:tgtEl>
                                        <p:attrNameLst>
                                          <p:attrName>style.visibility</p:attrName>
                                        </p:attrNameLst>
                                      </p:cBhvr>
                                      <p:to>
                                        <p:strVal val="hidden"/>
                                      </p:to>
                                    </p:set>
                                  </p:childTnLst>
                                </p:cTn>
                              </p:par>
                              <p:par>
                                <p:cTn id="302" presetID="6" presetClass="exit" presetSubtype="32" fill="hold" grpId="1" nodeType="withEffect">
                                  <p:stCondLst>
                                    <p:cond delay="0"/>
                                  </p:stCondLst>
                                  <p:childTnLst>
                                    <p:animEffect transition="out" filter="circle(out)">
                                      <p:cBhvr>
                                        <p:cTn id="303" dur="2000"/>
                                        <p:tgtEl>
                                          <p:spTgt spid="135"/>
                                        </p:tgtEl>
                                      </p:cBhvr>
                                    </p:animEffect>
                                    <p:set>
                                      <p:cBhvr>
                                        <p:cTn id="304" dur="1" fill="hold">
                                          <p:stCondLst>
                                            <p:cond delay="1999"/>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05" restart="whenNotActive" fill="hold" evtFilter="cancelBubble" nodeType="interactiveSeq">
                <p:stCondLst>
                  <p:cond evt="onClick" delay="0">
                    <p:tgtEl>
                      <p:spTgt spid="24"/>
                    </p:tgtEl>
                  </p:cond>
                </p:stCondLst>
                <p:endSync evt="end" delay="0">
                  <p:rtn val="all"/>
                </p:endSync>
                <p:childTnLst>
                  <p:par>
                    <p:cTn id="306" fill="hold">
                      <p:stCondLst>
                        <p:cond delay="0"/>
                      </p:stCondLst>
                      <p:childTnLst>
                        <p:par>
                          <p:cTn id="307" fill="hold">
                            <p:stCondLst>
                              <p:cond delay="0"/>
                            </p:stCondLst>
                            <p:childTnLst>
                              <p:par>
                                <p:cTn id="308" presetID="6" presetClass="entr" presetSubtype="16" fill="hold" grpId="0" nodeType="withEffect">
                                  <p:stCondLst>
                                    <p:cond delay="0"/>
                                  </p:stCondLst>
                                  <p:childTnLst>
                                    <p:set>
                                      <p:cBhvr>
                                        <p:cTn id="309" dur="1" fill="hold">
                                          <p:stCondLst>
                                            <p:cond delay="0"/>
                                          </p:stCondLst>
                                        </p:cTn>
                                        <p:tgtEl>
                                          <p:spTgt spid="136"/>
                                        </p:tgtEl>
                                        <p:attrNameLst>
                                          <p:attrName>style.visibility</p:attrName>
                                        </p:attrNameLst>
                                      </p:cBhvr>
                                      <p:to>
                                        <p:strVal val="visible"/>
                                      </p:to>
                                    </p:set>
                                    <p:animEffect transition="in" filter="circle(in)">
                                      <p:cBhvr>
                                        <p:cTn id="310" dur="2000"/>
                                        <p:tgtEl>
                                          <p:spTgt spid="136"/>
                                        </p:tgtEl>
                                      </p:cBhvr>
                                    </p:animEffect>
                                  </p:childTnLst>
                                </p:cTn>
                              </p:par>
                              <p:par>
                                <p:cTn id="311" presetID="19" presetClass="emph" presetSubtype="0" fill="hold" grpId="0" nodeType="withEffect">
                                  <p:stCondLst>
                                    <p:cond delay="0"/>
                                  </p:stCondLst>
                                  <p:childTnLst>
                                    <p:animClr clrSpc="rgb" dir="cw">
                                      <p:cBhvr override="childStyle">
                                        <p:cTn id="312" dur="500" fill="hold"/>
                                        <p:tgtEl>
                                          <p:spTgt spid="118"/>
                                        </p:tgtEl>
                                        <p:attrNameLst>
                                          <p:attrName>style.color</p:attrName>
                                        </p:attrNameLst>
                                      </p:cBhvr>
                                      <p:to>
                                        <a:schemeClr val="accent2"/>
                                      </p:to>
                                    </p:animClr>
                                    <p:animClr clrSpc="rgb" dir="cw">
                                      <p:cBhvr>
                                        <p:cTn id="313" dur="500" fill="hold"/>
                                        <p:tgtEl>
                                          <p:spTgt spid="118"/>
                                        </p:tgtEl>
                                        <p:attrNameLst>
                                          <p:attrName>fillcolor</p:attrName>
                                        </p:attrNameLst>
                                      </p:cBhvr>
                                      <p:to>
                                        <a:schemeClr val="accent2"/>
                                      </p:to>
                                    </p:animClr>
                                    <p:set>
                                      <p:cBhvr>
                                        <p:cTn id="314" dur="500" fill="hold"/>
                                        <p:tgtEl>
                                          <p:spTgt spid="118"/>
                                        </p:tgtEl>
                                        <p:attrNameLst>
                                          <p:attrName>fill.type</p:attrName>
                                        </p:attrNameLst>
                                      </p:cBhvr>
                                      <p:to>
                                        <p:strVal val="solid"/>
                                      </p:to>
                                    </p:set>
                                    <p:set>
                                      <p:cBhvr>
                                        <p:cTn id="315" dur="500" fill="hold"/>
                                        <p:tgtEl>
                                          <p:spTgt spid="118"/>
                                        </p:tgtEl>
                                        <p:attrNameLst>
                                          <p:attrName>fill.on</p:attrName>
                                        </p:attrNameLst>
                                      </p:cBhvr>
                                      <p:to>
                                        <p:strVal val="true"/>
                                      </p:to>
                                    </p:set>
                                  </p:childTnLst>
                                </p:cTn>
                              </p:par>
                              <p:par>
                                <p:cTn id="316" presetID="19" presetClass="emph" presetSubtype="0" fill="hold" grpId="0" nodeType="withEffect">
                                  <p:stCondLst>
                                    <p:cond delay="0"/>
                                  </p:stCondLst>
                                  <p:childTnLst>
                                    <p:animClr clrSpc="rgb" dir="cw">
                                      <p:cBhvr override="childStyle">
                                        <p:cTn id="317" dur="500" fill="hold"/>
                                        <p:tgtEl>
                                          <p:spTgt spid="119"/>
                                        </p:tgtEl>
                                        <p:attrNameLst>
                                          <p:attrName>style.color</p:attrName>
                                        </p:attrNameLst>
                                      </p:cBhvr>
                                      <p:to>
                                        <a:schemeClr val="accent2"/>
                                      </p:to>
                                    </p:animClr>
                                    <p:animClr clrSpc="rgb" dir="cw">
                                      <p:cBhvr>
                                        <p:cTn id="318" dur="500" fill="hold"/>
                                        <p:tgtEl>
                                          <p:spTgt spid="119"/>
                                        </p:tgtEl>
                                        <p:attrNameLst>
                                          <p:attrName>fillcolor</p:attrName>
                                        </p:attrNameLst>
                                      </p:cBhvr>
                                      <p:to>
                                        <a:schemeClr val="accent2"/>
                                      </p:to>
                                    </p:animClr>
                                    <p:set>
                                      <p:cBhvr>
                                        <p:cTn id="319" dur="500" fill="hold"/>
                                        <p:tgtEl>
                                          <p:spTgt spid="119"/>
                                        </p:tgtEl>
                                        <p:attrNameLst>
                                          <p:attrName>fill.type</p:attrName>
                                        </p:attrNameLst>
                                      </p:cBhvr>
                                      <p:to>
                                        <p:strVal val="solid"/>
                                      </p:to>
                                    </p:set>
                                    <p:set>
                                      <p:cBhvr>
                                        <p:cTn id="320" dur="500" fill="hold"/>
                                        <p:tgtEl>
                                          <p:spTgt spid="119"/>
                                        </p:tgtEl>
                                        <p:attrNameLst>
                                          <p:attrName>fill.on</p:attrName>
                                        </p:attrNameLst>
                                      </p:cBhvr>
                                      <p:to>
                                        <p:strVal val="true"/>
                                      </p:to>
                                    </p:set>
                                  </p:childTnLst>
                                </p:cTn>
                              </p:par>
                              <p:par>
                                <p:cTn id="321" presetID="19" presetClass="emph" presetSubtype="0" fill="hold" grpId="0" nodeType="withEffect">
                                  <p:stCondLst>
                                    <p:cond delay="0"/>
                                  </p:stCondLst>
                                  <p:childTnLst>
                                    <p:animClr clrSpc="rgb" dir="cw">
                                      <p:cBhvr override="childStyle">
                                        <p:cTn id="322" dur="500" fill="hold"/>
                                        <p:tgtEl>
                                          <p:spTgt spid="120"/>
                                        </p:tgtEl>
                                        <p:attrNameLst>
                                          <p:attrName>style.color</p:attrName>
                                        </p:attrNameLst>
                                      </p:cBhvr>
                                      <p:to>
                                        <a:schemeClr val="accent2"/>
                                      </p:to>
                                    </p:animClr>
                                    <p:animClr clrSpc="rgb" dir="cw">
                                      <p:cBhvr>
                                        <p:cTn id="323" dur="500" fill="hold"/>
                                        <p:tgtEl>
                                          <p:spTgt spid="120"/>
                                        </p:tgtEl>
                                        <p:attrNameLst>
                                          <p:attrName>fillcolor</p:attrName>
                                        </p:attrNameLst>
                                      </p:cBhvr>
                                      <p:to>
                                        <a:schemeClr val="accent2"/>
                                      </p:to>
                                    </p:animClr>
                                    <p:set>
                                      <p:cBhvr>
                                        <p:cTn id="324" dur="500" fill="hold"/>
                                        <p:tgtEl>
                                          <p:spTgt spid="120"/>
                                        </p:tgtEl>
                                        <p:attrNameLst>
                                          <p:attrName>fill.type</p:attrName>
                                        </p:attrNameLst>
                                      </p:cBhvr>
                                      <p:to>
                                        <p:strVal val="solid"/>
                                      </p:to>
                                    </p:set>
                                    <p:set>
                                      <p:cBhvr>
                                        <p:cTn id="325" dur="500" fill="hold"/>
                                        <p:tgtEl>
                                          <p:spTgt spid="120"/>
                                        </p:tgtEl>
                                        <p:attrNameLst>
                                          <p:attrName>fill.on</p:attrName>
                                        </p:attrNameLst>
                                      </p:cBhvr>
                                      <p:to>
                                        <p:strVal val="true"/>
                                      </p:to>
                                    </p:set>
                                  </p:childTnLst>
                                </p:cTn>
                              </p:par>
                              <p:par>
                                <p:cTn id="326" presetID="19" presetClass="emph" presetSubtype="0" fill="hold" grpId="0" nodeType="withEffect">
                                  <p:stCondLst>
                                    <p:cond delay="0"/>
                                  </p:stCondLst>
                                  <p:childTnLst>
                                    <p:animClr clrSpc="rgb" dir="cw">
                                      <p:cBhvr override="childStyle">
                                        <p:cTn id="327" dur="500" fill="hold"/>
                                        <p:tgtEl>
                                          <p:spTgt spid="121"/>
                                        </p:tgtEl>
                                        <p:attrNameLst>
                                          <p:attrName>style.color</p:attrName>
                                        </p:attrNameLst>
                                      </p:cBhvr>
                                      <p:to>
                                        <a:schemeClr val="accent2"/>
                                      </p:to>
                                    </p:animClr>
                                    <p:animClr clrSpc="rgb" dir="cw">
                                      <p:cBhvr>
                                        <p:cTn id="328" dur="500" fill="hold"/>
                                        <p:tgtEl>
                                          <p:spTgt spid="121"/>
                                        </p:tgtEl>
                                        <p:attrNameLst>
                                          <p:attrName>fillcolor</p:attrName>
                                        </p:attrNameLst>
                                      </p:cBhvr>
                                      <p:to>
                                        <a:schemeClr val="accent2"/>
                                      </p:to>
                                    </p:animClr>
                                    <p:set>
                                      <p:cBhvr>
                                        <p:cTn id="329" dur="500" fill="hold"/>
                                        <p:tgtEl>
                                          <p:spTgt spid="121"/>
                                        </p:tgtEl>
                                        <p:attrNameLst>
                                          <p:attrName>fill.type</p:attrName>
                                        </p:attrNameLst>
                                      </p:cBhvr>
                                      <p:to>
                                        <p:strVal val="solid"/>
                                      </p:to>
                                    </p:set>
                                    <p:set>
                                      <p:cBhvr>
                                        <p:cTn id="330" dur="500" fill="hold"/>
                                        <p:tgtEl>
                                          <p:spTgt spid="121"/>
                                        </p:tgtEl>
                                        <p:attrNameLst>
                                          <p:attrName>fill.on</p:attrName>
                                        </p:attrNameLst>
                                      </p:cBhvr>
                                      <p:to>
                                        <p:strVal val="true"/>
                                      </p:to>
                                    </p:set>
                                  </p:childTnLst>
                                </p:cTn>
                              </p:par>
                              <p:par>
                                <p:cTn id="331" presetID="19" presetClass="emph" presetSubtype="0" fill="hold" grpId="0" nodeType="withEffect">
                                  <p:stCondLst>
                                    <p:cond delay="0"/>
                                  </p:stCondLst>
                                  <p:childTnLst>
                                    <p:animClr clrSpc="rgb" dir="cw">
                                      <p:cBhvr override="childStyle">
                                        <p:cTn id="332" dur="500" fill="hold"/>
                                        <p:tgtEl>
                                          <p:spTgt spid="122"/>
                                        </p:tgtEl>
                                        <p:attrNameLst>
                                          <p:attrName>style.color</p:attrName>
                                        </p:attrNameLst>
                                      </p:cBhvr>
                                      <p:to>
                                        <a:schemeClr val="accent2"/>
                                      </p:to>
                                    </p:animClr>
                                    <p:animClr clrSpc="rgb" dir="cw">
                                      <p:cBhvr>
                                        <p:cTn id="333" dur="500" fill="hold"/>
                                        <p:tgtEl>
                                          <p:spTgt spid="122"/>
                                        </p:tgtEl>
                                        <p:attrNameLst>
                                          <p:attrName>fillcolor</p:attrName>
                                        </p:attrNameLst>
                                      </p:cBhvr>
                                      <p:to>
                                        <a:schemeClr val="accent2"/>
                                      </p:to>
                                    </p:animClr>
                                    <p:set>
                                      <p:cBhvr>
                                        <p:cTn id="334" dur="500" fill="hold"/>
                                        <p:tgtEl>
                                          <p:spTgt spid="122"/>
                                        </p:tgtEl>
                                        <p:attrNameLst>
                                          <p:attrName>fill.type</p:attrName>
                                        </p:attrNameLst>
                                      </p:cBhvr>
                                      <p:to>
                                        <p:strVal val="solid"/>
                                      </p:to>
                                    </p:set>
                                    <p:set>
                                      <p:cBhvr>
                                        <p:cTn id="335" dur="500" fill="hold"/>
                                        <p:tgtEl>
                                          <p:spTgt spid="122"/>
                                        </p:tgtEl>
                                        <p:attrNameLst>
                                          <p:attrName>fill.on</p:attrName>
                                        </p:attrNameLst>
                                      </p:cBhvr>
                                      <p:to>
                                        <p:strVal val="true"/>
                                      </p:to>
                                    </p:set>
                                  </p:childTnLst>
                                </p:cTn>
                              </p:par>
                              <p:par>
                                <p:cTn id="336" presetID="19" presetClass="emph" presetSubtype="0" fill="hold" grpId="0" nodeType="withEffect">
                                  <p:stCondLst>
                                    <p:cond delay="0"/>
                                  </p:stCondLst>
                                  <p:childTnLst>
                                    <p:animClr clrSpc="rgb" dir="cw">
                                      <p:cBhvr override="childStyle">
                                        <p:cTn id="337" dur="500" fill="hold"/>
                                        <p:tgtEl>
                                          <p:spTgt spid="123"/>
                                        </p:tgtEl>
                                        <p:attrNameLst>
                                          <p:attrName>style.color</p:attrName>
                                        </p:attrNameLst>
                                      </p:cBhvr>
                                      <p:to>
                                        <a:schemeClr val="accent2"/>
                                      </p:to>
                                    </p:animClr>
                                    <p:animClr clrSpc="rgb" dir="cw">
                                      <p:cBhvr>
                                        <p:cTn id="338" dur="500" fill="hold"/>
                                        <p:tgtEl>
                                          <p:spTgt spid="123"/>
                                        </p:tgtEl>
                                        <p:attrNameLst>
                                          <p:attrName>fillcolor</p:attrName>
                                        </p:attrNameLst>
                                      </p:cBhvr>
                                      <p:to>
                                        <a:schemeClr val="accent2"/>
                                      </p:to>
                                    </p:animClr>
                                    <p:set>
                                      <p:cBhvr>
                                        <p:cTn id="339" dur="500" fill="hold"/>
                                        <p:tgtEl>
                                          <p:spTgt spid="123"/>
                                        </p:tgtEl>
                                        <p:attrNameLst>
                                          <p:attrName>fill.type</p:attrName>
                                        </p:attrNameLst>
                                      </p:cBhvr>
                                      <p:to>
                                        <p:strVal val="solid"/>
                                      </p:to>
                                    </p:set>
                                    <p:set>
                                      <p:cBhvr>
                                        <p:cTn id="340" dur="500" fill="hold"/>
                                        <p:tgtEl>
                                          <p:spTgt spid="123"/>
                                        </p:tgtEl>
                                        <p:attrNameLst>
                                          <p:attrName>fill.on</p:attrName>
                                        </p:attrNameLst>
                                      </p:cBhvr>
                                      <p:to>
                                        <p:strVal val="true"/>
                                      </p:to>
                                    </p:set>
                                  </p:childTnLst>
                                </p:cTn>
                              </p:par>
                              <p:par>
                                <p:cTn id="341" presetID="19" presetClass="emph" presetSubtype="0" fill="hold" grpId="0" nodeType="withEffect">
                                  <p:stCondLst>
                                    <p:cond delay="0"/>
                                  </p:stCondLst>
                                  <p:childTnLst>
                                    <p:animClr clrSpc="rgb" dir="cw">
                                      <p:cBhvr override="childStyle">
                                        <p:cTn id="342" dur="500" fill="hold"/>
                                        <p:tgtEl>
                                          <p:spTgt spid="124"/>
                                        </p:tgtEl>
                                        <p:attrNameLst>
                                          <p:attrName>style.color</p:attrName>
                                        </p:attrNameLst>
                                      </p:cBhvr>
                                      <p:to>
                                        <a:schemeClr val="accent2"/>
                                      </p:to>
                                    </p:animClr>
                                    <p:animClr clrSpc="rgb" dir="cw">
                                      <p:cBhvr>
                                        <p:cTn id="343" dur="500" fill="hold"/>
                                        <p:tgtEl>
                                          <p:spTgt spid="124"/>
                                        </p:tgtEl>
                                        <p:attrNameLst>
                                          <p:attrName>fillcolor</p:attrName>
                                        </p:attrNameLst>
                                      </p:cBhvr>
                                      <p:to>
                                        <a:schemeClr val="accent2"/>
                                      </p:to>
                                    </p:animClr>
                                    <p:set>
                                      <p:cBhvr>
                                        <p:cTn id="344" dur="500" fill="hold"/>
                                        <p:tgtEl>
                                          <p:spTgt spid="124"/>
                                        </p:tgtEl>
                                        <p:attrNameLst>
                                          <p:attrName>fill.type</p:attrName>
                                        </p:attrNameLst>
                                      </p:cBhvr>
                                      <p:to>
                                        <p:strVal val="solid"/>
                                      </p:to>
                                    </p:set>
                                    <p:set>
                                      <p:cBhvr>
                                        <p:cTn id="345" dur="500" fill="hold"/>
                                        <p:tgtEl>
                                          <p:spTgt spid="124"/>
                                        </p:tgtEl>
                                        <p:attrNameLst>
                                          <p:attrName>fill.on</p:attrName>
                                        </p:attrNameLst>
                                      </p:cBhvr>
                                      <p:to>
                                        <p:strVal val="true"/>
                                      </p:to>
                                    </p:set>
                                  </p:childTnLst>
                                </p:cTn>
                              </p:par>
                            </p:childTnLst>
                          </p:cTn>
                        </p:par>
                      </p:childTnLst>
                    </p:cTn>
                  </p:par>
                  <p:par>
                    <p:cTn id="346" fill="hold">
                      <p:stCondLst>
                        <p:cond delay="indefinite"/>
                      </p:stCondLst>
                      <p:childTnLst>
                        <p:par>
                          <p:cTn id="347" fill="hold">
                            <p:stCondLst>
                              <p:cond delay="0"/>
                            </p:stCondLst>
                            <p:childTnLst>
                              <p:par>
                                <p:cTn id="348" presetID="6" presetClass="exit" presetSubtype="32" fill="hold" grpId="1" nodeType="clickEffect">
                                  <p:stCondLst>
                                    <p:cond delay="0"/>
                                  </p:stCondLst>
                                  <p:childTnLst>
                                    <p:animEffect transition="out" filter="circle(out)">
                                      <p:cBhvr>
                                        <p:cTn id="349" dur="2000"/>
                                        <p:tgtEl>
                                          <p:spTgt spid="118"/>
                                        </p:tgtEl>
                                      </p:cBhvr>
                                    </p:animEffect>
                                    <p:set>
                                      <p:cBhvr>
                                        <p:cTn id="350" dur="1" fill="hold">
                                          <p:stCondLst>
                                            <p:cond delay="1999"/>
                                          </p:stCondLst>
                                        </p:cTn>
                                        <p:tgtEl>
                                          <p:spTgt spid="118"/>
                                        </p:tgtEl>
                                        <p:attrNameLst>
                                          <p:attrName>style.visibility</p:attrName>
                                        </p:attrNameLst>
                                      </p:cBhvr>
                                      <p:to>
                                        <p:strVal val="hidden"/>
                                      </p:to>
                                    </p:set>
                                  </p:childTnLst>
                                </p:cTn>
                              </p:par>
                              <p:par>
                                <p:cTn id="351" presetID="6" presetClass="exit" presetSubtype="32" fill="hold" grpId="1" nodeType="withEffect">
                                  <p:stCondLst>
                                    <p:cond delay="0"/>
                                  </p:stCondLst>
                                  <p:childTnLst>
                                    <p:animEffect transition="out" filter="circle(out)">
                                      <p:cBhvr>
                                        <p:cTn id="352" dur="2000"/>
                                        <p:tgtEl>
                                          <p:spTgt spid="119"/>
                                        </p:tgtEl>
                                      </p:cBhvr>
                                    </p:animEffect>
                                    <p:set>
                                      <p:cBhvr>
                                        <p:cTn id="353" dur="1" fill="hold">
                                          <p:stCondLst>
                                            <p:cond delay="1999"/>
                                          </p:stCondLst>
                                        </p:cTn>
                                        <p:tgtEl>
                                          <p:spTgt spid="119"/>
                                        </p:tgtEl>
                                        <p:attrNameLst>
                                          <p:attrName>style.visibility</p:attrName>
                                        </p:attrNameLst>
                                      </p:cBhvr>
                                      <p:to>
                                        <p:strVal val="hidden"/>
                                      </p:to>
                                    </p:set>
                                  </p:childTnLst>
                                </p:cTn>
                              </p:par>
                              <p:par>
                                <p:cTn id="354" presetID="6" presetClass="exit" presetSubtype="32" fill="hold" grpId="1" nodeType="withEffect">
                                  <p:stCondLst>
                                    <p:cond delay="0"/>
                                  </p:stCondLst>
                                  <p:childTnLst>
                                    <p:animEffect transition="out" filter="circle(out)">
                                      <p:cBhvr>
                                        <p:cTn id="355" dur="2000"/>
                                        <p:tgtEl>
                                          <p:spTgt spid="120"/>
                                        </p:tgtEl>
                                      </p:cBhvr>
                                    </p:animEffect>
                                    <p:set>
                                      <p:cBhvr>
                                        <p:cTn id="356" dur="1" fill="hold">
                                          <p:stCondLst>
                                            <p:cond delay="1999"/>
                                          </p:stCondLst>
                                        </p:cTn>
                                        <p:tgtEl>
                                          <p:spTgt spid="120"/>
                                        </p:tgtEl>
                                        <p:attrNameLst>
                                          <p:attrName>style.visibility</p:attrName>
                                        </p:attrNameLst>
                                      </p:cBhvr>
                                      <p:to>
                                        <p:strVal val="hidden"/>
                                      </p:to>
                                    </p:set>
                                  </p:childTnLst>
                                </p:cTn>
                              </p:par>
                              <p:par>
                                <p:cTn id="357" presetID="6" presetClass="exit" presetSubtype="32" fill="hold" grpId="1" nodeType="withEffect">
                                  <p:stCondLst>
                                    <p:cond delay="0"/>
                                  </p:stCondLst>
                                  <p:childTnLst>
                                    <p:animEffect transition="out" filter="circle(out)">
                                      <p:cBhvr>
                                        <p:cTn id="358" dur="2000"/>
                                        <p:tgtEl>
                                          <p:spTgt spid="121"/>
                                        </p:tgtEl>
                                      </p:cBhvr>
                                    </p:animEffect>
                                    <p:set>
                                      <p:cBhvr>
                                        <p:cTn id="359" dur="1" fill="hold">
                                          <p:stCondLst>
                                            <p:cond delay="1999"/>
                                          </p:stCondLst>
                                        </p:cTn>
                                        <p:tgtEl>
                                          <p:spTgt spid="121"/>
                                        </p:tgtEl>
                                        <p:attrNameLst>
                                          <p:attrName>style.visibility</p:attrName>
                                        </p:attrNameLst>
                                      </p:cBhvr>
                                      <p:to>
                                        <p:strVal val="hidden"/>
                                      </p:to>
                                    </p:set>
                                  </p:childTnLst>
                                </p:cTn>
                              </p:par>
                              <p:par>
                                <p:cTn id="360" presetID="6" presetClass="exit" presetSubtype="32" fill="hold" grpId="1" nodeType="withEffect">
                                  <p:stCondLst>
                                    <p:cond delay="0"/>
                                  </p:stCondLst>
                                  <p:childTnLst>
                                    <p:animEffect transition="out" filter="circle(out)">
                                      <p:cBhvr>
                                        <p:cTn id="361" dur="2000"/>
                                        <p:tgtEl>
                                          <p:spTgt spid="122"/>
                                        </p:tgtEl>
                                      </p:cBhvr>
                                    </p:animEffect>
                                    <p:set>
                                      <p:cBhvr>
                                        <p:cTn id="362" dur="1" fill="hold">
                                          <p:stCondLst>
                                            <p:cond delay="1999"/>
                                          </p:stCondLst>
                                        </p:cTn>
                                        <p:tgtEl>
                                          <p:spTgt spid="122"/>
                                        </p:tgtEl>
                                        <p:attrNameLst>
                                          <p:attrName>style.visibility</p:attrName>
                                        </p:attrNameLst>
                                      </p:cBhvr>
                                      <p:to>
                                        <p:strVal val="hidden"/>
                                      </p:to>
                                    </p:set>
                                  </p:childTnLst>
                                </p:cTn>
                              </p:par>
                              <p:par>
                                <p:cTn id="363" presetID="6" presetClass="exit" presetSubtype="32" fill="hold" grpId="1" nodeType="withEffect">
                                  <p:stCondLst>
                                    <p:cond delay="0"/>
                                  </p:stCondLst>
                                  <p:childTnLst>
                                    <p:animEffect transition="out" filter="circle(out)">
                                      <p:cBhvr>
                                        <p:cTn id="364" dur="2000"/>
                                        <p:tgtEl>
                                          <p:spTgt spid="123"/>
                                        </p:tgtEl>
                                      </p:cBhvr>
                                    </p:animEffect>
                                    <p:set>
                                      <p:cBhvr>
                                        <p:cTn id="365" dur="1" fill="hold">
                                          <p:stCondLst>
                                            <p:cond delay="1999"/>
                                          </p:stCondLst>
                                        </p:cTn>
                                        <p:tgtEl>
                                          <p:spTgt spid="123"/>
                                        </p:tgtEl>
                                        <p:attrNameLst>
                                          <p:attrName>style.visibility</p:attrName>
                                        </p:attrNameLst>
                                      </p:cBhvr>
                                      <p:to>
                                        <p:strVal val="hidden"/>
                                      </p:to>
                                    </p:set>
                                  </p:childTnLst>
                                </p:cTn>
                              </p:par>
                              <p:par>
                                <p:cTn id="366" presetID="6" presetClass="exit" presetSubtype="32" fill="hold" grpId="1" nodeType="withEffect">
                                  <p:stCondLst>
                                    <p:cond delay="0"/>
                                  </p:stCondLst>
                                  <p:childTnLst>
                                    <p:animEffect transition="out" filter="circle(out)">
                                      <p:cBhvr>
                                        <p:cTn id="367" dur="2000"/>
                                        <p:tgtEl>
                                          <p:spTgt spid="124"/>
                                        </p:tgtEl>
                                      </p:cBhvr>
                                    </p:animEffect>
                                    <p:set>
                                      <p:cBhvr>
                                        <p:cTn id="368" dur="1" fill="hold">
                                          <p:stCondLst>
                                            <p:cond delay="1999"/>
                                          </p:stCondLst>
                                        </p:cTn>
                                        <p:tgtEl>
                                          <p:spTgt spid="124"/>
                                        </p:tgtEl>
                                        <p:attrNameLst>
                                          <p:attrName>style.visibility</p:attrName>
                                        </p:attrNameLst>
                                      </p:cBhvr>
                                      <p:to>
                                        <p:strVal val="hidden"/>
                                      </p:to>
                                    </p:set>
                                  </p:childTnLst>
                                </p:cTn>
                              </p:par>
                              <p:par>
                                <p:cTn id="369" presetID="6" presetClass="exit" presetSubtype="32" fill="hold" grpId="1" nodeType="withEffect">
                                  <p:stCondLst>
                                    <p:cond delay="0"/>
                                  </p:stCondLst>
                                  <p:childTnLst>
                                    <p:animEffect transition="out" filter="circle(out)">
                                      <p:cBhvr>
                                        <p:cTn id="370" dur="2000"/>
                                        <p:tgtEl>
                                          <p:spTgt spid="136"/>
                                        </p:tgtEl>
                                      </p:cBhvr>
                                    </p:animEffect>
                                    <p:set>
                                      <p:cBhvr>
                                        <p:cTn id="371" dur="1" fill="hold">
                                          <p:stCondLst>
                                            <p:cond delay="1999"/>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372" restart="whenNotActive" fill="hold" evtFilter="cancelBubble" nodeType="interactiveSeq">
                <p:stCondLst>
                  <p:cond evt="onClick" delay="0">
                    <p:tgtEl>
                      <p:spTgt spid="60"/>
                    </p:tgtEl>
                  </p:cond>
                </p:stCondLst>
                <p:endSync evt="end" delay="0">
                  <p:rtn val="all"/>
                </p:endSync>
                <p:childTnLst>
                  <p:par>
                    <p:cTn id="373" fill="hold">
                      <p:stCondLst>
                        <p:cond delay="0"/>
                      </p:stCondLst>
                      <p:childTnLst>
                        <p:par>
                          <p:cTn id="374" fill="hold">
                            <p:stCondLst>
                              <p:cond delay="0"/>
                            </p:stCondLst>
                            <p:childTnLst>
                              <p:par>
                                <p:cTn id="375" presetID="6" presetClass="entr" presetSubtype="16" fill="hold" grpId="0" nodeType="withEffect">
                                  <p:stCondLst>
                                    <p:cond delay="0"/>
                                  </p:stCondLst>
                                  <p:childTnLst>
                                    <p:set>
                                      <p:cBhvr>
                                        <p:cTn id="376" dur="1" fill="hold">
                                          <p:stCondLst>
                                            <p:cond delay="0"/>
                                          </p:stCondLst>
                                        </p:cTn>
                                        <p:tgtEl>
                                          <p:spTgt spid="137"/>
                                        </p:tgtEl>
                                        <p:attrNameLst>
                                          <p:attrName>style.visibility</p:attrName>
                                        </p:attrNameLst>
                                      </p:cBhvr>
                                      <p:to>
                                        <p:strVal val="visible"/>
                                      </p:to>
                                    </p:set>
                                    <p:animEffect transition="in" filter="circle(in)">
                                      <p:cBhvr>
                                        <p:cTn id="377" dur="2000"/>
                                        <p:tgtEl>
                                          <p:spTgt spid="137"/>
                                        </p:tgtEl>
                                      </p:cBhvr>
                                    </p:animEffect>
                                  </p:childTnLst>
                                </p:cTn>
                              </p:par>
                              <p:par>
                                <p:cTn id="378" presetID="19" presetClass="emph" presetSubtype="0" fill="hold" grpId="0" nodeType="withEffect">
                                  <p:stCondLst>
                                    <p:cond delay="0"/>
                                  </p:stCondLst>
                                  <p:childTnLst>
                                    <p:animClr clrSpc="rgb" dir="cw">
                                      <p:cBhvr override="childStyle">
                                        <p:cTn id="379" dur="500" fill="hold"/>
                                        <p:tgtEl>
                                          <p:spTgt spid="125"/>
                                        </p:tgtEl>
                                        <p:attrNameLst>
                                          <p:attrName>style.color</p:attrName>
                                        </p:attrNameLst>
                                      </p:cBhvr>
                                      <p:to>
                                        <a:schemeClr val="accent2"/>
                                      </p:to>
                                    </p:animClr>
                                    <p:animClr clrSpc="rgb" dir="cw">
                                      <p:cBhvr>
                                        <p:cTn id="380" dur="500" fill="hold"/>
                                        <p:tgtEl>
                                          <p:spTgt spid="125"/>
                                        </p:tgtEl>
                                        <p:attrNameLst>
                                          <p:attrName>fillcolor</p:attrName>
                                        </p:attrNameLst>
                                      </p:cBhvr>
                                      <p:to>
                                        <a:schemeClr val="accent2"/>
                                      </p:to>
                                    </p:animClr>
                                    <p:set>
                                      <p:cBhvr>
                                        <p:cTn id="381" dur="500" fill="hold"/>
                                        <p:tgtEl>
                                          <p:spTgt spid="125"/>
                                        </p:tgtEl>
                                        <p:attrNameLst>
                                          <p:attrName>fill.type</p:attrName>
                                        </p:attrNameLst>
                                      </p:cBhvr>
                                      <p:to>
                                        <p:strVal val="solid"/>
                                      </p:to>
                                    </p:set>
                                    <p:set>
                                      <p:cBhvr>
                                        <p:cTn id="382" dur="500" fill="hold"/>
                                        <p:tgtEl>
                                          <p:spTgt spid="125"/>
                                        </p:tgtEl>
                                        <p:attrNameLst>
                                          <p:attrName>fill.on</p:attrName>
                                        </p:attrNameLst>
                                      </p:cBhvr>
                                      <p:to>
                                        <p:strVal val="true"/>
                                      </p:to>
                                    </p:set>
                                  </p:childTnLst>
                                </p:cTn>
                              </p:par>
                              <p:par>
                                <p:cTn id="383" presetID="19" presetClass="emph" presetSubtype="0" fill="hold" grpId="0" nodeType="withEffect">
                                  <p:stCondLst>
                                    <p:cond delay="0"/>
                                  </p:stCondLst>
                                  <p:childTnLst>
                                    <p:animClr clrSpc="rgb" dir="cw">
                                      <p:cBhvr override="childStyle">
                                        <p:cTn id="384" dur="500" fill="hold"/>
                                        <p:tgtEl>
                                          <p:spTgt spid="126"/>
                                        </p:tgtEl>
                                        <p:attrNameLst>
                                          <p:attrName>style.color</p:attrName>
                                        </p:attrNameLst>
                                      </p:cBhvr>
                                      <p:to>
                                        <a:schemeClr val="accent2"/>
                                      </p:to>
                                    </p:animClr>
                                    <p:animClr clrSpc="rgb" dir="cw">
                                      <p:cBhvr>
                                        <p:cTn id="385" dur="500" fill="hold"/>
                                        <p:tgtEl>
                                          <p:spTgt spid="126"/>
                                        </p:tgtEl>
                                        <p:attrNameLst>
                                          <p:attrName>fillcolor</p:attrName>
                                        </p:attrNameLst>
                                      </p:cBhvr>
                                      <p:to>
                                        <a:schemeClr val="accent2"/>
                                      </p:to>
                                    </p:animClr>
                                    <p:set>
                                      <p:cBhvr>
                                        <p:cTn id="386" dur="500" fill="hold"/>
                                        <p:tgtEl>
                                          <p:spTgt spid="126"/>
                                        </p:tgtEl>
                                        <p:attrNameLst>
                                          <p:attrName>fill.type</p:attrName>
                                        </p:attrNameLst>
                                      </p:cBhvr>
                                      <p:to>
                                        <p:strVal val="solid"/>
                                      </p:to>
                                    </p:set>
                                    <p:set>
                                      <p:cBhvr>
                                        <p:cTn id="387" dur="500" fill="hold"/>
                                        <p:tgtEl>
                                          <p:spTgt spid="126"/>
                                        </p:tgtEl>
                                        <p:attrNameLst>
                                          <p:attrName>fill.on</p:attrName>
                                        </p:attrNameLst>
                                      </p:cBhvr>
                                      <p:to>
                                        <p:strVal val="true"/>
                                      </p:to>
                                    </p:set>
                                  </p:childTnLst>
                                </p:cTn>
                              </p:par>
                              <p:par>
                                <p:cTn id="388" presetID="19" presetClass="emph" presetSubtype="0" fill="hold" grpId="0" nodeType="withEffect">
                                  <p:stCondLst>
                                    <p:cond delay="0"/>
                                  </p:stCondLst>
                                  <p:childTnLst>
                                    <p:animClr clrSpc="rgb" dir="cw">
                                      <p:cBhvr override="childStyle">
                                        <p:cTn id="389" dur="500" fill="hold"/>
                                        <p:tgtEl>
                                          <p:spTgt spid="127"/>
                                        </p:tgtEl>
                                        <p:attrNameLst>
                                          <p:attrName>style.color</p:attrName>
                                        </p:attrNameLst>
                                      </p:cBhvr>
                                      <p:to>
                                        <a:schemeClr val="accent2"/>
                                      </p:to>
                                    </p:animClr>
                                    <p:animClr clrSpc="rgb" dir="cw">
                                      <p:cBhvr>
                                        <p:cTn id="390" dur="500" fill="hold"/>
                                        <p:tgtEl>
                                          <p:spTgt spid="127"/>
                                        </p:tgtEl>
                                        <p:attrNameLst>
                                          <p:attrName>fillcolor</p:attrName>
                                        </p:attrNameLst>
                                      </p:cBhvr>
                                      <p:to>
                                        <a:schemeClr val="accent2"/>
                                      </p:to>
                                    </p:animClr>
                                    <p:set>
                                      <p:cBhvr>
                                        <p:cTn id="391" dur="500" fill="hold"/>
                                        <p:tgtEl>
                                          <p:spTgt spid="127"/>
                                        </p:tgtEl>
                                        <p:attrNameLst>
                                          <p:attrName>fill.type</p:attrName>
                                        </p:attrNameLst>
                                      </p:cBhvr>
                                      <p:to>
                                        <p:strVal val="solid"/>
                                      </p:to>
                                    </p:set>
                                    <p:set>
                                      <p:cBhvr>
                                        <p:cTn id="392" dur="500" fill="hold"/>
                                        <p:tgtEl>
                                          <p:spTgt spid="127"/>
                                        </p:tgtEl>
                                        <p:attrNameLst>
                                          <p:attrName>fill.on</p:attrName>
                                        </p:attrNameLst>
                                      </p:cBhvr>
                                      <p:to>
                                        <p:strVal val="true"/>
                                      </p:to>
                                    </p:set>
                                  </p:childTnLst>
                                </p:cTn>
                              </p:par>
                              <p:par>
                                <p:cTn id="393" presetID="19" presetClass="emph" presetSubtype="0" fill="hold" grpId="0" nodeType="withEffect">
                                  <p:stCondLst>
                                    <p:cond delay="0"/>
                                  </p:stCondLst>
                                  <p:childTnLst>
                                    <p:animClr clrSpc="rgb" dir="cw">
                                      <p:cBhvr override="childStyle">
                                        <p:cTn id="394" dur="500" fill="hold"/>
                                        <p:tgtEl>
                                          <p:spTgt spid="128"/>
                                        </p:tgtEl>
                                        <p:attrNameLst>
                                          <p:attrName>style.color</p:attrName>
                                        </p:attrNameLst>
                                      </p:cBhvr>
                                      <p:to>
                                        <a:schemeClr val="accent2"/>
                                      </p:to>
                                    </p:animClr>
                                    <p:animClr clrSpc="rgb" dir="cw">
                                      <p:cBhvr>
                                        <p:cTn id="395" dur="500" fill="hold"/>
                                        <p:tgtEl>
                                          <p:spTgt spid="128"/>
                                        </p:tgtEl>
                                        <p:attrNameLst>
                                          <p:attrName>fillcolor</p:attrName>
                                        </p:attrNameLst>
                                      </p:cBhvr>
                                      <p:to>
                                        <a:schemeClr val="accent2"/>
                                      </p:to>
                                    </p:animClr>
                                    <p:set>
                                      <p:cBhvr>
                                        <p:cTn id="396" dur="500" fill="hold"/>
                                        <p:tgtEl>
                                          <p:spTgt spid="128"/>
                                        </p:tgtEl>
                                        <p:attrNameLst>
                                          <p:attrName>fill.type</p:attrName>
                                        </p:attrNameLst>
                                      </p:cBhvr>
                                      <p:to>
                                        <p:strVal val="solid"/>
                                      </p:to>
                                    </p:set>
                                    <p:set>
                                      <p:cBhvr>
                                        <p:cTn id="397" dur="500" fill="hold"/>
                                        <p:tgtEl>
                                          <p:spTgt spid="128"/>
                                        </p:tgtEl>
                                        <p:attrNameLst>
                                          <p:attrName>fill.on</p:attrName>
                                        </p:attrNameLst>
                                      </p:cBhvr>
                                      <p:to>
                                        <p:strVal val="true"/>
                                      </p:to>
                                    </p:set>
                                  </p:childTnLst>
                                </p:cTn>
                              </p:par>
                              <p:par>
                                <p:cTn id="398" presetID="19" presetClass="emph" presetSubtype="0" fill="hold" grpId="0" nodeType="withEffect">
                                  <p:stCondLst>
                                    <p:cond delay="0"/>
                                  </p:stCondLst>
                                  <p:childTnLst>
                                    <p:animClr clrSpc="rgb" dir="cw">
                                      <p:cBhvr override="childStyle">
                                        <p:cTn id="399" dur="500" fill="hold"/>
                                        <p:tgtEl>
                                          <p:spTgt spid="129"/>
                                        </p:tgtEl>
                                        <p:attrNameLst>
                                          <p:attrName>style.color</p:attrName>
                                        </p:attrNameLst>
                                      </p:cBhvr>
                                      <p:to>
                                        <a:schemeClr val="accent2"/>
                                      </p:to>
                                    </p:animClr>
                                    <p:animClr clrSpc="rgb" dir="cw">
                                      <p:cBhvr>
                                        <p:cTn id="400" dur="500" fill="hold"/>
                                        <p:tgtEl>
                                          <p:spTgt spid="129"/>
                                        </p:tgtEl>
                                        <p:attrNameLst>
                                          <p:attrName>fillcolor</p:attrName>
                                        </p:attrNameLst>
                                      </p:cBhvr>
                                      <p:to>
                                        <a:schemeClr val="accent2"/>
                                      </p:to>
                                    </p:animClr>
                                    <p:set>
                                      <p:cBhvr>
                                        <p:cTn id="401" dur="500" fill="hold"/>
                                        <p:tgtEl>
                                          <p:spTgt spid="129"/>
                                        </p:tgtEl>
                                        <p:attrNameLst>
                                          <p:attrName>fill.type</p:attrName>
                                        </p:attrNameLst>
                                      </p:cBhvr>
                                      <p:to>
                                        <p:strVal val="solid"/>
                                      </p:to>
                                    </p:set>
                                    <p:set>
                                      <p:cBhvr>
                                        <p:cTn id="402" dur="500" fill="hold"/>
                                        <p:tgtEl>
                                          <p:spTgt spid="129"/>
                                        </p:tgtEl>
                                        <p:attrNameLst>
                                          <p:attrName>fill.on</p:attrName>
                                        </p:attrNameLst>
                                      </p:cBhvr>
                                      <p:to>
                                        <p:strVal val="true"/>
                                      </p:to>
                                    </p:set>
                                  </p:childTnLst>
                                </p:cTn>
                              </p:par>
                              <p:par>
                                <p:cTn id="403" presetID="19" presetClass="emph" presetSubtype="0" fill="hold" grpId="0" nodeType="withEffect">
                                  <p:stCondLst>
                                    <p:cond delay="0"/>
                                  </p:stCondLst>
                                  <p:childTnLst>
                                    <p:animClr clrSpc="rgb" dir="cw">
                                      <p:cBhvr override="childStyle">
                                        <p:cTn id="404" dur="500" fill="hold"/>
                                        <p:tgtEl>
                                          <p:spTgt spid="130"/>
                                        </p:tgtEl>
                                        <p:attrNameLst>
                                          <p:attrName>style.color</p:attrName>
                                        </p:attrNameLst>
                                      </p:cBhvr>
                                      <p:to>
                                        <a:schemeClr val="accent2"/>
                                      </p:to>
                                    </p:animClr>
                                    <p:animClr clrSpc="rgb" dir="cw">
                                      <p:cBhvr>
                                        <p:cTn id="405" dur="500" fill="hold"/>
                                        <p:tgtEl>
                                          <p:spTgt spid="130"/>
                                        </p:tgtEl>
                                        <p:attrNameLst>
                                          <p:attrName>fillcolor</p:attrName>
                                        </p:attrNameLst>
                                      </p:cBhvr>
                                      <p:to>
                                        <a:schemeClr val="accent2"/>
                                      </p:to>
                                    </p:animClr>
                                    <p:set>
                                      <p:cBhvr>
                                        <p:cTn id="406" dur="500" fill="hold"/>
                                        <p:tgtEl>
                                          <p:spTgt spid="130"/>
                                        </p:tgtEl>
                                        <p:attrNameLst>
                                          <p:attrName>fill.type</p:attrName>
                                        </p:attrNameLst>
                                      </p:cBhvr>
                                      <p:to>
                                        <p:strVal val="solid"/>
                                      </p:to>
                                    </p:set>
                                    <p:set>
                                      <p:cBhvr>
                                        <p:cTn id="407" dur="500" fill="hold"/>
                                        <p:tgtEl>
                                          <p:spTgt spid="130"/>
                                        </p:tgtEl>
                                        <p:attrNameLst>
                                          <p:attrName>fill.on</p:attrName>
                                        </p:attrNameLst>
                                      </p:cBhvr>
                                      <p:to>
                                        <p:strVal val="true"/>
                                      </p:to>
                                    </p:set>
                                  </p:childTnLst>
                                </p:cTn>
                              </p:par>
                            </p:childTnLst>
                          </p:cTn>
                        </p:par>
                      </p:childTnLst>
                    </p:cTn>
                  </p:par>
                  <p:par>
                    <p:cTn id="408" fill="hold">
                      <p:stCondLst>
                        <p:cond delay="indefinite"/>
                      </p:stCondLst>
                      <p:childTnLst>
                        <p:par>
                          <p:cTn id="409" fill="hold">
                            <p:stCondLst>
                              <p:cond delay="0"/>
                            </p:stCondLst>
                            <p:childTnLst>
                              <p:par>
                                <p:cTn id="410" presetID="6" presetClass="exit" presetSubtype="32" fill="hold" grpId="1" nodeType="clickEffect">
                                  <p:stCondLst>
                                    <p:cond delay="0"/>
                                  </p:stCondLst>
                                  <p:childTnLst>
                                    <p:animEffect transition="out" filter="circle(out)">
                                      <p:cBhvr>
                                        <p:cTn id="411" dur="2000"/>
                                        <p:tgtEl>
                                          <p:spTgt spid="125"/>
                                        </p:tgtEl>
                                      </p:cBhvr>
                                    </p:animEffect>
                                    <p:set>
                                      <p:cBhvr>
                                        <p:cTn id="412" dur="1" fill="hold">
                                          <p:stCondLst>
                                            <p:cond delay="1999"/>
                                          </p:stCondLst>
                                        </p:cTn>
                                        <p:tgtEl>
                                          <p:spTgt spid="125"/>
                                        </p:tgtEl>
                                        <p:attrNameLst>
                                          <p:attrName>style.visibility</p:attrName>
                                        </p:attrNameLst>
                                      </p:cBhvr>
                                      <p:to>
                                        <p:strVal val="hidden"/>
                                      </p:to>
                                    </p:set>
                                  </p:childTnLst>
                                </p:cTn>
                              </p:par>
                              <p:par>
                                <p:cTn id="413" presetID="6" presetClass="exit" presetSubtype="32" fill="hold" grpId="1" nodeType="withEffect">
                                  <p:stCondLst>
                                    <p:cond delay="0"/>
                                  </p:stCondLst>
                                  <p:childTnLst>
                                    <p:animEffect transition="out" filter="circle(out)">
                                      <p:cBhvr>
                                        <p:cTn id="414" dur="2000"/>
                                        <p:tgtEl>
                                          <p:spTgt spid="126"/>
                                        </p:tgtEl>
                                      </p:cBhvr>
                                    </p:animEffect>
                                    <p:set>
                                      <p:cBhvr>
                                        <p:cTn id="415" dur="1" fill="hold">
                                          <p:stCondLst>
                                            <p:cond delay="1999"/>
                                          </p:stCondLst>
                                        </p:cTn>
                                        <p:tgtEl>
                                          <p:spTgt spid="126"/>
                                        </p:tgtEl>
                                        <p:attrNameLst>
                                          <p:attrName>style.visibility</p:attrName>
                                        </p:attrNameLst>
                                      </p:cBhvr>
                                      <p:to>
                                        <p:strVal val="hidden"/>
                                      </p:to>
                                    </p:set>
                                  </p:childTnLst>
                                </p:cTn>
                              </p:par>
                              <p:par>
                                <p:cTn id="416" presetID="6" presetClass="exit" presetSubtype="32" fill="hold" grpId="1" nodeType="withEffect">
                                  <p:stCondLst>
                                    <p:cond delay="0"/>
                                  </p:stCondLst>
                                  <p:childTnLst>
                                    <p:animEffect transition="out" filter="circle(out)">
                                      <p:cBhvr>
                                        <p:cTn id="417" dur="2000"/>
                                        <p:tgtEl>
                                          <p:spTgt spid="127"/>
                                        </p:tgtEl>
                                      </p:cBhvr>
                                    </p:animEffect>
                                    <p:set>
                                      <p:cBhvr>
                                        <p:cTn id="418" dur="1" fill="hold">
                                          <p:stCondLst>
                                            <p:cond delay="1999"/>
                                          </p:stCondLst>
                                        </p:cTn>
                                        <p:tgtEl>
                                          <p:spTgt spid="127"/>
                                        </p:tgtEl>
                                        <p:attrNameLst>
                                          <p:attrName>style.visibility</p:attrName>
                                        </p:attrNameLst>
                                      </p:cBhvr>
                                      <p:to>
                                        <p:strVal val="hidden"/>
                                      </p:to>
                                    </p:set>
                                  </p:childTnLst>
                                </p:cTn>
                              </p:par>
                              <p:par>
                                <p:cTn id="419" presetID="6" presetClass="exit" presetSubtype="32" fill="hold" grpId="1" nodeType="withEffect">
                                  <p:stCondLst>
                                    <p:cond delay="0"/>
                                  </p:stCondLst>
                                  <p:childTnLst>
                                    <p:animEffect transition="out" filter="circle(out)">
                                      <p:cBhvr>
                                        <p:cTn id="420" dur="2000"/>
                                        <p:tgtEl>
                                          <p:spTgt spid="128"/>
                                        </p:tgtEl>
                                      </p:cBhvr>
                                    </p:animEffect>
                                    <p:set>
                                      <p:cBhvr>
                                        <p:cTn id="421" dur="1" fill="hold">
                                          <p:stCondLst>
                                            <p:cond delay="1999"/>
                                          </p:stCondLst>
                                        </p:cTn>
                                        <p:tgtEl>
                                          <p:spTgt spid="128"/>
                                        </p:tgtEl>
                                        <p:attrNameLst>
                                          <p:attrName>style.visibility</p:attrName>
                                        </p:attrNameLst>
                                      </p:cBhvr>
                                      <p:to>
                                        <p:strVal val="hidden"/>
                                      </p:to>
                                    </p:set>
                                  </p:childTnLst>
                                </p:cTn>
                              </p:par>
                              <p:par>
                                <p:cTn id="422" presetID="6" presetClass="exit" presetSubtype="32" fill="hold" grpId="1" nodeType="withEffect">
                                  <p:stCondLst>
                                    <p:cond delay="0"/>
                                  </p:stCondLst>
                                  <p:childTnLst>
                                    <p:animEffect transition="out" filter="circle(out)">
                                      <p:cBhvr>
                                        <p:cTn id="423" dur="2000"/>
                                        <p:tgtEl>
                                          <p:spTgt spid="129"/>
                                        </p:tgtEl>
                                      </p:cBhvr>
                                    </p:animEffect>
                                    <p:set>
                                      <p:cBhvr>
                                        <p:cTn id="424" dur="1" fill="hold">
                                          <p:stCondLst>
                                            <p:cond delay="1999"/>
                                          </p:stCondLst>
                                        </p:cTn>
                                        <p:tgtEl>
                                          <p:spTgt spid="129"/>
                                        </p:tgtEl>
                                        <p:attrNameLst>
                                          <p:attrName>style.visibility</p:attrName>
                                        </p:attrNameLst>
                                      </p:cBhvr>
                                      <p:to>
                                        <p:strVal val="hidden"/>
                                      </p:to>
                                    </p:set>
                                  </p:childTnLst>
                                </p:cTn>
                              </p:par>
                              <p:par>
                                <p:cTn id="425" presetID="6" presetClass="exit" presetSubtype="32" fill="hold" grpId="1" nodeType="withEffect">
                                  <p:stCondLst>
                                    <p:cond delay="0"/>
                                  </p:stCondLst>
                                  <p:childTnLst>
                                    <p:animEffect transition="out" filter="circle(out)">
                                      <p:cBhvr>
                                        <p:cTn id="426" dur="2000"/>
                                        <p:tgtEl>
                                          <p:spTgt spid="130"/>
                                        </p:tgtEl>
                                      </p:cBhvr>
                                    </p:animEffect>
                                    <p:set>
                                      <p:cBhvr>
                                        <p:cTn id="427" dur="1" fill="hold">
                                          <p:stCondLst>
                                            <p:cond delay="1999"/>
                                          </p:stCondLst>
                                        </p:cTn>
                                        <p:tgtEl>
                                          <p:spTgt spid="130"/>
                                        </p:tgtEl>
                                        <p:attrNameLst>
                                          <p:attrName>style.visibility</p:attrName>
                                        </p:attrNameLst>
                                      </p:cBhvr>
                                      <p:to>
                                        <p:strVal val="hidden"/>
                                      </p:to>
                                    </p:set>
                                  </p:childTnLst>
                                </p:cTn>
                              </p:par>
                              <p:par>
                                <p:cTn id="428" presetID="6" presetClass="exit" presetSubtype="32" fill="hold" grpId="1" nodeType="withEffect">
                                  <p:stCondLst>
                                    <p:cond delay="0"/>
                                  </p:stCondLst>
                                  <p:childTnLst>
                                    <p:animEffect transition="out" filter="circle(out)">
                                      <p:cBhvr>
                                        <p:cTn id="429" dur="2000"/>
                                        <p:tgtEl>
                                          <p:spTgt spid="137"/>
                                        </p:tgtEl>
                                      </p:cBhvr>
                                    </p:animEffect>
                                    <p:set>
                                      <p:cBhvr>
                                        <p:cTn id="430" dur="1" fill="hold">
                                          <p:stCondLst>
                                            <p:cond delay="1999"/>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60"/>
                  </p:tgtEl>
                </p:cond>
              </p:nextCondLst>
            </p:seq>
          </p:childTnLst>
        </p:cTn>
      </p:par>
    </p:tnLst>
    <p:bldLst>
      <p:bldP spid="76" grpId="0" animBg="1"/>
      <p:bldP spid="76" grpId="1" animBg="1"/>
      <p:bldP spid="78" grpId="0" animBg="1"/>
      <p:bldP spid="78" grpId="1" animBg="1"/>
      <p:bldP spid="85" grpId="0" animBg="1"/>
      <p:bldP spid="85" grpId="1" animBg="1"/>
      <p:bldP spid="87" grpId="0" animBg="1"/>
      <p:bldP spid="87" grpId="1" animBg="1"/>
      <p:bldP spid="89" grpId="0" animBg="1"/>
      <p:bldP spid="89" grpId="1" animBg="1"/>
      <p:bldP spid="90" grpId="0" animBg="1"/>
      <p:bldP spid="90" grpId="1" animBg="1"/>
      <p:bldP spid="91" grpId="0" animBg="1"/>
      <p:bldP spid="91" grpId="1" animBg="1"/>
      <p:bldP spid="92" grpId="0" animBg="1"/>
      <p:bldP spid="92" grpId="1" animBg="1"/>
      <p:bldP spid="93" grpId="0" animBg="1"/>
      <p:bldP spid="93" grpId="1" animBg="1"/>
      <p:bldP spid="94" grpId="0" animBg="1"/>
      <p:bldP spid="94" grpId="1" animBg="1"/>
      <p:bldP spid="95" grpId="0" animBg="1"/>
      <p:bldP spid="95" grpId="1" animBg="1"/>
      <p:bldP spid="96" grpId="0" animBg="1"/>
      <p:bldP spid="96" grpId="1" animBg="1"/>
      <p:bldP spid="97" grpId="0" animBg="1"/>
      <p:bldP spid="97" grpId="1" animBg="1"/>
      <p:bldP spid="98" grpId="0" animBg="1"/>
      <p:bldP spid="98" grpId="1" animBg="1"/>
      <p:bldP spid="99" grpId="0" animBg="1"/>
      <p:bldP spid="99"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05" grpId="0" animBg="1"/>
      <p:bldP spid="105" grpId="1" animBg="1"/>
      <p:bldP spid="106" grpId="0" animBg="1"/>
      <p:bldP spid="106" grpId="1" animBg="1"/>
      <p:bldP spid="107" grpId="0" animBg="1"/>
      <p:bldP spid="107" grpId="1" animBg="1"/>
      <p:bldP spid="108" grpId="0" animBg="1"/>
      <p:bldP spid="108" grpId="1" animBg="1"/>
      <p:bldP spid="109" grpId="0" animBg="1"/>
      <p:bldP spid="109" grpId="1" animBg="1"/>
      <p:bldP spid="110" grpId="0" animBg="1"/>
      <p:bldP spid="110" grpId="1" animBg="1"/>
      <p:bldP spid="111" grpId="0" animBg="1"/>
      <p:bldP spid="111" grpId="1" animBg="1"/>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P spid="118" grpId="0" animBg="1"/>
      <p:bldP spid="118" grpId="1" animBg="1"/>
      <p:bldP spid="119" grpId="0" animBg="1"/>
      <p:bldP spid="119" grpId="1" animBg="1"/>
      <p:bldP spid="120" grpId="0" animBg="1"/>
      <p:bldP spid="120" grpId="1" animBg="1"/>
      <p:bldP spid="121" grpId="0" animBg="1"/>
      <p:bldP spid="121" grpId="1" animBg="1"/>
      <p:bldP spid="122" grpId="0" animBg="1"/>
      <p:bldP spid="122" grpId="1" animBg="1"/>
      <p:bldP spid="123" grpId="0" animBg="1"/>
      <p:bldP spid="123" grpId="1" animBg="1"/>
      <p:bldP spid="124" grpId="0" animBg="1"/>
      <p:bldP spid="124" grpId="1" animBg="1"/>
      <p:bldP spid="125" grpId="0" animBg="1"/>
      <p:bldP spid="125" grpId="1" animBg="1"/>
      <p:bldP spid="126" grpId="0" animBg="1"/>
      <p:bldP spid="126" grpId="1" animBg="1"/>
      <p:bldP spid="127" grpId="0" animBg="1"/>
      <p:bldP spid="127" grpId="1" animBg="1"/>
      <p:bldP spid="128" grpId="0" animBg="1"/>
      <p:bldP spid="128" grpId="1" animBg="1"/>
      <p:bldP spid="129" grpId="0" animBg="1"/>
      <p:bldP spid="129" grpId="1" animBg="1"/>
      <p:bldP spid="130" grpId="0" animBg="1"/>
      <p:bldP spid="130" grpId="1" animBg="1"/>
      <p:bldP spid="132" grpId="0" animBg="1"/>
      <p:bldP spid="132" grpId="1" animBg="1"/>
      <p:bldP spid="133" grpId="0" animBg="1"/>
      <p:bldP spid="133" grpId="1" animBg="1"/>
      <p:bldP spid="134" grpId="0" animBg="1"/>
      <p:bldP spid="134" grpId="1" animBg="1"/>
      <p:bldP spid="135" grpId="0" animBg="1"/>
      <p:bldP spid="135" grpId="1" animBg="1"/>
      <p:bldP spid="136" grpId="0" animBg="1"/>
      <p:bldP spid="136" grpId="1" animBg="1"/>
      <p:bldP spid="137" grpId="0" animBg="1"/>
      <p:bldP spid="137" grpId="1"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a:extLst>
              <a:ext uri="{FF2B5EF4-FFF2-40B4-BE49-F238E27FC236}">
                <a16:creationId xmlns:a16="http://schemas.microsoft.com/office/drawing/2014/main" id="{077C129F-BC85-41F8-8B4D-A899F309BCCE}"/>
              </a:ext>
            </a:extLst>
          </p:cNvPr>
          <p:cNvGraphicFramePr>
            <a:graphicFrameLocks noGrp="1"/>
          </p:cNvGraphicFramePr>
          <p:nvPr>
            <p:ph idx="1"/>
            <p:extLst>
              <p:ext uri="{D42A27DB-BD31-4B8C-83A1-F6EECF244321}">
                <p14:modId xmlns:p14="http://schemas.microsoft.com/office/powerpoint/2010/main" val="1900670359"/>
              </p:ext>
            </p:extLst>
          </p:nvPr>
        </p:nvGraphicFramePr>
        <p:xfrm>
          <a:off x="217216" y="101428"/>
          <a:ext cx="11761420" cy="6573693"/>
        </p:xfrm>
        <a:graphic>
          <a:graphicData uri="http://schemas.openxmlformats.org/drawingml/2006/table">
            <a:tbl>
              <a:tblPr firstRow="1" firstCol="1" bandRow="1"/>
              <a:tblGrid>
                <a:gridCol w="1176142">
                  <a:extLst>
                    <a:ext uri="{9D8B030D-6E8A-4147-A177-3AD203B41FA5}">
                      <a16:colId xmlns:a16="http://schemas.microsoft.com/office/drawing/2014/main" val="2276217561"/>
                    </a:ext>
                  </a:extLst>
                </a:gridCol>
                <a:gridCol w="1176142">
                  <a:extLst>
                    <a:ext uri="{9D8B030D-6E8A-4147-A177-3AD203B41FA5}">
                      <a16:colId xmlns:a16="http://schemas.microsoft.com/office/drawing/2014/main" val="4207673318"/>
                    </a:ext>
                  </a:extLst>
                </a:gridCol>
                <a:gridCol w="1176142">
                  <a:extLst>
                    <a:ext uri="{9D8B030D-6E8A-4147-A177-3AD203B41FA5}">
                      <a16:colId xmlns:a16="http://schemas.microsoft.com/office/drawing/2014/main" val="821519555"/>
                    </a:ext>
                  </a:extLst>
                </a:gridCol>
                <a:gridCol w="1176142">
                  <a:extLst>
                    <a:ext uri="{9D8B030D-6E8A-4147-A177-3AD203B41FA5}">
                      <a16:colId xmlns:a16="http://schemas.microsoft.com/office/drawing/2014/main" val="919758315"/>
                    </a:ext>
                  </a:extLst>
                </a:gridCol>
                <a:gridCol w="1176142">
                  <a:extLst>
                    <a:ext uri="{9D8B030D-6E8A-4147-A177-3AD203B41FA5}">
                      <a16:colId xmlns:a16="http://schemas.microsoft.com/office/drawing/2014/main" val="898373742"/>
                    </a:ext>
                  </a:extLst>
                </a:gridCol>
                <a:gridCol w="1176142">
                  <a:extLst>
                    <a:ext uri="{9D8B030D-6E8A-4147-A177-3AD203B41FA5}">
                      <a16:colId xmlns:a16="http://schemas.microsoft.com/office/drawing/2014/main" val="1106698537"/>
                    </a:ext>
                  </a:extLst>
                </a:gridCol>
                <a:gridCol w="1176142">
                  <a:extLst>
                    <a:ext uri="{9D8B030D-6E8A-4147-A177-3AD203B41FA5}">
                      <a16:colId xmlns:a16="http://schemas.microsoft.com/office/drawing/2014/main" val="1364861852"/>
                    </a:ext>
                  </a:extLst>
                </a:gridCol>
                <a:gridCol w="1176142">
                  <a:extLst>
                    <a:ext uri="{9D8B030D-6E8A-4147-A177-3AD203B41FA5}">
                      <a16:colId xmlns:a16="http://schemas.microsoft.com/office/drawing/2014/main" val="2793865557"/>
                    </a:ext>
                  </a:extLst>
                </a:gridCol>
                <a:gridCol w="1176142">
                  <a:extLst>
                    <a:ext uri="{9D8B030D-6E8A-4147-A177-3AD203B41FA5}">
                      <a16:colId xmlns:a16="http://schemas.microsoft.com/office/drawing/2014/main" val="472305104"/>
                    </a:ext>
                  </a:extLst>
                </a:gridCol>
                <a:gridCol w="1176142">
                  <a:extLst>
                    <a:ext uri="{9D8B030D-6E8A-4147-A177-3AD203B41FA5}">
                      <a16:colId xmlns:a16="http://schemas.microsoft.com/office/drawing/2014/main" val="3698988042"/>
                    </a:ext>
                  </a:extLst>
                </a:gridCol>
              </a:tblGrid>
              <a:tr h="939099">
                <a:tc>
                  <a:txBody>
                    <a:bodyPr/>
                    <a:lstStyle/>
                    <a:p>
                      <a:pPr marL="0" marR="0" algn="ctr">
                        <a:lnSpc>
                          <a:spcPct val="107000"/>
                        </a:lnSpc>
                        <a:spcBef>
                          <a:spcPts val="0"/>
                        </a:spcBef>
                        <a:spcAft>
                          <a:spcPts val="0"/>
                        </a:spcAft>
                      </a:pP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B</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Ê</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A </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chemeClr val="tx1"/>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4445408"/>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w="12700" cap="flat" cmpd="sng" algn="ctr">
                      <a:no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3390569027"/>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Ự</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2858649269"/>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Ế</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92162777"/>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450605217"/>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Đ</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U</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Ặ</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1632961959"/>
                  </a:ext>
                </a:extLst>
              </a:tr>
              <a:tr h="939099">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3755052225"/>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a:extLst>
              <a:ext uri="{FF2B5EF4-FFF2-40B4-BE49-F238E27FC236}">
                <a16:creationId xmlns:a16="http://schemas.microsoft.com/office/drawing/2014/main" id="{077C129F-BC85-41F8-8B4D-A899F309BCCE}"/>
              </a:ext>
            </a:extLst>
          </p:cNvPr>
          <p:cNvGraphicFramePr>
            <a:graphicFrameLocks noGrp="1"/>
          </p:cNvGraphicFramePr>
          <p:nvPr>
            <p:ph idx="1"/>
            <p:extLst>
              <p:ext uri="{D42A27DB-BD31-4B8C-83A1-F6EECF244321}">
                <p14:modId xmlns:p14="http://schemas.microsoft.com/office/powerpoint/2010/main" val="313172400"/>
              </p:ext>
            </p:extLst>
          </p:nvPr>
        </p:nvGraphicFramePr>
        <p:xfrm>
          <a:off x="217216" y="101428"/>
          <a:ext cx="11761420" cy="6573693"/>
        </p:xfrm>
        <a:graphic>
          <a:graphicData uri="http://schemas.openxmlformats.org/drawingml/2006/table">
            <a:tbl>
              <a:tblPr firstRow="1" firstCol="1" bandRow="1"/>
              <a:tblGrid>
                <a:gridCol w="1176142">
                  <a:extLst>
                    <a:ext uri="{9D8B030D-6E8A-4147-A177-3AD203B41FA5}">
                      <a16:colId xmlns:a16="http://schemas.microsoft.com/office/drawing/2014/main" val="2276217561"/>
                    </a:ext>
                  </a:extLst>
                </a:gridCol>
                <a:gridCol w="1176142">
                  <a:extLst>
                    <a:ext uri="{9D8B030D-6E8A-4147-A177-3AD203B41FA5}">
                      <a16:colId xmlns:a16="http://schemas.microsoft.com/office/drawing/2014/main" val="4207673318"/>
                    </a:ext>
                  </a:extLst>
                </a:gridCol>
                <a:gridCol w="1176142">
                  <a:extLst>
                    <a:ext uri="{9D8B030D-6E8A-4147-A177-3AD203B41FA5}">
                      <a16:colId xmlns:a16="http://schemas.microsoft.com/office/drawing/2014/main" val="821519555"/>
                    </a:ext>
                  </a:extLst>
                </a:gridCol>
                <a:gridCol w="1176142">
                  <a:extLst>
                    <a:ext uri="{9D8B030D-6E8A-4147-A177-3AD203B41FA5}">
                      <a16:colId xmlns:a16="http://schemas.microsoft.com/office/drawing/2014/main" val="919758315"/>
                    </a:ext>
                  </a:extLst>
                </a:gridCol>
                <a:gridCol w="1176142">
                  <a:extLst>
                    <a:ext uri="{9D8B030D-6E8A-4147-A177-3AD203B41FA5}">
                      <a16:colId xmlns:a16="http://schemas.microsoft.com/office/drawing/2014/main" val="898373742"/>
                    </a:ext>
                  </a:extLst>
                </a:gridCol>
                <a:gridCol w="1176142">
                  <a:extLst>
                    <a:ext uri="{9D8B030D-6E8A-4147-A177-3AD203B41FA5}">
                      <a16:colId xmlns:a16="http://schemas.microsoft.com/office/drawing/2014/main" val="1106698537"/>
                    </a:ext>
                  </a:extLst>
                </a:gridCol>
                <a:gridCol w="1176142">
                  <a:extLst>
                    <a:ext uri="{9D8B030D-6E8A-4147-A177-3AD203B41FA5}">
                      <a16:colId xmlns:a16="http://schemas.microsoft.com/office/drawing/2014/main" val="1364861852"/>
                    </a:ext>
                  </a:extLst>
                </a:gridCol>
                <a:gridCol w="1176142">
                  <a:extLst>
                    <a:ext uri="{9D8B030D-6E8A-4147-A177-3AD203B41FA5}">
                      <a16:colId xmlns:a16="http://schemas.microsoft.com/office/drawing/2014/main" val="2793865557"/>
                    </a:ext>
                  </a:extLst>
                </a:gridCol>
                <a:gridCol w="1176142">
                  <a:extLst>
                    <a:ext uri="{9D8B030D-6E8A-4147-A177-3AD203B41FA5}">
                      <a16:colId xmlns:a16="http://schemas.microsoft.com/office/drawing/2014/main" val="472305104"/>
                    </a:ext>
                  </a:extLst>
                </a:gridCol>
                <a:gridCol w="1176142">
                  <a:extLst>
                    <a:ext uri="{9D8B030D-6E8A-4147-A177-3AD203B41FA5}">
                      <a16:colId xmlns:a16="http://schemas.microsoft.com/office/drawing/2014/main" val="3698988042"/>
                    </a:ext>
                  </a:extLst>
                </a:gridCol>
              </a:tblGrid>
              <a:tr h="939099">
                <a:tc>
                  <a:txBody>
                    <a:bodyPr/>
                    <a:lstStyle/>
                    <a:p>
                      <a:pPr marL="0" marR="0" algn="ctr">
                        <a:lnSpc>
                          <a:spcPct val="107000"/>
                        </a:lnSpc>
                        <a:spcBef>
                          <a:spcPts val="0"/>
                        </a:spcBef>
                        <a:spcAft>
                          <a:spcPts val="0"/>
                        </a:spcAft>
                      </a:pP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B</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Ê</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I</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A </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chemeClr val="tx1"/>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4445408"/>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w="12700" cap="flat" cmpd="sng" algn="ctr">
                      <a:no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3390569027"/>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Ự</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rgbClr val="FF0000"/>
                          </a:solidFill>
                          <a:effectLst/>
                          <a:latin typeface="Tahoma" panose="020B0604030504040204" pitchFamily="34" charset="0"/>
                          <a:ea typeface="Tahoma" panose="020B0604030504040204" pitchFamily="34" charset="0"/>
                          <a:cs typeface="Tahoma" panose="020B0604030504040204" pitchFamily="34" charset="0"/>
                        </a:rPr>
                        <a:t>Ỗ</a:t>
                      </a:r>
                      <a:endParaRPr lang="en-US" sz="5400" b="1" dirty="0">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2858649269"/>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Ế</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92162777"/>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450605217"/>
                  </a:ext>
                </a:extLst>
              </a:tr>
              <a:tr h="939099">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Đ</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A</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U</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N</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rgbClr val="FF0000"/>
                          </a:solidFill>
                          <a:effectLst/>
                          <a:latin typeface="Tahoma" panose="020B0604030504040204" pitchFamily="34" charset="0"/>
                          <a:ea typeface="Tahoma" panose="020B0604030504040204" pitchFamily="34" charset="0"/>
                          <a:cs typeface="Tahoma" panose="020B0604030504040204" pitchFamily="34" charset="0"/>
                        </a:rPr>
                        <a:t>Ậ</a:t>
                      </a:r>
                      <a:endParaRPr lang="en-US" sz="5400" b="1" dirty="0">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1632961959"/>
                  </a:ext>
                </a:extLst>
              </a:tr>
              <a:tr h="939099">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nchor="ctr">
                    <a:lnL>
                      <a:noFill/>
                    </a:lnL>
                    <a:lnR>
                      <a:noFill/>
                    </a:lnR>
                    <a:lnT>
                      <a:noFill/>
                    </a:lnT>
                    <a:lnB>
                      <a:noFill/>
                    </a:lnB>
                  </a:tcPr>
                </a:tc>
                <a:extLst>
                  <a:ext uri="{0D108BD9-81ED-4DB2-BD59-A6C34878D82A}">
                    <a16:rowId xmlns:a16="http://schemas.microsoft.com/office/drawing/2014/main" val="3755052225"/>
                  </a:ext>
                </a:extLst>
              </a:tr>
            </a:tbl>
          </a:graphicData>
        </a:graphic>
      </p:graphicFrame>
    </p:spTree>
    <p:extLst>
      <p:ext uri="{BB962C8B-B14F-4D97-AF65-F5344CB8AC3E}">
        <p14:creationId xmlns:p14="http://schemas.microsoft.com/office/powerpoint/2010/main" val="10221851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A35AFAA-390C-434E-B9B3-0BC7B489D2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13154" y="987552"/>
            <a:ext cx="5565691" cy="4663440"/>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7647008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Cho sống lại từ cõi chết</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Cho lên thiên đàng</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Chữa cho khỏi mù</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Trừ quỷ</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6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6000" b="1">
                <a:solidFill>
                  <a:schemeClr val="tx1"/>
                </a:solidFill>
                <a:latin typeface="Verdana" panose="020B0604030504040204" pitchFamily="34" charset="0"/>
                <a:ea typeface="Verdana" panose="020B0604030504040204" pitchFamily="34" charset="0"/>
              </a:rPr>
              <a:t>CHÚA GIÊ-SU </a:t>
            </a:r>
            <a:r>
              <a:rPr lang="vi-VN" sz="6000" b="1">
                <a:solidFill>
                  <a:srgbClr val="FF0000"/>
                </a:solidFill>
                <a:latin typeface="Verdana" panose="020B0604030504040204" pitchFamily="34" charset="0"/>
                <a:ea typeface="Verdana" panose="020B0604030504040204" pitchFamily="34" charset="0"/>
              </a:rPr>
              <a:t>ĐÃ LÀM ĐIỀU GÌ</a:t>
            </a:r>
            <a:r>
              <a:rPr lang="vi-VN" sz="6000" b="1">
                <a:solidFill>
                  <a:schemeClr val="tx1"/>
                </a:solidFill>
                <a:latin typeface="Verdana" panose="020B0604030504040204" pitchFamily="34" charset="0"/>
                <a:ea typeface="Verdana" panose="020B0604030504040204" pitchFamily="34" charset="0"/>
              </a:rPr>
              <a:t> CHO LA-DA-RÔ?</a:t>
            </a:r>
          </a:p>
        </p:txBody>
      </p:sp>
      <p:grpSp>
        <p:nvGrpSpPr>
          <p:cNvPr id="9" name="Group 33"/>
          <p:cNvGrpSpPr>
            <a:grpSpLocks/>
          </p:cNvGrpSpPr>
          <p:nvPr/>
        </p:nvGrpSpPr>
        <p:grpSpPr bwMode="auto">
          <a:xfrm>
            <a:off x="-48988" y="4485002"/>
            <a:ext cx="12244767" cy="815229"/>
            <a:chOff x="-1896924" y="4695363"/>
            <a:chExt cx="10570282" cy="698755"/>
          </a:xfrm>
          <a:solidFill>
            <a:srgbClr val="00B0F0"/>
          </a:solidFill>
        </p:grpSpPr>
        <p:sp>
          <p:nvSpPr>
            <p:cNvPr id="33" name="Rounded Rectangle 12"/>
            <p:cNvSpPr>
              <a:spLocks noChangeArrowheads="1"/>
            </p:cNvSpPr>
            <p:nvPr/>
          </p:nvSpPr>
          <p:spPr bwMode="auto">
            <a:xfrm>
              <a:off x="-965711" y="4708318"/>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Cho sống lại từ cõi chết</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149915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Năm ngày</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Một tuần</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defTabSz="457200">
                <a:defRPr/>
              </a:pPr>
              <a:r>
                <a:rPr lang="vi-VN" sz="5400" b="1">
                  <a:solidFill>
                    <a:prstClr val="black"/>
                  </a:solidFill>
                  <a:latin typeface="Times New Roman" panose="02020603050405020304" pitchFamily="18" charset="0"/>
                </a:rPr>
                <a:t>Bốn ngày</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Sáu ngày</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48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2</a:t>
            </a:r>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4800" b="1">
                <a:solidFill>
                  <a:schemeClr val="tx1"/>
                </a:solidFill>
                <a:latin typeface="Verdana" panose="020B0604030504040204" pitchFamily="34" charset="0"/>
                <a:ea typeface="Verdana" panose="020B0604030504040204" pitchFamily="34" charset="0"/>
              </a:rPr>
              <a:t>TRƯỚC KHI ĐƯỢC CHÚA GIÊ-SU CHO SỐNG LẠI, ANH LA-DA-RÔ ĐÃ </a:t>
            </a:r>
            <a:r>
              <a:rPr lang="vi-VN" sz="4800" b="1">
                <a:solidFill>
                  <a:srgbClr val="FF0000"/>
                </a:solidFill>
                <a:latin typeface="Verdana" panose="020B0604030504040204" pitchFamily="34" charset="0"/>
                <a:ea typeface="Verdana" panose="020B0604030504040204" pitchFamily="34" charset="0"/>
              </a:rPr>
              <a:t>CHẾT MẤY NGÀY</a:t>
            </a:r>
            <a:r>
              <a:rPr lang="vi-VN" sz="4800" b="1">
                <a:solidFill>
                  <a:schemeClr val="tx1"/>
                </a:solidFill>
                <a:latin typeface="Verdana" panose="020B0604030504040204" pitchFamily="34" charset="0"/>
                <a:ea typeface="Verdana" panose="020B0604030504040204" pitchFamily="34" charset="0"/>
              </a:rPr>
              <a:t>?</a:t>
            </a:r>
            <a:endParaRPr lang="en-US" sz="48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3635950"/>
            <a:ext cx="12240885" cy="806784"/>
            <a:chOff x="-1896924" y="4689644"/>
            <a:chExt cx="10566931" cy="691519"/>
          </a:xfrm>
          <a:solidFill>
            <a:srgbClr val="00B0F0"/>
          </a:solidFill>
        </p:grpSpPr>
        <p:sp>
          <p:nvSpPr>
            <p:cNvPr id="33" name="Rounded Rectangle 12"/>
            <p:cNvSpPr>
              <a:spLocks noChangeArrowheads="1"/>
            </p:cNvSpPr>
            <p:nvPr/>
          </p:nvSpPr>
          <p:spPr bwMode="auto">
            <a:xfrm>
              <a:off x="-969062" y="4689644"/>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it-IT"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Bốn ngày</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488665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“Chúng ta cũng đi để cùng chết với Thầy !”</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La-da-rô, anh có yêu mến Thầy không?</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it-IT"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“Ma-ri-a hãy rửa chân cho Thầy”</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“Chính Thầy là sự sống lại và là sự sống”</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rgbClr val="FF0000"/>
                </a:solidFill>
                <a:latin typeface="Verdana" panose="020B0604030504040204" pitchFamily="34" charset="0"/>
                <a:ea typeface="Verdana" panose="020B0604030504040204" pitchFamily="34" charset="0"/>
                <a:cs typeface="Tahoma" panose="020B0604030504040204" pitchFamily="34" charset="0"/>
              </a:rPr>
              <a:t>3</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rgbClr val="FF0000"/>
                </a:solidFill>
                <a:latin typeface="Verdana" panose="020B0604030504040204" pitchFamily="34" charset="0"/>
                <a:ea typeface="Verdana" panose="020B0604030504040204" pitchFamily="34" charset="0"/>
              </a:rPr>
              <a:t>CÂU NÀO SAU ĐÂY</a:t>
            </a:r>
            <a:r>
              <a:rPr lang="vi-VN" sz="5400" b="1">
                <a:solidFill>
                  <a:schemeClr val="tx1"/>
                </a:solidFill>
                <a:latin typeface="Verdana" panose="020B0604030504040204" pitchFamily="34" charset="0"/>
                <a:ea typeface="Verdana" panose="020B0604030504040204" pitchFamily="34" charset="0"/>
              </a:rPr>
              <a:t> LÀ LỜI CHÚA GIÊ-SU ĐÃ NÓI TRONG BÀI TIN MỪNG?</a:t>
            </a:r>
            <a:endParaRPr lang="vi-VN" sz="5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5365218"/>
            <a:ext cx="12248199" cy="813376"/>
            <a:chOff x="-1896924" y="4664399"/>
            <a:chExt cx="10573245" cy="697169"/>
          </a:xfrm>
          <a:solidFill>
            <a:srgbClr val="00B0F0"/>
          </a:solidFill>
        </p:grpSpPr>
        <p:sp>
          <p:nvSpPr>
            <p:cNvPr id="33" name="Rounded Rectangle 12"/>
            <p:cNvSpPr>
              <a:spLocks noChangeArrowheads="1"/>
            </p:cNvSpPr>
            <p:nvPr/>
          </p:nvSpPr>
          <p:spPr bwMode="auto">
            <a:xfrm>
              <a:off x="-962748" y="4664399"/>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1"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“Chính Thầy là sự sống lại và là sự sống”</a:t>
              </a:r>
            </a:p>
          </p:txBody>
        </p:sp>
        <p:sp>
          <p:nvSpPr>
            <p:cNvPr id="19" name="AutoShape 46"/>
            <p:cNvSpPr>
              <a:spLocks noChangeArrowheads="1"/>
            </p:cNvSpPr>
            <p:nvPr/>
          </p:nvSpPr>
          <p:spPr bwMode="auto">
            <a:xfrm>
              <a:off x="-1896924" y="4675768"/>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1049203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en-US" sz="6600" b="1" dirty="0">
                <a:latin typeface="Tahoma" panose="020B0604030504040204" pitchFamily="34" charset="0"/>
                <a:ea typeface="Tahoma" panose="020B0604030504040204" pitchFamily="34" charset="0"/>
                <a:cs typeface="Tahoma" panose="020B0604030504040204" pitchFamily="34" charset="0"/>
              </a:rPr>
              <a:t>Nghe </a:t>
            </a:r>
            <a:r>
              <a:rPr lang="en-US" sz="6600" b="1" dirty="0" err="1">
                <a:latin typeface="Tahoma" panose="020B0604030504040204" pitchFamily="34" charset="0"/>
                <a:ea typeface="Tahoma" panose="020B0604030504040204" pitchFamily="34" charset="0"/>
                <a:cs typeface="Tahoma" panose="020B0604030504040204" pitchFamily="34" charset="0"/>
              </a:rPr>
              <a:t>vậy</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Đức</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Giê-su</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bảo</a:t>
            </a:r>
            <a:r>
              <a:rPr lang="en-US" sz="6600" b="1" dirty="0">
                <a:latin typeface="Tahoma" panose="020B0604030504040204" pitchFamily="34" charset="0"/>
                <a:ea typeface="Tahoma" panose="020B0604030504040204" pitchFamily="34" charset="0"/>
                <a:cs typeface="Tahoma" panose="020B0604030504040204" pitchFamily="34" charset="0"/>
              </a:rPr>
              <a:t> : “</a:t>
            </a:r>
            <a:r>
              <a:rPr lang="en-US" sz="6600" b="1" dirty="0" err="1">
                <a:latin typeface="Tahoma" panose="020B0604030504040204" pitchFamily="34" charset="0"/>
                <a:ea typeface="Tahoma" panose="020B0604030504040204" pitchFamily="34" charset="0"/>
                <a:cs typeface="Tahoma" panose="020B0604030504040204" pitchFamily="34" charset="0"/>
              </a:rPr>
              <a:t>Bệnh</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này</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không</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đến</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nỗi</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chết</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đâu</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nhưng</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là</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dịp</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để</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bày</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tỏ</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vinh</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quang</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của</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Thiên</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Chúa</a:t>
            </a:r>
            <a:r>
              <a:rPr lang="en-US" sz="6600" b="1" dirty="0">
                <a:latin typeface="Tahoma" panose="020B0604030504040204" pitchFamily="34" charset="0"/>
                <a:ea typeface="Tahoma" panose="020B0604030504040204" pitchFamily="34" charset="0"/>
                <a:cs typeface="Tahoma" panose="020B0604030504040204" pitchFamily="34" charset="0"/>
              </a:rPr>
              <a:t> : qua </a:t>
            </a:r>
            <a:r>
              <a:rPr lang="en-US" sz="6600" b="1" dirty="0" err="1">
                <a:latin typeface="Tahoma" panose="020B0604030504040204" pitchFamily="34" charset="0"/>
                <a:ea typeface="Tahoma" panose="020B0604030504040204" pitchFamily="34" charset="0"/>
                <a:cs typeface="Tahoma" panose="020B0604030504040204" pitchFamily="34" charset="0"/>
              </a:rPr>
              <a:t>cơn</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bệnh</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này</a:t>
            </a:r>
            <a:r>
              <a:rPr lang="en-US" sz="6600" b="1" dirty="0">
                <a:latin typeface="Tahoma" panose="020B0604030504040204" pitchFamily="34" charset="0"/>
                <a:ea typeface="Tahoma" panose="020B0604030504040204" pitchFamily="34" charset="0"/>
                <a:cs typeface="Tahoma" panose="020B0604030504040204" pitchFamily="34" charset="0"/>
              </a:rPr>
              <a:t>, Con </a:t>
            </a:r>
            <a:r>
              <a:rPr lang="en-US" sz="6600" b="1" dirty="0" err="1">
                <a:latin typeface="Tahoma" panose="020B0604030504040204" pitchFamily="34" charset="0"/>
                <a:ea typeface="Tahoma" panose="020B0604030504040204" pitchFamily="34" charset="0"/>
                <a:cs typeface="Tahoma" panose="020B0604030504040204" pitchFamily="34" charset="0"/>
              </a:rPr>
              <a:t>Thiên</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Chúa</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được</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tôn</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vinh</a:t>
            </a:r>
            <a:r>
              <a:rPr lang="en-US" sz="6600" b="1"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2251818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0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Để mọi người yêu mến Người</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Để mọi người khen ngợi Người giỏi giang</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0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Để mọi người tin rằng Chúa Cha đã sai Người</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Để mọi người sùng bái Người làm vua</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rgbClr val="FF0000"/>
                </a:solidFill>
                <a:latin typeface="Verdana" panose="020B0604030504040204" pitchFamily="34" charset="0"/>
                <a:ea typeface="Verdana" panose="020B0604030504040204" pitchFamily="34" charset="0"/>
                <a:cs typeface="Tahoma" panose="020B0604030504040204" pitchFamily="34" charset="0"/>
              </a:rPr>
              <a:t>4</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ĐỨC GIÊ-SU THỰC HIỆN PHÉP LẠ VỚI </a:t>
            </a:r>
            <a:r>
              <a:rPr lang="vi-VN" sz="5400" b="1">
                <a:solidFill>
                  <a:srgbClr val="FF0000"/>
                </a:solidFill>
                <a:latin typeface="Verdana" panose="020B0604030504040204" pitchFamily="34" charset="0"/>
                <a:ea typeface="Verdana" panose="020B0604030504040204" pitchFamily="34" charset="0"/>
              </a:rPr>
              <a:t>MỤC ĐÍCH GÌ</a:t>
            </a:r>
            <a:r>
              <a:rPr lang="vi-VN" sz="5400" b="1">
                <a:solidFill>
                  <a:schemeClr val="tx1"/>
                </a:solidFill>
                <a:latin typeface="Verdana" panose="020B0604030504040204" pitchFamily="34" charset="0"/>
                <a:ea typeface="Verdana" panose="020B0604030504040204" pitchFamily="34" charset="0"/>
              </a:rPr>
              <a:t>?</a:t>
            </a:r>
            <a:endParaRPr lang="vi-VN" sz="5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3645081"/>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Để mọi người tin rằng Chúa Cha đã sai Người</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348589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Nhiều kẻ tôn Người làm vua</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Nhiều kẻ tin vào Người</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indent="-257175" defTabSz="457200">
                <a:defRPr/>
              </a:pPr>
              <a:r>
                <a:rPr kumimoji="0" lang="en-US"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 Nhiều kẻ đã sợ và bỏ chạy</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Nhiều kẻ tố giác Người với các kinh sư.</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800" b="1">
                <a:solidFill>
                  <a:srgbClr val="FF0000"/>
                </a:solidFill>
                <a:latin typeface="Verdana" panose="020B0604030504040204" pitchFamily="34" charset="0"/>
                <a:ea typeface="Verdana" panose="020B0604030504040204" pitchFamily="34" charset="0"/>
                <a:cs typeface="Tahoma" panose="020B0604030504040204" pitchFamily="34" charset="0"/>
              </a:rPr>
              <a:t>5</a:t>
            </a:r>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4800" b="1">
                <a:solidFill>
                  <a:schemeClr val="tx1"/>
                </a:solidFill>
                <a:latin typeface="Verdana" panose="020B0604030504040204" pitchFamily="34" charset="0"/>
                <a:ea typeface="Verdana" panose="020B0604030504040204" pitchFamily="34" charset="0"/>
              </a:rPr>
              <a:t> PHÉP LẠ CHÚA GIÊ-SU LÀM </a:t>
            </a:r>
            <a:r>
              <a:rPr lang="vi-VN" sz="4800" b="1">
                <a:solidFill>
                  <a:srgbClr val="FF0000"/>
                </a:solidFill>
                <a:latin typeface="Verdana" panose="020B0604030504040204" pitchFamily="34" charset="0"/>
                <a:ea typeface="Verdana" panose="020B0604030504040204" pitchFamily="34" charset="0"/>
              </a:rPr>
              <a:t>ĐÃ TÁC ĐỘNG THẾ NÀO </a:t>
            </a:r>
            <a:r>
              <a:rPr lang="vi-VN" sz="4800" b="1">
                <a:solidFill>
                  <a:schemeClr val="tx1"/>
                </a:solidFill>
                <a:latin typeface="Verdana" panose="020B0604030504040204" pitchFamily="34" charset="0"/>
                <a:ea typeface="Verdana" panose="020B0604030504040204" pitchFamily="34" charset="0"/>
              </a:rPr>
              <a:t>ĐẾN NHỮNG NGƯỜI ĐƯỢC CHỨNG KIẾN?</a:t>
            </a:r>
          </a:p>
        </p:txBody>
      </p:sp>
      <p:grpSp>
        <p:nvGrpSpPr>
          <p:cNvPr id="9" name="Group 33"/>
          <p:cNvGrpSpPr>
            <a:grpSpLocks/>
          </p:cNvGrpSpPr>
          <p:nvPr/>
        </p:nvGrpSpPr>
        <p:grpSpPr bwMode="auto">
          <a:xfrm>
            <a:off x="-48988" y="2749474"/>
            <a:ext cx="12240885" cy="801057"/>
            <a:chOff x="-1896924" y="4695363"/>
            <a:chExt cx="10566931" cy="686613"/>
          </a:xfrm>
          <a:solidFill>
            <a:srgbClr val="00B0F0"/>
          </a:solidFill>
        </p:grpSpPr>
        <p:sp>
          <p:nvSpPr>
            <p:cNvPr id="33" name="Rounded Rectangle 12"/>
            <p:cNvSpPr>
              <a:spLocks noChangeArrowheads="1"/>
            </p:cNvSpPr>
            <p:nvPr/>
          </p:nvSpPr>
          <p:spPr bwMode="auto">
            <a:xfrm>
              <a:off x="-969062" y="4696176"/>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Nhiều kẻ tin vào Người</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A</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242977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96319" y="930542"/>
            <a:ext cx="6310854" cy="4562018"/>
          </a:xfrm>
          <a:prstGeom prst="rect">
            <a:avLst/>
          </a:prstGeom>
          <a:noFill/>
        </p:spPr>
        <p:txBody>
          <a:bodyPr wrap="square">
            <a:spAutoFit/>
          </a:bodyPr>
          <a:lstStyle/>
          <a:p>
            <a:pPr lvl="0" algn="ctr">
              <a:lnSpc>
                <a:spcPct val="107000"/>
              </a:lnSpc>
              <a:spcAft>
                <a:spcPts val="800"/>
              </a:spcAft>
              <a:defRPr/>
            </a:pPr>
            <a:r>
              <a:rPr lang="en-US" sz="5400" b="1">
                <a:solidFill>
                  <a:srgbClr val="7030A0"/>
                </a:solidFill>
                <a:latin typeface="Verdana" panose="020B0604030504040204" pitchFamily="34" charset="0"/>
                <a:ea typeface="Verdana" panose="020B0604030504040204" pitchFamily="34" charset="0"/>
                <a:cs typeface="Times New Roman" panose="02020603050405020304" pitchFamily="18" charset="0"/>
              </a:rPr>
              <a:t>TRONG MÙA CHAY NÀY </a:t>
            </a:r>
          </a:p>
          <a:p>
            <a:pPr lvl="0" algn="ctr">
              <a:lnSpc>
                <a:spcPct val="107000"/>
              </a:lnSpc>
              <a:spcAft>
                <a:spcPts val="800"/>
              </a:spcAft>
              <a:defRPr/>
            </a:pPr>
            <a:r>
              <a:rPr lang="en-US" sz="5400" b="1">
                <a:solidFill>
                  <a:srgbClr val="7030A0"/>
                </a:solidFill>
                <a:latin typeface="Verdana" panose="020B0604030504040204" pitchFamily="34" charset="0"/>
                <a:ea typeface="Verdana" panose="020B0604030504040204" pitchFamily="34" charset="0"/>
                <a:cs typeface="Times New Roman" panose="02020603050405020304" pitchFamily="18" charset="0"/>
              </a:rPr>
              <a:t>EM SẼ DỐC QUYẾT SỬA MỘT TẬT XẤU</a:t>
            </a:r>
            <a:endParaRPr kumimoji="0" lang="en-US" sz="54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6400" b="1" dirty="0">
                <a:latin typeface="Tahoma" panose="020B0604030504040204" pitchFamily="34" charset="0"/>
                <a:ea typeface="Tahoma" panose="020B0604030504040204" pitchFamily="34" charset="0"/>
                <a:cs typeface="Tahoma" panose="020B0604030504040204" pitchFamily="34" charset="0"/>
              </a:rPr>
              <a:t>Đức Giê-su quý mến cô Mác-ta, cùng hai người em là cô Ma-ri-a và anh La-da-rô.</a:t>
            </a:r>
            <a:r>
              <a:rPr lang="en-US" sz="6400" b="1" dirty="0">
                <a:latin typeface="Tahoma" panose="020B0604030504040204" pitchFamily="34" charset="0"/>
                <a:ea typeface="Tahoma" panose="020B0604030504040204" pitchFamily="34" charset="0"/>
                <a:cs typeface="Tahoma" panose="020B0604030504040204" pitchFamily="34" charset="0"/>
              </a:rPr>
              <a:t> </a:t>
            </a:r>
            <a:r>
              <a:rPr lang="vi-VN" sz="6400" b="1" dirty="0">
                <a:latin typeface="Tahoma" panose="020B0604030504040204" pitchFamily="34" charset="0"/>
                <a:ea typeface="Tahoma" panose="020B0604030504040204" pitchFamily="34" charset="0"/>
                <a:cs typeface="Tahoma" panose="020B0604030504040204" pitchFamily="34" charset="0"/>
              </a:rPr>
              <a:t>Tuy nhiên, sau khi được tin anh La-da-rô lâm bệnh, Người còn lưu lại thêm hai ngày tại nơi đang ở. </a:t>
            </a:r>
            <a:endParaRPr lang="en-US" sz="6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9870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900"/>
            <a:ext cx="12192000" cy="6857999"/>
          </a:xfrm>
        </p:spPr>
        <p:txBody>
          <a:bodyPr>
            <a:noAutofit/>
          </a:bodyPr>
          <a:lstStyle/>
          <a:p>
            <a:pPr algn="just">
              <a:lnSpc>
                <a:spcPct val="100000"/>
              </a:lnSpc>
              <a:spcBef>
                <a:spcPts val="450"/>
              </a:spcBef>
              <a:spcAft>
                <a:spcPts val="450"/>
              </a:spcAft>
            </a:pPr>
            <a:r>
              <a:rPr lang="vi-VN" sz="6600" b="1" dirty="0">
                <a:latin typeface="Tahoma" panose="020B0604030504040204" pitchFamily="34" charset="0"/>
                <a:ea typeface="Tahoma" panose="020B0604030504040204" pitchFamily="34" charset="0"/>
                <a:cs typeface="Tahoma" panose="020B0604030504040204" pitchFamily="34" charset="0"/>
              </a:rPr>
              <a:t>Rồi sau đó, Người nói với các môn đệ : “Nào chúng ta cùng trở lại miền Giu-đê !” Các môn đệ nói : “Thưa Thầy, mới đây người Do-thái tìm cách ném đá Thầy, mà Thầy lại còn đến đó sao ?” </a:t>
            </a:r>
            <a:endParaRPr lang="en-US" sz="66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2596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en-US" sz="6600" b="1" dirty="0" err="1">
                <a:latin typeface="Tahoma" panose="020B0604030504040204" pitchFamily="34" charset="0"/>
                <a:ea typeface="Tahoma" panose="020B0604030504040204" pitchFamily="34" charset="0"/>
                <a:cs typeface="Tahoma" panose="020B0604030504040204" pitchFamily="34" charset="0"/>
              </a:rPr>
              <a:t>Đức</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Giê-su</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trả</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lời</a:t>
            </a:r>
            <a:r>
              <a:rPr lang="en-US" sz="6600" b="1" dirty="0">
                <a:latin typeface="Tahoma" panose="020B0604030504040204" pitchFamily="34" charset="0"/>
                <a:ea typeface="Tahoma" panose="020B0604030504040204" pitchFamily="34" charset="0"/>
                <a:cs typeface="Tahoma" panose="020B0604030504040204" pitchFamily="34" charset="0"/>
              </a:rPr>
              <a:t> : “Ban </a:t>
            </a:r>
            <a:r>
              <a:rPr lang="en-US" sz="6600" b="1" dirty="0" err="1">
                <a:latin typeface="Tahoma" panose="020B0604030504040204" pitchFamily="34" charset="0"/>
                <a:ea typeface="Tahoma" panose="020B0604030504040204" pitchFamily="34" charset="0"/>
                <a:cs typeface="Tahoma" panose="020B0604030504040204" pitchFamily="34" charset="0"/>
              </a:rPr>
              <a:t>ngày</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chẳng</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có</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mười</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hai</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giờ</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đó</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sao</a:t>
            </a:r>
            <a:r>
              <a:rPr lang="en-US" sz="6600" b="1" dirty="0">
                <a:latin typeface="Tahoma" panose="020B0604030504040204" pitchFamily="34" charset="0"/>
                <a:ea typeface="Tahoma" panose="020B0604030504040204" pitchFamily="34" charset="0"/>
                <a:cs typeface="Tahoma" panose="020B0604030504040204" pitchFamily="34" charset="0"/>
              </a:rPr>
              <a:t> ? Ai </a:t>
            </a:r>
            <a:r>
              <a:rPr lang="en-US" sz="6600" b="1" dirty="0" err="1">
                <a:latin typeface="Tahoma" panose="020B0604030504040204" pitchFamily="34" charset="0"/>
                <a:ea typeface="Tahoma" panose="020B0604030504040204" pitchFamily="34" charset="0"/>
                <a:cs typeface="Tahoma" panose="020B0604030504040204" pitchFamily="34" charset="0"/>
              </a:rPr>
              <a:t>đi</a:t>
            </a:r>
            <a:r>
              <a:rPr lang="en-US" sz="6600" b="1" dirty="0">
                <a:latin typeface="Tahoma" panose="020B0604030504040204" pitchFamily="34" charset="0"/>
                <a:ea typeface="Tahoma" panose="020B0604030504040204" pitchFamily="34" charset="0"/>
                <a:cs typeface="Tahoma" panose="020B0604030504040204" pitchFamily="34" charset="0"/>
              </a:rPr>
              <a:t> ban </a:t>
            </a:r>
            <a:r>
              <a:rPr lang="en-US" sz="6600" b="1" dirty="0" err="1">
                <a:latin typeface="Tahoma" panose="020B0604030504040204" pitchFamily="34" charset="0"/>
                <a:ea typeface="Tahoma" panose="020B0604030504040204" pitchFamily="34" charset="0"/>
                <a:cs typeface="Tahoma" panose="020B0604030504040204" pitchFamily="34" charset="0"/>
              </a:rPr>
              <a:t>ngày</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thì</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không</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vấp</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ngã</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vì</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thấy</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ánh</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sáng</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mặt</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trời</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Còn</a:t>
            </a:r>
            <a:r>
              <a:rPr lang="en-US" sz="6600" b="1" dirty="0">
                <a:latin typeface="Tahoma" panose="020B0604030504040204" pitchFamily="34" charset="0"/>
                <a:ea typeface="Tahoma" panose="020B0604030504040204" pitchFamily="34" charset="0"/>
                <a:cs typeface="Tahoma" panose="020B0604030504040204" pitchFamily="34" charset="0"/>
              </a:rPr>
              <a:t> ai </a:t>
            </a:r>
            <a:r>
              <a:rPr lang="en-US" sz="6600" b="1" dirty="0" err="1">
                <a:latin typeface="Tahoma" panose="020B0604030504040204" pitchFamily="34" charset="0"/>
                <a:ea typeface="Tahoma" panose="020B0604030504040204" pitchFamily="34" charset="0"/>
                <a:cs typeface="Tahoma" panose="020B0604030504040204" pitchFamily="34" charset="0"/>
              </a:rPr>
              <a:t>đi</a:t>
            </a:r>
            <a:r>
              <a:rPr lang="en-US" sz="6600" b="1" dirty="0">
                <a:latin typeface="Tahoma" panose="020B0604030504040204" pitchFamily="34" charset="0"/>
                <a:ea typeface="Tahoma" panose="020B0604030504040204" pitchFamily="34" charset="0"/>
                <a:cs typeface="Tahoma" panose="020B0604030504040204" pitchFamily="34" charset="0"/>
              </a:rPr>
              <a:t> ban </a:t>
            </a:r>
            <a:r>
              <a:rPr lang="en-US" sz="6600" b="1" dirty="0" err="1">
                <a:latin typeface="Tahoma" panose="020B0604030504040204" pitchFamily="34" charset="0"/>
                <a:ea typeface="Tahoma" panose="020B0604030504040204" pitchFamily="34" charset="0"/>
                <a:cs typeface="Tahoma" panose="020B0604030504040204" pitchFamily="34" charset="0"/>
              </a:rPr>
              <a:t>đêm</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thì</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vấp</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ngã</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vì</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không</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có</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ánh</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sáng</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nơi</a:t>
            </a:r>
            <a:r>
              <a:rPr lang="en-US" sz="6600" b="1" dirty="0">
                <a:latin typeface="Tahoma" panose="020B0604030504040204" pitchFamily="34" charset="0"/>
                <a:ea typeface="Tahoma" panose="020B0604030504040204" pitchFamily="34" charset="0"/>
                <a:cs typeface="Tahoma" panose="020B0604030504040204" pitchFamily="34" charset="0"/>
              </a:rPr>
              <a:t> </a:t>
            </a:r>
            <a:r>
              <a:rPr lang="en-US" sz="6600" b="1" dirty="0" err="1">
                <a:latin typeface="Tahoma" panose="020B0604030504040204" pitchFamily="34" charset="0"/>
                <a:ea typeface="Tahoma" panose="020B0604030504040204" pitchFamily="34" charset="0"/>
                <a:cs typeface="Tahoma" panose="020B0604030504040204" pitchFamily="34" charset="0"/>
              </a:rPr>
              <a:t>mình</a:t>
            </a:r>
            <a:r>
              <a:rPr lang="en-US" sz="6600" b="1"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912659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en-US" sz="6000" b="1" dirty="0" err="1">
                <a:latin typeface="Tahoma" panose="020B0604030504040204" pitchFamily="34" charset="0"/>
                <a:ea typeface="Tahoma" panose="020B0604030504040204" pitchFamily="34" charset="0"/>
                <a:cs typeface="Tahoma" panose="020B0604030504040204" pitchFamily="34" charset="0"/>
              </a:rPr>
              <a:t>Nói</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những</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lời</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này</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xong</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Người</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err="1">
                <a:latin typeface="Tahoma" panose="020B0604030504040204" pitchFamily="34" charset="0"/>
                <a:ea typeface="Tahoma" panose="020B0604030504040204" pitchFamily="34" charset="0"/>
                <a:cs typeface="Tahoma" panose="020B0604030504040204" pitchFamily="34" charset="0"/>
              </a:rPr>
              <a:t>bảo</a:t>
            </a:r>
            <a:r>
              <a:rPr lang="en-US" sz="6000" b="1">
                <a:latin typeface="Tahoma" panose="020B0604030504040204" pitchFamily="34" charset="0"/>
                <a:ea typeface="Tahoma" panose="020B0604030504040204" pitchFamily="34" charset="0"/>
                <a:cs typeface="Tahoma" panose="020B0604030504040204" pitchFamily="34" charset="0"/>
              </a:rPr>
              <a:t> họ : </a:t>
            </a:r>
            <a:r>
              <a:rPr lang="en-US" sz="6000" b="1" dirty="0">
                <a:latin typeface="Tahoma" panose="020B0604030504040204" pitchFamily="34" charset="0"/>
                <a:ea typeface="Tahoma" panose="020B0604030504040204" pitchFamily="34" charset="0"/>
                <a:cs typeface="Tahoma" panose="020B0604030504040204" pitchFamily="34" charset="0"/>
              </a:rPr>
              <a:t>“La-da-</a:t>
            </a:r>
            <a:r>
              <a:rPr lang="en-US" sz="6000" b="1" dirty="0" err="1">
                <a:latin typeface="Tahoma" panose="020B0604030504040204" pitchFamily="34" charset="0"/>
                <a:ea typeface="Tahoma" panose="020B0604030504040204" pitchFamily="34" charset="0"/>
                <a:cs typeface="Tahoma" panose="020B0604030504040204" pitchFamily="34" charset="0"/>
              </a:rPr>
              <a:t>rô</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bạn</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của</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chúng</a:t>
            </a:r>
            <a:r>
              <a:rPr lang="en-US" sz="6000" b="1" dirty="0">
                <a:latin typeface="Tahoma" panose="020B0604030504040204" pitchFamily="34" charset="0"/>
                <a:ea typeface="Tahoma" panose="020B0604030504040204" pitchFamily="34" charset="0"/>
                <a:cs typeface="Tahoma" panose="020B0604030504040204" pitchFamily="34" charset="0"/>
              </a:rPr>
              <a:t> ta, </a:t>
            </a:r>
            <a:r>
              <a:rPr lang="en-US" sz="6000" b="1" dirty="0" err="1">
                <a:latin typeface="Tahoma" panose="020B0604030504040204" pitchFamily="34" charset="0"/>
                <a:ea typeface="Tahoma" panose="020B0604030504040204" pitchFamily="34" charset="0"/>
                <a:cs typeface="Tahoma" panose="020B0604030504040204" pitchFamily="34" charset="0"/>
              </a:rPr>
              <a:t>đang</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err="1">
                <a:latin typeface="Tahoma" panose="020B0604030504040204" pitchFamily="34" charset="0"/>
                <a:ea typeface="Tahoma" panose="020B0604030504040204" pitchFamily="34" charset="0"/>
                <a:cs typeface="Tahoma" panose="020B0604030504040204" pitchFamily="34" charset="0"/>
              </a:rPr>
              <a:t>yên</a:t>
            </a:r>
            <a:r>
              <a:rPr lang="en-US" sz="6000" b="1">
                <a:latin typeface="Tahoma" panose="020B0604030504040204" pitchFamily="34" charset="0"/>
                <a:ea typeface="Tahoma" panose="020B0604030504040204" pitchFamily="34" charset="0"/>
                <a:cs typeface="Tahoma" panose="020B0604030504040204" pitchFamily="34" charset="0"/>
              </a:rPr>
              <a:t> giấc ; </a:t>
            </a:r>
            <a:r>
              <a:rPr lang="en-US" sz="6000" b="1" dirty="0" err="1">
                <a:latin typeface="Tahoma" panose="020B0604030504040204" pitchFamily="34" charset="0"/>
                <a:ea typeface="Tahoma" panose="020B0604030504040204" pitchFamily="34" charset="0"/>
                <a:cs typeface="Tahoma" panose="020B0604030504040204" pitchFamily="34" charset="0"/>
              </a:rPr>
              <a:t>tuy</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vậy</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Thầy</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đi</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đánh</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thức</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anh</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ấy</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đây</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Các</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môn</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đệ</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nói</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err="1">
                <a:latin typeface="Tahoma" panose="020B0604030504040204" pitchFamily="34" charset="0"/>
                <a:ea typeface="Tahoma" panose="020B0604030504040204" pitchFamily="34" charset="0"/>
                <a:cs typeface="Tahoma" panose="020B0604030504040204" pitchFamily="34" charset="0"/>
              </a:rPr>
              <a:t>với</a:t>
            </a:r>
            <a:r>
              <a:rPr lang="en-US" sz="6000" b="1">
                <a:latin typeface="Tahoma" panose="020B0604030504040204" pitchFamily="34" charset="0"/>
                <a:ea typeface="Tahoma" panose="020B0604030504040204" pitchFamily="34" charset="0"/>
                <a:cs typeface="Tahoma" panose="020B0604030504040204" pitchFamily="34" charset="0"/>
              </a:rPr>
              <a:t> Người : </a:t>
            </a:r>
            <a:r>
              <a:rPr lang="en-US" sz="6000" b="1" dirty="0">
                <a:latin typeface="Tahoma" panose="020B0604030504040204" pitchFamily="34" charset="0"/>
                <a:ea typeface="Tahoma" panose="020B0604030504040204" pitchFamily="34" charset="0"/>
                <a:cs typeface="Tahoma" panose="020B0604030504040204" pitchFamily="34" charset="0"/>
              </a:rPr>
              <a:t>“</a:t>
            </a:r>
            <a:r>
              <a:rPr lang="en-US" sz="6000" b="1" dirty="0" err="1">
                <a:latin typeface="Tahoma" panose="020B0604030504040204" pitchFamily="34" charset="0"/>
                <a:ea typeface="Tahoma" panose="020B0604030504040204" pitchFamily="34" charset="0"/>
                <a:cs typeface="Tahoma" panose="020B0604030504040204" pitchFamily="34" charset="0"/>
              </a:rPr>
              <a:t>Thưa</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Thầy</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nếu</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anh</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ấy</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yên</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giấc</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được</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anh</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ấy</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sẽ</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khoẻ</a:t>
            </a:r>
            <a:r>
              <a:rPr lang="en-US" sz="6000" b="1" dirty="0">
                <a:latin typeface="Tahoma" panose="020B0604030504040204" pitchFamily="34" charset="0"/>
                <a:ea typeface="Tahoma" panose="020B0604030504040204" pitchFamily="34" charset="0"/>
                <a:cs typeface="Tahoma" panose="020B0604030504040204" pitchFamily="34" charset="0"/>
              </a:rPr>
              <a:t> </a:t>
            </a:r>
            <a:r>
              <a:rPr lang="en-US" sz="6000" b="1" dirty="0" err="1">
                <a:latin typeface="Tahoma" panose="020B0604030504040204" pitchFamily="34" charset="0"/>
                <a:ea typeface="Tahoma" panose="020B0604030504040204" pitchFamily="34" charset="0"/>
                <a:cs typeface="Tahoma" panose="020B0604030504040204" pitchFamily="34" charset="0"/>
              </a:rPr>
              <a:t>lại</a:t>
            </a:r>
            <a:r>
              <a:rPr lang="en-US" sz="6000" b="1"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2904023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en-US" sz="7200" b="1" dirty="0" err="1">
                <a:latin typeface="Tahoma" panose="020B0604030504040204" pitchFamily="34" charset="0"/>
                <a:ea typeface="Tahoma" panose="020B0604030504040204" pitchFamily="34" charset="0"/>
                <a:cs typeface="Tahoma" panose="020B0604030504040204" pitchFamily="34" charset="0"/>
              </a:rPr>
              <a:t>Đức</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Giê-su</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nói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về</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cái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chết</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của</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anh</a:t>
            </a:r>
            <a:r>
              <a:rPr lang="en-US" sz="7200" b="1" dirty="0">
                <a:latin typeface="Tahoma" panose="020B0604030504040204" pitchFamily="34" charset="0"/>
                <a:ea typeface="Tahoma" panose="020B0604030504040204" pitchFamily="34" charset="0"/>
                <a:cs typeface="Tahoma" panose="020B0604030504040204" pitchFamily="34" charset="0"/>
              </a:rPr>
              <a:t> La-da-</a:t>
            </a:r>
            <a:r>
              <a:rPr lang="en-US" sz="7200" b="1" dirty="0" err="1">
                <a:latin typeface="Tahoma" panose="020B0604030504040204" pitchFamily="34" charset="0"/>
                <a:ea typeface="Tahoma" panose="020B0604030504040204" pitchFamily="34" charset="0"/>
                <a:cs typeface="Tahoma" panose="020B0604030504040204" pitchFamily="34" charset="0"/>
              </a:rPr>
              <a:t>rô</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còn</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họ</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tưởng</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Người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nói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về</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giấc</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ngủ</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thường</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Bấy</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giờ</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Người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mới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nói</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rõ</a:t>
            </a:r>
            <a:r>
              <a:rPr lang="en-US" sz="7200" b="1" dirty="0">
                <a:latin typeface="Tahoma" panose="020B0604030504040204" pitchFamily="34" charset="0"/>
                <a:ea typeface="Tahoma" panose="020B0604030504040204" pitchFamily="34" charset="0"/>
                <a:cs typeface="Tahoma" panose="020B0604030504040204" pitchFamily="34" charset="0"/>
              </a:rPr>
              <a:t> : “La-da-</a:t>
            </a:r>
            <a:r>
              <a:rPr lang="en-US" sz="7200" b="1" dirty="0" err="1">
                <a:latin typeface="Tahoma" panose="020B0604030504040204" pitchFamily="34" charset="0"/>
                <a:ea typeface="Tahoma" panose="020B0604030504040204" pitchFamily="34" charset="0"/>
                <a:cs typeface="Tahoma" panose="020B0604030504040204" pitchFamily="34" charset="0"/>
              </a:rPr>
              <a:t>rô</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đã</a:t>
            </a:r>
            <a:r>
              <a:rPr lang="en-US" sz="7200" b="1" dirty="0">
                <a:latin typeface="Tahoma" panose="020B0604030504040204" pitchFamily="34" charset="0"/>
                <a:ea typeface="Tahoma" panose="020B0604030504040204" pitchFamily="34" charset="0"/>
                <a:cs typeface="Tahoma" panose="020B0604030504040204" pitchFamily="34" charset="0"/>
              </a:rPr>
              <a:t> </a:t>
            </a:r>
            <a:r>
              <a:rPr lang="en-US" sz="7200" b="1" dirty="0" err="1">
                <a:latin typeface="Tahoma" panose="020B0604030504040204" pitchFamily="34" charset="0"/>
                <a:ea typeface="Tahoma" panose="020B0604030504040204" pitchFamily="34" charset="0"/>
                <a:cs typeface="Tahoma" panose="020B0604030504040204" pitchFamily="34" charset="0"/>
              </a:rPr>
              <a:t>chết</a:t>
            </a:r>
            <a:r>
              <a:rPr lang="en-US" sz="7200" b="1"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22696673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876</TotalTime>
  <Words>1798</Words>
  <Application>Microsoft Office PowerPoint</Application>
  <PresentationFormat>Widescreen</PresentationFormat>
  <Paragraphs>333</Paragraphs>
  <Slides>42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PowerPoint Presentation</vt:lpstr>
      <vt:lpstr>Anh La-da-rô, người bị đau nặng, là em của cô. Hai cô cho người đến nói với Đức Giê-su : “Thưa Thầy, người Thầy thương mến đang bị đau nặng.” </vt:lpstr>
      <vt:lpstr>Nghe vậy, Đức Giê-su bảo : “Bệnh này không đến nỗi chết đâu, nhưng là dịp để bày tỏ vinh quang của Thiên Chúa : qua cơn bệnh này, Con Thiên Chúa được tôn vinh.”</vt:lpstr>
      <vt:lpstr>Đức Giê-su quý mến cô Mác-ta, cùng hai người em là cô Ma-ri-a và anh La-da-rô. Tuy nhiên, sau khi được tin anh La-da-rô lâm bệnh, Người còn lưu lại thêm hai ngày tại nơi đang ở. </vt:lpstr>
      <vt:lpstr>Rồi sau đó, Người nói với các môn đệ : “Nào chúng ta cùng trở lại miền Giu-đê !” Các môn đệ nói : “Thưa Thầy, mới đây người Do-thái tìm cách ném đá Thầy, mà Thầy lại còn đến đó sao ?” </vt:lpstr>
      <vt:lpstr>Đức Giê-su trả lời : “Ban ngày chẳng có mười hai giờ đó sao ? Ai đi ban ngày thì không vấp ngã, vì thấy ánh sáng mặt trời. Còn ai đi ban đêm, thì vấp ngã vì không có ánh sáng nơi mình !”</vt:lpstr>
      <vt:lpstr>Nói những lời này xong, Người bảo họ : “La-da-rô, bạn của chúng ta, đang yên giấc ; tuy vậy, Thầy đi đánh thức anh ấy đây.” Các môn đệ nói với Người : “Thưa Thầy, nếu anh ấy yên giấc được, anh ấy sẽ khoẻ lại.”</vt:lpstr>
      <vt:lpstr>Đức Giê-su nói về cái chết của anh La-da-rô, còn họ tưởng Người nói về giấc ngủ thường. Bấy giờ Người mới nói rõ : “La-da-rô đã chết.</vt:lpstr>
      <vt:lpstr>Thầy mừng cho anh em, vì Thầy đã không có mặt ở đó, để anh em tin. Thôi, nào chúng ta đến với anh ấy.”</vt:lpstr>
      <vt:lpstr>Ông Tô-ma, gọi là Đi-đy-mô, nói với các bạn đồng môn : “Cả chúng ta nữa, chúng ta cũng đi để cùng chết với Thầy !”</vt:lpstr>
      <vt:lpstr>Khi đến nơi, Đức Giê-su thấy anh La-da-rô đã chôn trong mồ được bốn ngày rồi. Bê-ta-ni-a cách Giê-ru-sa-lem không đầy ba cây số.</vt:lpstr>
      <vt:lpstr>Nhiều người Do-thái đến chia buồn với hai cô Mác-ta và Ma-ri-a, vì em các cô mới qua đời. Vừa được tin Đức Giê-su đến, cô Mác-ta liền ra đón Người. Còn cô Ma-ri-a thì ngồi ở nhà. </vt:lpstr>
      <vt:lpstr>Cô Mác-ta nói với Đức Giê-su : “Thưa Thầy, nếu có Thầy ở đây, em con đã không chết. Nhưng bây giờ con biết : Bất cứ điều gì Thầy xin cùng Thiên Chúa, Người cũng sẽ ban cho Thầy.”</vt:lpstr>
      <vt:lpstr>Đức Giê-su nói : “Em chị sẽ sống lại !” Cô Mác-ta thưa : “Con biết em con sẽ sống lại, khi kẻ chết sống lại trong ngày sau hết.”</vt:lpstr>
      <vt:lpstr>Đức Giê-su liền phán : “Chính Thầy là sự sống lại và là sự sống. Ai tin vào Thầy, thì dù đã chết, cũng sẽ được sống. Ai sống và tin vào Thầy, sẽ không bao giờ phải chết. Chị có tin thế không ?” </vt:lpstr>
      <vt:lpstr>Cô Mác-ta đáp : “Thưa Thầy, có. Con vẫn tin Thầy là Đức Ki-tô, Con Thiên Chúa, Đấng phải đến thế gian.”</vt:lpstr>
      <vt:lpstr>Nói xong, cô đi gọi em là Ma-ri-a, và nói nhỏ : “Thầy đến rồi, Thầy gọi em đấy !” Nghe vậy, cô Ma-ri-a vội đứng lên và đến với Đức Giê-su. </vt:lpstr>
      <vt:lpstr>Lúc đó, Người chưa vào làng, nhưng vẫn còn ở chỗ cô Mác-ta đã ra đón Người. </vt:lpstr>
      <vt:lpstr>Những người Do-thái đang ở trong nhà với cô Ma-ri-a để chia buồn, thấy cô vội vã đứng dậy đi ra, liền đi theo, tưởng rằng cô ra mộ khóc em.</vt:lpstr>
      <vt:lpstr>Khi đến gần Đức Giê-su, cô Ma-ri-a vừa thấy Người, liền phủ phục dưới chân và nói : “Thưa Thầy, nếu có Thầy ở đây, em con đã không chết.” </vt:lpstr>
      <vt:lpstr>Thấy cô khóc, và những người Do-thái đi với cô cũng khóc, Đức Giê-su thổn thức trong lòng và xao xuyến. Người hỏi : “Các người để xác anh ấy ở đâu ?”</vt:lpstr>
      <vt:lpstr>Họ trả lời : “Thưa Thầy, mời Thầy đến mà xem.” 35 Đức Giê-su liền khóc. Người Do-thái mới nói : “Kìa xem! Ông ta thương anh La-da-rô biết mấy!”</vt:lpstr>
      <vt:lpstr>Có vài người trong nhóm họ nói : “Ông ta đã mở mắt cho người mù, lại không thể làm cho anh ấy khỏi chết ư ?” Đức Giê-su lại thổn thức trong lòng. </vt:lpstr>
      <vt:lpstr>Người đi tới mộ. Ngôi mộ đó là một cái hang có phiến đá đậy lại. Đức Giê-su nói : “Đem phiến đá này đi.”</vt:lpstr>
      <vt:lpstr>Cô Mác-ta là chị người chết liền nói : “Thưa Thầy, nặng mùi rồi, vì em con ở trong mồ đã được bốn ngày.” </vt:lpstr>
      <vt:lpstr>Đức Giê-su bảo : “Nào Thầy đã chẳng nói với chị rằng nếu chị tin, chị sẽ được thấy vinh quang của Thiên Chúa sao ?” Rồi người ta đem phiến đá đi. </vt:lpstr>
      <vt:lpstr>Đức Giê-su ngước mắt lên và nói: “Lạy Cha, con cảm tạ Cha, vì Cha đã nhậm lời con.</vt:lpstr>
      <vt:lpstr>Phần con, con biết Cha hằng nhậm lời con, nhưng vì dân chúng đứng quanh đây, nên con đã nói để họ tin là Cha đã sai con.” </vt:lpstr>
      <vt:lpstr>Nói xong, Người kêu lớn tiếng : “Anh La-da-rô, hãy ra khỏi mồ!” Người chết liền ra, chân tay còn quấn vải, và mặt còn phủ khăn. Đức Giê-su bảo : “Cởi khăn và vải cho anh ấy, rồi để anh ấy đi.” </vt:lpstr>
      <vt:lpstr>Trong số những người Do-thái đến thăm cô Ma-ri-a và được chứng kiến việc Đức Giê-su làm, có nhiều kẻ đã tin vào Người.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49</cp:revision>
  <dcterms:created xsi:type="dcterms:W3CDTF">2022-01-14T15:16:50Z</dcterms:created>
  <dcterms:modified xsi:type="dcterms:W3CDTF">2026-03-21T04:18:29Z</dcterms:modified>
</cp:coreProperties>
</file>