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8" r:id="rId2"/>
    <p:sldId id="314" r:id="rId3"/>
    <p:sldId id="690" r:id="rId4"/>
    <p:sldId id="691" r:id="rId5"/>
    <p:sldId id="692" r:id="rId6"/>
    <p:sldId id="693" r:id="rId7"/>
    <p:sldId id="694" r:id="rId8"/>
    <p:sldId id="695" r:id="rId9"/>
    <p:sldId id="696" r:id="rId10"/>
    <p:sldId id="697" r:id="rId11"/>
    <p:sldId id="698" r:id="rId12"/>
    <p:sldId id="699" r:id="rId13"/>
    <p:sldId id="700" r:id="rId14"/>
    <p:sldId id="701" r:id="rId15"/>
    <p:sldId id="260" r:id="rId16"/>
    <p:sldId id="308" r:id="rId17"/>
    <p:sldId id="386" r:id="rId18"/>
    <p:sldId id="387" r:id="rId19"/>
    <p:sldId id="388" r:id="rId20"/>
    <p:sldId id="391" r:id="rId21"/>
    <p:sldId id="293" r:id="rId22"/>
    <p:sldId id="294" r:id="rId23"/>
    <p:sldId id="703" r:id="rId24"/>
    <p:sldId id="393" r:id="rId25"/>
    <p:sldId id="702" r:id="rId26"/>
    <p:sldId id="296" r:id="rId27"/>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81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5" d="100"/>
          <a:sy n="125" d="100"/>
        </p:scale>
        <p:origin x="3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334EB6-D6E6-4E54-ADA2-D5B8A289BBC2}" type="datetimeFigureOut">
              <a:rPr lang="en-US" smtClean="0"/>
              <a:t>3/12/2026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22FB95-A581-40FA-A179-5A4D8DB11F70}" type="slidenum">
              <a:rPr lang="en-US" smtClean="0"/>
              <a:t>‹#›</a:t>
            </a:fld>
            <a:endParaRPr lang="en-US"/>
          </a:p>
        </p:txBody>
      </p:sp>
    </p:spTree>
    <p:extLst>
      <p:ext uri="{BB962C8B-B14F-4D97-AF65-F5344CB8AC3E}">
        <p14:creationId xmlns:p14="http://schemas.microsoft.com/office/powerpoint/2010/main" val="160655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F83EF5B-4BB6-44CB-9F38-0DC96FA0EA6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4591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12/03/2026</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12/03/2026</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1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2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0" cap="none" spc="0" normalizeH="0" baseline="0" noProof="0">
                <a:ln w="9525">
                  <a:noFill/>
                  <a:prstDash val="solid"/>
                </a:ln>
                <a:solidFill>
                  <a:srgbClr val="FB81EC"/>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CHÚA NHẬT </a:t>
            </a:r>
            <a:r>
              <a:rPr lang="en-US" sz="4400" b="1" kern="10">
                <a:ln w="9525">
                  <a:noFill/>
                  <a:prstDash val="solid"/>
                </a:ln>
                <a:solidFill>
                  <a:srgbClr val="FB81EC"/>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IV</a:t>
            </a:r>
            <a:r>
              <a:rPr kumimoji="0" lang="en-US" sz="4400" b="1" i="0" u="none" strike="noStrike" kern="10" cap="none" spc="0" normalizeH="0" baseline="0" noProof="0">
                <a:ln w="9525">
                  <a:noFill/>
                  <a:prstDash val="solid"/>
                </a:ln>
                <a:solidFill>
                  <a:srgbClr val="FB81EC"/>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 MÙA</a:t>
            </a:r>
            <a:r>
              <a:rPr kumimoji="0" lang="en-US" sz="4400" b="1" i="0" u="none" strike="noStrike" kern="10" cap="none" spc="0" normalizeH="0" noProof="0">
                <a:ln w="9525">
                  <a:noFill/>
                  <a:prstDash val="solid"/>
                </a:ln>
                <a:solidFill>
                  <a:srgbClr val="FB81EC"/>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 CHAY - </a:t>
            </a:r>
            <a:r>
              <a:rPr kumimoji="0" lang="en-US" sz="4400" b="1" i="0" u="none" strike="noStrike" kern="10" cap="none" spc="0" normalizeH="0" baseline="0" noProof="0">
                <a:ln w="9525">
                  <a:noFill/>
                  <a:prstDash val="solid"/>
                </a:ln>
                <a:solidFill>
                  <a:srgbClr val="FB81EC"/>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rPr>
              <a:t>C</a:t>
            </a:r>
            <a:endParaRPr kumimoji="0" lang="en-US" sz="4400" b="1" i="0" u="none" strike="noStrike" kern="10" cap="none" spc="0" normalizeH="0" baseline="0" noProof="0" dirty="0">
              <a:ln w="9525">
                <a:noFill/>
                <a:prstDash val="solid"/>
              </a:ln>
              <a:solidFill>
                <a:srgbClr val="FB81EC"/>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rPr>
              <a:t>TRỞ</a:t>
            </a:r>
            <a:r>
              <a:rPr kumimoji="0" lang="en-US" sz="4000" b="1" i="0" u="none" strike="noStrike" kern="1200" cap="none" spc="0" normalizeH="0" noProof="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rPr>
              <a:t> VỀ</a:t>
            </a:r>
            <a:endParaRPr kumimoji="0" lang="en-US" sz="40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7030A0"/>
                </a:solidFill>
                <a:latin typeface="Verdana" panose="020B0604030504040204" pitchFamily="34" charset="0"/>
                <a:ea typeface="Verdana" panose="020B0604030504040204" pitchFamily="34" charset="0"/>
                <a:cs typeface="Tahoma" panose="020B0604030504040204" pitchFamily="34" charset="0"/>
              </a:rPr>
              <a:t>SÁM HỐI</a:t>
            </a:r>
            <a:endParaRPr kumimoji="0" lang="en-US" sz="40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Họ liền quay lại hỏi người mù lần nữa: "Còn anh, anh nói gì về người đã mở mắt cho anh?" Anh đáp: "Đó là một Tiên tri".</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92999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Họ bảo anh ta: "Mày sinh ra trong tội mà mày dám dạy chúng ta ư?" Rồi họ đuổi anh ta ra ngoài.</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6449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Chúa Giêsu hay tin họ đuổi anh ra ngoài, nên khi gặp anh, Người liền bảo: "Anh có tin Con Thiên Chúa không?"</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24788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Anh thưa: "Thưa Ngài, nhưng Người là ai để tôi tin Người?" Chúa Giêsu đáp: "Anh đang nhìn thấy Người và chính Người đang nói với anh".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33615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Anh ta liền nói: "Lạy Ngài, tôi tin", và anh ta sấp mình thờ lạy Người.</a:t>
            </a:r>
            <a:r>
              <a:rPr lang="en-US" sz="7200" b="1" dirty="0">
                <a:latin typeface="Tahoma" panose="020B0604030504040204" pitchFamily="34" charset="0"/>
                <a:ea typeface="Tahoma" panose="020B0604030504040204" pitchFamily="34" charset="0"/>
                <a:cs typeface="Tahoma" panose="020B0604030504040204" pitchFamily="34" charset="0"/>
              </a:rPr>
              <a:t> </a:t>
            </a:r>
            <a:br>
              <a:rPr lang="en-US" sz="7200" b="1" dirty="0">
                <a:latin typeface="Tahoma" panose="020B0604030504040204" pitchFamily="34" charset="0"/>
                <a:ea typeface="Tahoma" panose="020B0604030504040204" pitchFamily="34" charset="0"/>
                <a:cs typeface="Tahoma" panose="020B0604030504040204" pitchFamily="34" charset="0"/>
              </a:rPr>
            </a:br>
            <a:r>
              <a:rPr lang="vi-VN" sz="7200" b="1" dirty="0">
                <a:solidFill>
                  <a:srgbClr val="FF0000"/>
                </a:solidFill>
                <a:latin typeface="Tahoma" panose="020B0604030504040204" pitchFamily="34" charset="0"/>
                <a:ea typeface="Tahoma" panose="020B0604030504040204" pitchFamily="34" charset="0"/>
                <a:cs typeface="Tahoma" panose="020B0604030504040204" pitchFamily="34" charset="0"/>
              </a:rPr>
              <a:t>Đó là lời Chúa.</a:t>
            </a:r>
            <a:endParaRPr lang="en-US" sz="72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14693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A9A16BC-B024-454A-8D32-9019B68F1B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6723" y="1049325"/>
            <a:ext cx="5358553" cy="4489881"/>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3778057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Chữa cho người điếc được nghe.</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Chữa cho kẻ câm được nói.</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Cho người mù được sáng mắt.</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Chữa cho người què được lành lặn.</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CHÚA GIÊ-SU TRONG BÀI TIN MỪNG HÔM NAY ĐÃ </a:t>
            </a:r>
            <a:r>
              <a:rPr lang="vi-VN" sz="5400" b="1">
                <a:solidFill>
                  <a:srgbClr val="FF0000"/>
                </a:solidFill>
                <a:latin typeface="Verdana" panose="020B0604030504040204" pitchFamily="34" charset="0"/>
                <a:ea typeface="Verdana" panose="020B0604030504040204" pitchFamily="34" charset="0"/>
              </a:rPr>
              <a:t>LÀM PHÉP LẠ GÌ</a:t>
            </a:r>
            <a:r>
              <a:rPr lang="vi-VN" sz="5400" b="1">
                <a:solidFill>
                  <a:schemeClr val="tx1"/>
                </a:solidFill>
                <a:latin typeface="Verdana" panose="020B0604030504040204" pitchFamily="34" charset="0"/>
                <a:ea typeface="Verdana" panose="020B0604030504040204" pitchFamily="34" charset="0"/>
              </a:rPr>
              <a:t>?</a:t>
            </a:r>
          </a:p>
        </p:txBody>
      </p:sp>
      <p:grpSp>
        <p:nvGrpSpPr>
          <p:cNvPr id="9" name="Group 33"/>
          <p:cNvGrpSpPr>
            <a:grpSpLocks/>
          </p:cNvGrpSpPr>
          <p:nvPr/>
        </p:nvGrpSpPr>
        <p:grpSpPr bwMode="auto">
          <a:xfrm>
            <a:off x="-48988" y="3623944"/>
            <a:ext cx="12260007" cy="822849"/>
            <a:chOff x="-1896924" y="4695363"/>
            <a:chExt cx="10583438" cy="705286"/>
          </a:xfrm>
          <a:solidFill>
            <a:srgbClr val="00B0F0"/>
          </a:solidFill>
        </p:grpSpPr>
        <p:sp>
          <p:nvSpPr>
            <p:cNvPr id="33" name="Rounded Rectangle 12"/>
            <p:cNvSpPr>
              <a:spLocks noChangeArrowheads="1"/>
            </p:cNvSpPr>
            <p:nvPr/>
          </p:nvSpPr>
          <p:spPr bwMode="auto">
            <a:xfrm>
              <a:off x="-952555" y="4714849"/>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Cho người mù được sáng mắt.</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9889187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Do phẫu thuật sửa mắt hỏng</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5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Do viên đá bay vào mắt</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lvl="1" indent="-257175" defTabSz="457200">
                <a:defRPr/>
              </a:pPr>
              <a:r>
                <a:rPr lang="vi-VN" sz="5400" b="1">
                  <a:solidFill>
                    <a:prstClr val="black"/>
                  </a:solidFill>
                  <a:latin typeface="Times New Roman" panose="02020603050405020304" pitchFamily="18" charset="0"/>
                </a:rPr>
                <a:t>Do đánh nhau</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Do bẩm sinh</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2</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solidFill>
                <a:latin typeface="Verdana" panose="020B0604030504040204" pitchFamily="34" charset="0"/>
                <a:ea typeface="Verdana" panose="020B0604030504040204" pitchFamily="34" charset="0"/>
              </a:rPr>
              <a:t>ANH MÙ </a:t>
            </a:r>
            <a:r>
              <a:rPr lang="vi-VN" sz="5400" b="1">
                <a:solidFill>
                  <a:srgbClr val="FF0000"/>
                </a:solidFill>
                <a:latin typeface="Verdana" panose="020B0604030504040204" pitchFamily="34" charset="0"/>
                <a:ea typeface="Verdana" panose="020B0604030504040204" pitchFamily="34" charset="0"/>
              </a:rPr>
              <a:t>BỊ MÙ DO ĐÂU</a:t>
            </a:r>
            <a:r>
              <a:rPr lang="vi-VN" sz="5400" b="1">
                <a:solidFill>
                  <a:schemeClr val="tx1"/>
                </a:solidFill>
                <a:latin typeface="Verdana" panose="020B0604030504040204" pitchFamily="34" charset="0"/>
                <a:ea typeface="Verdana" panose="020B0604030504040204" pitchFamily="34" charset="0"/>
              </a:rPr>
              <a:t>?</a:t>
            </a:r>
            <a:endParaRPr lang="en-US" sz="5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5358070"/>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it-IT"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Do bẩm sinh</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38614435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Các kinh sư</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Người Pha-ri-sêu</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Những người biệt phái</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Cha mẹ anh ta</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rgbClr val="FF0000"/>
                </a:solidFill>
                <a:latin typeface="Verdana" panose="020B0604030504040204" pitchFamily="34" charset="0"/>
                <a:ea typeface="Verdana" panose="020B0604030504040204" pitchFamily="34" charset="0"/>
                <a:cs typeface="Tahoma" panose="020B0604030504040204" pitchFamily="34" charset="0"/>
              </a:rPr>
              <a:t>3</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rgbClr val="FF0000"/>
                </a:solidFill>
                <a:latin typeface="Verdana" panose="020B0604030504040204" pitchFamily="34" charset="0"/>
                <a:ea typeface="Verdana" panose="020B0604030504040204" pitchFamily="34" charset="0"/>
              </a:rPr>
              <a:t>AI</a:t>
            </a:r>
            <a:r>
              <a:rPr lang="vi-VN" sz="5400" b="1">
                <a:solidFill>
                  <a:schemeClr val="tx1"/>
                </a:solidFill>
                <a:latin typeface="Verdana" panose="020B0604030504040204" pitchFamily="34" charset="0"/>
                <a:ea typeface="Verdana" panose="020B0604030504040204" pitchFamily="34" charset="0"/>
              </a:rPr>
              <a:t> LÀ NHỮNG NGƯỜI ĐÃ GANH GHÉT VÀ TRA KHẢO ANH MÙ?</a:t>
            </a:r>
            <a:endParaRPr lang="vi-VN" sz="5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3643098"/>
            <a:ext cx="12248199" cy="813376"/>
            <a:chOff x="-1896924" y="4664399"/>
            <a:chExt cx="10573245" cy="697169"/>
          </a:xfrm>
          <a:solidFill>
            <a:srgbClr val="00B0F0"/>
          </a:solidFill>
        </p:grpSpPr>
        <p:sp>
          <p:nvSpPr>
            <p:cNvPr id="33" name="Rounded Rectangle 12"/>
            <p:cNvSpPr>
              <a:spLocks noChangeArrowheads="1"/>
            </p:cNvSpPr>
            <p:nvPr/>
          </p:nvSpPr>
          <p:spPr bwMode="auto">
            <a:xfrm>
              <a:off x="-962748" y="4664399"/>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Những người biệt phái</a:t>
              </a:r>
            </a:p>
          </p:txBody>
        </p:sp>
        <p:sp>
          <p:nvSpPr>
            <p:cNvPr id="19" name="AutoShape 46"/>
            <p:cNvSpPr>
              <a:spLocks noChangeArrowheads="1"/>
            </p:cNvSpPr>
            <p:nvPr/>
          </p:nvSpPr>
          <p:spPr bwMode="auto">
            <a:xfrm>
              <a:off x="-1896924" y="4675768"/>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899589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0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Vì Chúa Giê-su làm phép lạ trong ngày Sa-bát.</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4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Vì họ không muốn người mù được khỏi.</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Vì họ thích.</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Vì Chúa Giê-su không nhận họ làm Môn Đệ.</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rgbClr val="FF0000"/>
                </a:solidFill>
                <a:latin typeface="Verdana" panose="020B0604030504040204" pitchFamily="34" charset="0"/>
                <a:ea typeface="Verdana" panose="020B0604030504040204" pitchFamily="34" charset="0"/>
                <a:cs typeface="Tahoma" panose="020B0604030504040204" pitchFamily="34" charset="0"/>
              </a:rPr>
              <a:t>4</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rgbClr val="FF0000"/>
                </a:solidFill>
                <a:latin typeface="Verdana" panose="020B0604030504040204" pitchFamily="34" charset="0"/>
                <a:ea typeface="Verdana" panose="020B0604030504040204" pitchFamily="34" charset="0"/>
              </a:rPr>
              <a:t>VÌ SAO </a:t>
            </a:r>
            <a:r>
              <a:rPr lang="vi-VN" sz="5400" b="1">
                <a:solidFill>
                  <a:schemeClr val="tx1"/>
                </a:solidFill>
                <a:latin typeface="Verdana" panose="020B0604030504040204" pitchFamily="34" charset="0"/>
                <a:ea typeface="Verdana" panose="020B0604030504040204" pitchFamily="34" charset="0"/>
              </a:rPr>
              <a:t>NHỮNG NGƯỜI PHA-RI-SÊU LÊN ÁN CHÚA GIÊ-SU?</a:t>
            </a:r>
            <a:endParaRPr lang="vi-VN" sz="5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4498521"/>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0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pt-BR" sz="40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Vì Chúa Giê-su làm phép lạ trong ngày Sa-bát.</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4243540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40210"/>
            <a:ext cx="12192000" cy="6217789"/>
          </a:xfrm>
        </p:spPr>
        <p:txBody>
          <a:bodyPr>
            <a:noAutofit/>
          </a:bodyPr>
          <a:lstStyle/>
          <a:p>
            <a:pPr algn="just">
              <a:lnSpc>
                <a:spcPct val="100000"/>
              </a:lnSpc>
            </a:pPr>
            <a:r>
              <a:rPr lang="vi-VN" sz="6600" b="1" dirty="0">
                <a:latin typeface="Tahoma" panose="020B0604030504040204" pitchFamily="34" charset="0"/>
                <a:ea typeface="Tahoma" panose="020B0604030504040204" pitchFamily="34" charset="0"/>
                <a:cs typeface="Tahoma" panose="020B0604030504040204" pitchFamily="34" charset="0"/>
              </a:rPr>
              <a:t>Khi ấy, Chúa Giêsu đi qua, thấy một người mù từ khi mới sinh. Người nhổ xuống đất, lấy nước miếng trộn thành bùn, rồi xoa bùn trên mắt người ấy, và bảo: </a:t>
            </a:r>
            <a:endParaRPr lang="en-US" sz="6600" b="1" dirty="0">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0" y="101601"/>
            <a:ext cx="12192000"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rPr>
              <a:t>TIN MỪNG CHÚA GIÊSU THEO THÁNH GIOAN</a:t>
            </a:r>
            <a:endParaRPr kumimoji="0" lang="en-US" sz="4000" b="0" i="0" u="none" strike="noStrike" kern="1200" cap="none" spc="0" normalizeH="0" baseline="0" noProof="0" dirty="0">
              <a:ln>
                <a:noFill/>
              </a:ln>
              <a:solidFill>
                <a:srgbClr val="FF0000"/>
              </a:solidFill>
              <a:effectLst/>
              <a:uLnTx/>
              <a:uFillTx/>
              <a:latin typeface="Calibri" panose="020F0502020204030204"/>
            </a:endParaRPr>
          </a:p>
        </p:txBody>
      </p:sp>
    </p:spTree>
    <p:extLst>
      <p:ext uri="{BB962C8B-B14F-4D97-AF65-F5344CB8AC3E}">
        <p14:creationId xmlns:p14="http://schemas.microsoft.com/office/powerpoint/2010/main" val="363389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Anh có sợ hãi không?</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Anh có tin Con Thiên Chúa không?</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indent="-257175" defTabSz="457200">
                <a:defRPr/>
              </a:pPr>
              <a:r>
                <a:rPr kumimoji="0" lang="en-US"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 </a:t>
              </a: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Anh đã được sáng mắt chưa?</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Anh có yêu mến Thầy không?</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rgbClr val="FF0000"/>
                </a:solidFill>
                <a:latin typeface="Verdana" panose="020B0604030504040204" pitchFamily="34" charset="0"/>
                <a:ea typeface="Verdana" panose="020B0604030504040204" pitchFamily="34" charset="0"/>
                <a:cs typeface="Tahoma" panose="020B0604030504040204" pitchFamily="34" charset="0"/>
              </a:rPr>
              <a:t>5</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5400" b="1">
                <a:solidFill>
                  <a:schemeClr val="tx1"/>
                </a:solidFill>
                <a:latin typeface="Verdana" panose="020B0604030504040204" pitchFamily="34" charset="0"/>
                <a:ea typeface="Verdana" panose="020B0604030504040204" pitchFamily="34" charset="0"/>
              </a:rPr>
              <a:t> KHI GẶP LẠI ANH MÙ, CHÚA GIÊ-SU ĐÃ </a:t>
            </a:r>
            <a:r>
              <a:rPr lang="vi-VN" sz="5400" b="1">
                <a:solidFill>
                  <a:srgbClr val="FF0000"/>
                </a:solidFill>
                <a:latin typeface="Verdana" panose="020B0604030504040204" pitchFamily="34" charset="0"/>
                <a:ea typeface="Verdana" panose="020B0604030504040204" pitchFamily="34" charset="0"/>
              </a:rPr>
              <a:t>HỎI ANH CÂU GÌ</a:t>
            </a:r>
            <a:r>
              <a:rPr lang="vi-VN" sz="5400" b="1">
                <a:solidFill>
                  <a:schemeClr val="tx1"/>
                </a:solidFill>
                <a:latin typeface="Verdana" panose="020B0604030504040204" pitchFamily="34" charset="0"/>
                <a:ea typeface="Verdana" panose="020B0604030504040204" pitchFamily="34" charset="0"/>
              </a:rPr>
              <a:t>?</a:t>
            </a:r>
          </a:p>
        </p:txBody>
      </p:sp>
      <p:grpSp>
        <p:nvGrpSpPr>
          <p:cNvPr id="9" name="Group 33"/>
          <p:cNvGrpSpPr>
            <a:grpSpLocks/>
          </p:cNvGrpSpPr>
          <p:nvPr/>
        </p:nvGrpSpPr>
        <p:grpSpPr bwMode="auto">
          <a:xfrm>
            <a:off x="-48988" y="2742826"/>
            <a:ext cx="12240885" cy="806779"/>
            <a:chOff x="-1896924" y="4689648"/>
            <a:chExt cx="10566931" cy="691515"/>
          </a:xfrm>
          <a:solidFill>
            <a:srgbClr val="00B0F0"/>
          </a:solidFill>
        </p:grpSpPr>
        <p:sp>
          <p:nvSpPr>
            <p:cNvPr id="33" name="Rounded Rectangle 12"/>
            <p:cNvSpPr>
              <a:spLocks noChangeArrowheads="1"/>
            </p:cNvSpPr>
            <p:nvPr/>
          </p:nvSpPr>
          <p:spPr bwMode="auto">
            <a:xfrm>
              <a:off x="-969062" y="4689648"/>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Anh có tin Con Thiên Chúa không?</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A</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36293146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rId2" action="ppaction://hlinksldjump"/>
            <a:extLst>
              <a:ext uri="{FF2B5EF4-FFF2-40B4-BE49-F238E27FC236}">
                <a16:creationId xmlns:a16="http://schemas.microsoft.com/office/drawing/2014/main" id="{24A4E883-FCB6-4A29-AED5-F00EFD997A30}"/>
              </a:ext>
            </a:extLst>
          </p:cNvPr>
          <p:cNvSpPr/>
          <p:nvPr/>
        </p:nvSpPr>
        <p:spPr>
          <a:xfrm>
            <a:off x="10761044" y="70948"/>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358518" y="48002"/>
            <a:ext cx="671318" cy="6679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358518" y="734929"/>
            <a:ext cx="671318" cy="6679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358518" y="1488653"/>
            <a:ext cx="671319"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358521" y="2203119"/>
            <a:ext cx="671320"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358519" y="2966511"/>
            <a:ext cx="602233"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sp>
        <p:nvSpPr>
          <p:cNvPr id="24" name="Star: 10 Points 23">
            <a:extLst>
              <a:ext uri="{FF2B5EF4-FFF2-40B4-BE49-F238E27FC236}">
                <a16:creationId xmlns:a16="http://schemas.microsoft.com/office/drawing/2014/main" id="{1B4680BC-77A9-4EAC-94ED-4C24A4CA229B}"/>
              </a:ext>
            </a:extLst>
          </p:cNvPr>
          <p:cNvSpPr/>
          <p:nvPr/>
        </p:nvSpPr>
        <p:spPr>
          <a:xfrm>
            <a:off x="358520" y="3660078"/>
            <a:ext cx="671321"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6</a:t>
            </a:r>
          </a:p>
        </p:txBody>
      </p:sp>
      <p:sp>
        <p:nvSpPr>
          <p:cNvPr id="76" name="Rectangle 75">
            <a:extLst>
              <a:ext uri="{FF2B5EF4-FFF2-40B4-BE49-F238E27FC236}">
                <a16:creationId xmlns:a16="http://schemas.microsoft.com/office/drawing/2014/main" id="{DE7D70FE-F199-4AE7-A23E-E17CA9DD67CA}"/>
              </a:ext>
            </a:extLst>
          </p:cNvPr>
          <p:cNvSpPr/>
          <p:nvPr/>
        </p:nvSpPr>
        <p:spPr>
          <a:xfrm>
            <a:off x="-7120" y="511039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vi-VN" sz="3600" b="1">
                <a:solidFill>
                  <a:srgbClr val="FF0000"/>
                </a:solidFill>
                <a:latin typeface="Verdana" panose="020B0604030504040204" pitchFamily="34" charset="0"/>
                <a:ea typeface="Verdana" panose="020B0604030504040204" pitchFamily="34" charset="0"/>
              </a:rPr>
              <a:t>1. </a:t>
            </a:r>
            <a:r>
              <a:rPr lang="vi-VN" sz="3600" b="1">
                <a:solidFill>
                  <a:schemeClr val="tx1"/>
                </a:solidFill>
                <a:latin typeface="Verdana" panose="020B0604030504040204" pitchFamily="34" charset="0"/>
                <a:ea typeface="Verdana" panose="020B0604030504040204" pitchFamily="34" charset="0"/>
              </a:rPr>
              <a:t>CHÚA GIÊSU LẤY ĐẤT VÀ NƯỚC MIẾNG TRỘN THÀNH BÙN RỒI </a:t>
            </a:r>
            <a:r>
              <a:rPr lang="vi-VN" sz="3600" b="1" u="sng">
                <a:solidFill>
                  <a:srgbClr val="FF0000"/>
                </a:solidFill>
                <a:latin typeface="Verdana" panose="020B0604030504040204" pitchFamily="34" charset="0"/>
                <a:ea typeface="Verdana" panose="020B0604030504040204" pitchFamily="34" charset="0"/>
              </a:rPr>
              <a:t>LÀM </a:t>
            </a:r>
            <a:r>
              <a:rPr lang="en-US" sz="3600" b="1" u="sng">
                <a:solidFill>
                  <a:srgbClr val="FF0000"/>
                </a:solidFill>
                <a:latin typeface="Verdana" panose="020B0604030504040204" pitchFamily="34" charset="0"/>
                <a:ea typeface="Verdana" panose="020B0604030504040204" pitchFamily="34" charset="0"/>
              </a:rPr>
              <a:t>GÌ</a:t>
            </a:r>
            <a:r>
              <a:rPr lang="en-US" sz="3600" b="1">
                <a:solidFill>
                  <a:schemeClr val="tx1"/>
                </a:solidFill>
                <a:latin typeface="Verdana" panose="020B0604030504040204" pitchFamily="34" charset="0"/>
                <a:ea typeface="Verdana" panose="020B0604030504040204" pitchFamily="34" charset="0"/>
              </a:rPr>
              <a:t> </a:t>
            </a:r>
            <a:r>
              <a:rPr lang="vi-VN" sz="3600" b="1">
                <a:solidFill>
                  <a:schemeClr val="tx1"/>
                </a:solidFill>
                <a:latin typeface="Verdana" panose="020B0604030504040204" pitchFamily="34" charset="0"/>
                <a:ea typeface="Verdana" panose="020B0604030504040204" pitchFamily="34" charset="0"/>
              </a:rPr>
              <a:t>VỚI ANH MÙ?</a:t>
            </a:r>
            <a:endParaRPr lang="vi-VN" sz="3600" b="1" u="sng">
              <a:solidFill>
                <a:schemeClr val="tx1"/>
              </a:solidFill>
              <a:latin typeface="Verdana" panose="020B0604030504040204" pitchFamily="34" charset="0"/>
              <a:ea typeface="Verdana" panose="020B0604030504040204" pitchFamily="34" charset="0"/>
            </a:endParaRPr>
          </a:p>
        </p:txBody>
      </p:sp>
      <p:sp>
        <p:nvSpPr>
          <p:cNvPr id="60" name="Star: 10 Points 59">
            <a:extLst>
              <a:ext uri="{FF2B5EF4-FFF2-40B4-BE49-F238E27FC236}">
                <a16:creationId xmlns:a16="http://schemas.microsoft.com/office/drawing/2014/main" id="{C9AF7EF7-92CB-4799-A1C7-61637D205988}"/>
              </a:ext>
            </a:extLst>
          </p:cNvPr>
          <p:cNvSpPr/>
          <p:nvPr/>
        </p:nvSpPr>
        <p:spPr>
          <a:xfrm>
            <a:off x="397507" y="4423470"/>
            <a:ext cx="671321"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Calibri" panose="020F0502020204030204"/>
              </a:rPr>
              <a:t>7</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graphicFrame>
        <p:nvGraphicFramePr>
          <p:cNvPr id="86" name="Content Placeholder 4">
            <a:extLst>
              <a:ext uri="{FF2B5EF4-FFF2-40B4-BE49-F238E27FC236}">
                <a16:creationId xmlns:a16="http://schemas.microsoft.com/office/drawing/2014/main" id="{78043548-F90F-4639-9981-5D1A8881C667}"/>
              </a:ext>
            </a:extLst>
          </p:cNvPr>
          <p:cNvGraphicFramePr>
            <a:graphicFrameLocks noGrp="1"/>
          </p:cNvGraphicFramePr>
          <p:nvPr>
            <p:ph idx="1"/>
            <p:extLst>
              <p:ext uri="{D42A27DB-BD31-4B8C-83A1-F6EECF244321}">
                <p14:modId xmlns:p14="http://schemas.microsoft.com/office/powerpoint/2010/main" val="4199191110"/>
              </p:ext>
            </p:extLst>
          </p:nvPr>
        </p:nvGraphicFramePr>
        <p:xfrm>
          <a:off x="1851105" y="100358"/>
          <a:ext cx="9144000" cy="4927944"/>
        </p:xfrm>
        <a:graphic>
          <a:graphicData uri="http://schemas.openxmlformats.org/drawingml/2006/table">
            <a:tbl>
              <a:tblPr firstRow="1" firstCol="1" bandRow="1"/>
              <a:tblGrid>
                <a:gridCol w="914400">
                  <a:extLst>
                    <a:ext uri="{9D8B030D-6E8A-4147-A177-3AD203B41FA5}">
                      <a16:colId xmlns:a16="http://schemas.microsoft.com/office/drawing/2014/main" val="3707506804"/>
                    </a:ext>
                  </a:extLst>
                </a:gridCol>
                <a:gridCol w="914400">
                  <a:extLst>
                    <a:ext uri="{9D8B030D-6E8A-4147-A177-3AD203B41FA5}">
                      <a16:colId xmlns:a16="http://schemas.microsoft.com/office/drawing/2014/main" val="2099009997"/>
                    </a:ext>
                  </a:extLst>
                </a:gridCol>
                <a:gridCol w="914400">
                  <a:extLst>
                    <a:ext uri="{9D8B030D-6E8A-4147-A177-3AD203B41FA5}">
                      <a16:colId xmlns:a16="http://schemas.microsoft.com/office/drawing/2014/main" val="889001329"/>
                    </a:ext>
                  </a:extLst>
                </a:gridCol>
                <a:gridCol w="914400">
                  <a:extLst>
                    <a:ext uri="{9D8B030D-6E8A-4147-A177-3AD203B41FA5}">
                      <a16:colId xmlns:a16="http://schemas.microsoft.com/office/drawing/2014/main" val="665624840"/>
                    </a:ext>
                  </a:extLst>
                </a:gridCol>
                <a:gridCol w="914400">
                  <a:extLst>
                    <a:ext uri="{9D8B030D-6E8A-4147-A177-3AD203B41FA5}">
                      <a16:colId xmlns:a16="http://schemas.microsoft.com/office/drawing/2014/main" val="525934091"/>
                    </a:ext>
                  </a:extLst>
                </a:gridCol>
                <a:gridCol w="914400">
                  <a:extLst>
                    <a:ext uri="{9D8B030D-6E8A-4147-A177-3AD203B41FA5}">
                      <a16:colId xmlns:a16="http://schemas.microsoft.com/office/drawing/2014/main" val="1497433860"/>
                    </a:ext>
                  </a:extLst>
                </a:gridCol>
                <a:gridCol w="914400">
                  <a:extLst>
                    <a:ext uri="{9D8B030D-6E8A-4147-A177-3AD203B41FA5}">
                      <a16:colId xmlns:a16="http://schemas.microsoft.com/office/drawing/2014/main" val="305937925"/>
                    </a:ext>
                  </a:extLst>
                </a:gridCol>
                <a:gridCol w="914400">
                  <a:extLst>
                    <a:ext uri="{9D8B030D-6E8A-4147-A177-3AD203B41FA5}">
                      <a16:colId xmlns:a16="http://schemas.microsoft.com/office/drawing/2014/main" val="2672310911"/>
                    </a:ext>
                  </a:extLst>
                </a:gridCol>
                <a:gridCol w="914400">
                  <a:extLst>
                    <a:ext uri="{9D8B030D-6E8A-4147-A177-3AD203B41FA5}">
                      <a16:colId xmlns:a16="http://schemas.microsoft.com/office/drawing/2014/main" val="272274157"/>
                    </a:ext>
                  </a:extLst>
                </a:gridCol>
                <a:gridCol w="914400">
                  <a:extLst>
                    <a:ext uri="{9D8B030D-6E8A-4147-A177-3AD203B41FA5}">
                      <a16:colId xmlns:a16="http://schemas.microsoft.com/office/drawing/2014/main" val="555374734"/>
                    </a:ext>
                  </a:extLst>
                </a:gridCol>
              </a:tblGrid>
              <a:tr h="703992">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X</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B</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Ù</a:t>
                      </a:r>
                      <a:endPar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a:noFill/>
                    </a:lnB>
                  </a:tcPr>
                </a:tc>
                <a:extLst>
                  <a:ext uri="{0D108BD9-81ED-4DB2-BD59-A6C34878D82A}">
                    <a16:rowId xmlns:a16="http://schemas.microsoft.com/office/drawing/2014/main" val="3529330288"/>
                  </a:ext>
                </a:extLst>
              </a:tr>
              <a:tr h="703992">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Ê</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C</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Ú</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5945750"/>
                  </a:ext>
                </a:extLst>
              </a:tr>
              <a:tr h="703992">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À</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B</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Ù</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a:noFill/>
                    </a:lnB>
                  </a:tcPr>
                </a:tc>
                <a:extLst>
                  <a:ext uri="{0D108BD9-81ED-4DB2-BD59-A6C34878D82A}">
                    <a16:rowId xmlns:a16="http://schemas.microsoft.com/office/drawing/2014/main" val="4147936993"/>
                  </a:ext>
                </a:extLst>
              </a:tr>
              <a:tr h="703992">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Ư</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Ợ</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C</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a:noFill/>
                    </a:lnB>
                  </a:tcPr>
                </a:tc>
                <a:extLst>
                  <a:ext uri="{0D108BD9-81ED-4DB2-BD59-A6C34878D82A}">
                    <a16:rowId xmlns:a16="http://schemas.microsoft.com/office/drawing/2014/main" val="4280709572"/>
                  </a:ext>
                </a:extLst>
              </a:tr>
              <a:tr h="703992">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Ồ</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Ă</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X</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72107600"/>
                  </a:ext>
                </a:extLst>
              </a:tr>
              <a:tr h="703992">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Ê</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R</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4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a:noFill/>
                    </a:lnB>
                  </a:tcPr>
                </a:tc>
                <a:extLst>
                  <a:ext uri="{0D108BD9-81ED-4DB2-BD59-A6C34878D82A}">
                    <a16:rowId xmlns:a16="http://schemas.microsoft.com/office/drawing/2014/main" val="3244771203"/>
                  </a:ext>
                </a:extLst>
              </a:tr>
              <a:tr h="703992">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C</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Ú</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Ê</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U</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4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367874499"/>
                  </a:ext>
                </a:extLst>
              </a:tr>
            </a:tbl>
          </a:graphicData>
        </a:graphic>
      </p:graphicFrame>
      <p:sp>
        <p:nvSpPr>
          <p:cNvPr id="88" name="Rectangle 87">
            <a:extLst>
              <a:ext uri="{FF2B5EF4-FFF2-40B4-BE49-F238E27FC236}">
                <a16:creationId xmlns:a16="http://schemas.microsoft.com/office/drawing/2014/main" id="{F67C8DD1-803F-4711-967A-4ACADB1792FF}"/>
              </a:ext>
            </a:extLst>
          </p:cNvPr>
          <p:cNvSpPr/>
          <p:nvPr/>
        </p:nvSpPr>
        <p:spPr>
          <a:xfrm>
            <a:off x="3675472" y="100358"/>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Rectangle 177">
            <a:extLst>
              <a:ext uri="{FF2B5EF4-FFF2-40B4-BE49-F238E27FC236}">
                <a16:creationId xmlns:a16="http://schemas.microsoft.com/office/drawing/2014/main" id="{3AD86288-D2E2-426B-AF56-992F3663C4B3}"/>
              </a:ext>
            </a:extLst>
          </p:cNvPr>
          <p:cNvSpPr/>
          <p:nvPr/>
        </p:nvSpPr>
        <p:spPr>
          <a:xfrm>
            <a:off x="4589872" y="100358"/>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Rectangle 178">
            <a:extLst>
              <a:ext uri="{FF2B5EF4-FFF2-40B4-BE49-F238E27FC236}">
                <a16:creationId xmlns:a16="http://schemas.microsoft.com/office/drawing/2014/main" id="{8FEE7E27-100A-4593-88F3-4416376DA5E4}"/>
              </a:ext>
            </a:extLst>
          </p:cNvPr>
          <p:cNvSpPr/>
          <p:nvPr/>
        </p:nvSpPr>
        <p:spPr>
          <a:xfrm>
            <a:off x="5509352" y="100358"/>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Rectangle 179">
            <a:extLst>
              <a:ext uri="{FF2B5EF4-FFF2-40B4-BE49-F238E27FC236}">
                <a16:creationId xmlns:a16="http://schemas.microsoft.com/office/drawing/2014/main" id="{3432531C-442B-478D-B753-A6831D62F348}"/>
              </a:ext>
            </a:extLst>
          </p:cNvPr>
          <p:cNvSpPr/>
          <p:nvPr/>
        </p:nvSpPr>
        <p:spPr>
          <a:xfrm>
            <a:off x="6423752" y="100358"/>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Rectangle 180">
            <a:extLst>
              <a:ext uri="{FF2B5EF4-FFF2-40B4-BE49-F238E27FC236}">
                <a16:creationId xmlns:a16="http://schemas.microsoft.com/office/drawing/2014/main" id="{A767D29B-3ABE-4431-8678-0A13D8F5C262}"/>
              </a:ext>
            </a:extLst>
          </p:cNvPr>
          <p:cNvSpPr/>
          <p:nvPr/>
        </p:nvSpPr>
        <p:spPr>
          <a:xfrm>
            <a:off x="7336882" y="100358"/>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Rectangle 181">
            <a:extLst>
              <a:ext uri="{FF2B5EF4-FFF2-40B4-BE49-F238E27FC236}">
                <a16:creationId xmlns:a16="http://schemas.microsoft.com/office/drawing/2014/main" id="{ECAC4750-8A06-4746-90D8-56DC2F628EC9}"/>
              </a:ext>
            </a:extLst>
          </p:cNvPr>
          <p:cNvSpPr/>
          <p:nvPr/>
        </p:nvSpPr>
        <p:spPr>
          <a:xfrm>
            <a:off x="8251282" y="100358"/>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Rectangle 182">
            <a:extLst>
              <a:ext uri="{FF2B5EF4-FFF2-40B4-BE49-F238E27FC236}">
                <a16:creationId xmlns:a16="http://schemas.microsoft.com/office/drawing/2014/main" id="{61DD48AB-11F2-469D-9E19-A57BC2F02C75}"/>
              </a:ext>
            </a:extLst>
          </p:cNvPr>
          <p:cNvSpPr/>
          <p:nvPr/>
        </p:nvSpPr>
        <p:spPr>
          <a:xfrm>
            <a:off x="1846672" y="807494"/>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Rectangle 183">
            <a:extLst>
              <a:ext uri="{FF2B5EF4-FFF2-40B4-BE49-F238E27FC236}">
                <a16:creationId xmlns:a16="http://schemas.microsoft.com/office/drawing/2014/main" id="{531E820F-76A0-40D5-AAD8-D1FAE6F1A115}"/>
              </a:ext>
            </a:extLst>
          </p:cNvPr>
          <p:cNvSpPr/>
          <p:nvPr/>
        </p:nvSpPr>
        <p:spPr>
          <a:xfrm>
            <a:off x="2761072" y="807494"/>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84">
            <a:extLst>
              <a:ext uri="{FF2B5EF4-FFF2-40B4-BE49-F238E27FC236}">
                <a16:creationId xmlns:a16="http://schemas.microsoft.com/office/drawing/2014/main" id="{1CF91E21-DD7B-4600-874B-3B06DA79052C}"/>
              </a:ext>
            </a:extLst>
          </p:cNvPr>
          <p:cNvSpPr/>
          <p:nvPr/>
        </p:nvSpPr>
        <p:spPr>
          <a:xfrm>
            <a:off x="3680552" y="807494"/>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Rectangle 185">
            <a:extLst>
              <a:ext uri="{FF2B5EF4-FFF2-40B4-BE49-F238E27FC236}">
                <a16:creationId xmlns:a16="http://schemas.microsoft.com/office/drawing/2014/main" id="{74A24BF0-9690-42B3-B4DF-7559D7459E24}"/>
              </a:ext>
            </a:extLst>
          </p:cNvPr>
          <p:cNvSpPr/>
          <p:nvPr/>
        </p:nvSpPr>
        <p:spPr>
          <a:xfrm>
            <a:off x="4594952" y="807494"/>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Rectangle 186">
            <a:extLst>
              <a:ext uri="{FF2B5EF4-FFF2-40B4-BE49-F238E27FC236}">
                <a16:creationId xmlns:a16="http://schemas.microsoft.com/office/drawing/2014/main" id="{7BEDAB35-0136-4724-95C8-9203C0FC41DB}"/>
              </a:ext>
            </a:extLst>
          </p:cNvPr>
          <p:cNvSpPr/>
          <p:nvPr/>
        </p:nvSpPr>
        <p:spPr>
          <a:xfrm>
            <a:off x="5508082" y="807494"/>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Rectangle 187">
            <a:extLst>
              <a:ext uri="{FF2B5EF4-FFF2-40B4-BE49-F238E27FC236}">
                <a16:creationId xmlns:a16="http://schemas.microsoft.com/office/drawing/2014/main" id="{573CD931-270D-42B2-BA46-EF1E5DA08088}"/>
              </a:ext>
            </a:extLst>
          </p:cNvPr>
          <p:cNvSpPr/>
          <p:nvPr/>
        </p:nvSpPr>
        <p:spPr>
          <a:xfrm>
            <a:off x="6422482" y="807494"/>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Rectangle 188">
            <a:extLst>
              <a:ext uri="{FF2B5EF4-FFF2-40B4-BE49-F238E27FC236}">
                <a16:creationId xmlns:a16="http://schemas.microsoft.com/office/drawing/2014/main" id="{9DA38616-9C3D-4622-9C32-214BBAF33F26}"/>
              </a:ext>
            </a:extLst>
          </p:cNvPr>
          <p:cNvSpPr/>
          <p:nvPr/>
        </p:nvSpPr>
        <p:spPr>
          <a:xfrm>
            <a:off x="7344248" y="807494"/>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Rectangle 189">
            <a:extLst>
              <a:ext uri="{FF2B5EF4-FFF2-40B4-BE49-F238E27FC236}">
                <a16:creationId xmlns:a16="http://schemas.microsoft.com/office/drawing/2014/main" id="{B42FB846-9FE5-4B44-B982-A050F6213C6D}"/>
              </a:ext>
            </a:extLst>
          </p:cNvPr>
          <p:cNvSpPr/>
          <p:nvPr/>
        </p:nvSpPr>
        <p:spPr>
          <a:xfrm>
            <a:off x="8257378" y="807494"/>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Rectangle 190">
            <a:extLst>
              <a:ext uri="{FF2B5EF4-FFF2-40B4-BE49-F238E27FC236}">
                <a16:creationId xmlns:a16="http://schemas.microsoft.com/office/drawing/2014/main" id="{3EFA16F5-D81E-4B37-B3C4-FFAD086B3FA1}"/>
              </a:ext>
            </a:extLst>
          </p:cNvPr>
          <p:cNvSpPr/>
          <p:nvPr/>
        </p:nvSpPr>
        <p:spPr>
          <a:xfrm>
            <a:off x="9171778" y="807494"/>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Rectangle 191">
            <a:extLst>
              <a:ext uri="{FF2B5EF4-FFF2-40B4-BE49-F238E27FC236}">
                <a16:creationId xmlns:a16="http://schemas.microsoft.com/office/drawing/2014/main" id="{5997ED49-9A36-4B3D-BC27-D9A34ECD4E96}"/>
              </a:ext>
            </a:extLst>
          </p:cNvPr>
          <p:cNvSpPr/>
          <p:nvPr/>
        </p:nvSpPr>
        <p:spPr>
          <a:xfrm>
            <a:off x="1846672" y="151463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ectangle 192">
            <a:extLst>
              <a:ext uri="{FF2B5EF4-FFF2-40B4-BE49-F238E27FC236}">
                <a16:creationId xmlns:a16="http://schemas.microsoft.com/office/drawing/2014/main" id="{35C71D0A-F7AA-4753-BCCB-201E1689879A}"/>
              </a:ext>
            </a:extLst>
          </p:cNvPr>
          <p:cNvSpPr/>
          <p:nvPr/>
        </p:nvSpPr>
        <p:spPr>
          <a:xfrm>
            <a:off x="2761072" y="151463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Rectangle 193">
            <a:extLst>
              <a:ext uri="{FF2B5EF4-FFF2-40B4-BE49-F238E27FC236}">
                <a16:creationId xmlns:a16="http://schemas.microsoft.com/office/drawing/2014/main" id="{A5D7BA7F-4AF3-446D-AF3D-9D5BCB9C0208}"/>
              </a:ext>
            </a:extLst>
          </p:cNvPr>
          <p:cNvSpPr/>
          <p:nvPr/>
        </p:nvSpPr>
        <p:spPr>
          <a:xfrm>
            <a:off x="3680552" y="151463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Rectangle 194">
            <a:extLst>
              <a:ext uri="{FF2B5EF4-FFF2-40B4-BE49-F238E27FC236}">
                <a16:creationId xmlns:a16="http://schemas.microsoft.com/office/drawing/2014/main" id="{9CAA0E56-81BD-49C0-BC27-D9E6D5454AC6}"/>
              </a:ext>
            </a:extLst>
          </p:cNvPr>
          <p:cNvSpPr/>
          <p:nvPr/>
        </p:nvSpPr>
        <p:spPr>
          <a:xfrm>
            <a:off x="4594952" y="151463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Rectangle 195">
            <a:extLst>
              <a:ext uri="{FF2B5EF4-FFF2-40B4-BE49-F238E27FC236}">
                <a16:creationId xmlns:a16="http://schemas.microsoft.com/office/drawing/2014/main" id="{6F2CAB7E-DA00-4D31-AA66-795A4F432A73}"/>
              </a:ext>
            </a:extLst>
          </p:cNvPr>
          <p:cNvSpPr/>
          <p:nvPr/>
        </p:nvSpPr>
        <p:spPr>
          <a:xfrm>
            <a:off x="5508082" y="151463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Rectangle 196">
            <a:extLst>
              <a:ext uri="{FF2B5EF4-FFF2-40B4-BE49-F238E27FC236}">
                <a16:creationId xmlns:a16="http://schemas.microsoft.com/office/drawing/2014/main" id="{429E95E0-69AA-49EE-AB15-90C9A4C9CADC}"/>
              </a:ext>
            </a:extLst>
          </p:cNvPr>
          <p:cNvSpPr/>
          <p:nvPr/>
        </p:nvSpPr>
        <p:spPr>
          <a:xfrm>
            <a:off x="6422482" y="151463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Rectangle 197">
            <a:extLst>
              <a:ext uri="{FF2B5EF4-FFF2-40B4-BE49-F238E27FC236}">
                <a16:creationId xmlns:a16="http://schemas.microsoft.com/office/drawing/2014/main" id="{346755E2-AFB3-44CD-ACB7-2A43822188AF}"/>
              </a:ext>
            </a:extLst>
          </p:cNvPr>
          <p:cNvSpPr/>
          <p:nvPr/>
        </p:nvSpPr>
        <p:spPr>
          <a:xfrm>
            <a:off x="7344248" y="151463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ectangle 198">
            <a:extLst>
              <a:ext uri="{FF2B5EF4-FFF2-40B4-BE49-F238E27FC236}">
                <a16:creationId xmlns:a16="http://schemas.microsoft.com/office/drawing/2014/main" id="{71E5F06D-380F-47E7-9D43-678B0B496924}"/>
              </a:ext>
            </a:extLst>
          </p:cNvPr>
          <p:cNvSpPr/>
          <p:nvPr/>
        </p:nvSpPr>
        <p:spPr>
          <a:xfrm>
            <a:off x="8257378" y="151463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Rectangle 199">
            <a:extLst>
              <a:ext uri="{FF2B5EF4-FFF2-40B4-BE49-F238E27FC236}">
                <a16:creationId xmlns:a16="http://schemas.microsoft.com/office/drawing/2014/main" id="{E42E341C-AD82-4566-B1AD-E171CBCD4FE0}"/>
              </a:ext>
            </a:extLst>
          </p:cNvPr>
          <p:cNvSpPr/>
          <p:nvPr/>
        </p:nvSpPr>
        <p:spPr>
          <a:xfrm>
            <a:off x="1846672" y="221567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Rectangle 200">
            <a:extLst>
              <a:ext uri="{FF2B5EF4-FFF2-40B4-BE49-F238E27FC236}">
                <a16:creationId xmlns:a16="http://schemas.microsoft.com/office/drawing/2014/main" id="{766AF84F-9FD7-4931-ACFE-BA2AE513A265}"/>
              </a:ext>
            </a:extLst>
          </p:cNvPr>
          <p:cNvSpPr/>
          <p:nvPr/>
        </p:nvSpPr>
        <p:spPr>
          <a:xfrm>
            <a:off x="2761072" y="221567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Rectangle 201">
            <a:extLst>
              <a:ext uri="{FF2B5EF4-FFF2-40B4-BE49-F238E27FC236}">
                <a16:creationId xmlns:a16="http://schemas.microsoft.com/office/drawing/2014/main" id="{AFAE2E6D-0A7C-4D30-A034-50A4DB012ACC}"/>
              </a:ext>
            </a:extLst>
          </p:cNvPr>
          <p:cNvSpPr/>
          <p:nvPr/>
        </p:nvSpPr>
        <p:spPr>
          <a:xfrm>
            <a:off x="3680552" y="221567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Rectangle 202">
            <a:extLst>
              <a:ext uri="{FF2B5EF4-FFF2-40B4-BE49-F238E27FC236}">
                <a16:creationId xmlns:a16="http://schemas.microsoft.com/office/drawing/2014/main" id="{88C2D4AF-1EBC-4D0E-B24F-94118A1CA6E4}"/>
              </a:ext>
            </a:extLst>
          </p:cNvPr>
          <p:cNvSpPr/>
          <p:nvPr/>
        </p:nvSpPr>
        <p:spPr>
          <a:xfrm>
            <a:off x="4594952" y="221567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Rectangle 203">
            <a:extLst>
              <a:ext uri="{FF2B5EF4-FFF2-40B4-BE49-F238E27FC236}">
                <a16:creationId xmlns:a16="http://schemas.microsoft.com/office/drawing/2014/main" id="{00B57977-E07C-4AA2-933F-21B9D22B5919}"/>
              </a:ext>
            </a:extLst>
          </p:cNvPr>
          <p:cNvSpPr/>
          <p:nvPr/>
        </p:nvSpPr>
        <p:spPr>
          <a:xfrm>
            <a:off x="5508082" y="221567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Rectangle 204">
            <a:extLst>
              <a:ext uri="{FF2B5EF4-FFF2-40B4-BE49-F238E27FC236}">
                <a16:creationId xmlns:a16="http://schemas.microsoft.com/office/drawing/2014/main" id="{E22EFE81-3574-4B9E-8029-E7757043560A}"/>
              </a:ext>
            </a:extLst>
          </p:cNvPr>
          <p:cNvSpPr/>
          <p:nvPr/>
        </p:nvSpPr>
        <p:spPr>
          <a:xfrm>
            <a:off x="6422482" y="221567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Rectangle 205">
            <a:extLst>
              <a:ext uri="{FF2B5EF4-FFF2-40B4-BE49-F238E27FC236}">
                <a16:creationId xmlns:a16="http://schemas.microsoft.com/office/drawing/2014/main" id="{EC7CC59C-EA69-49F2-8D85-DD79B6A19177}"/>
              </a:ext>
            </a:extLst>
          </p:cNvPr>
          <p:cNvSpPr/>
          <p:nvPr/>
        </p:nvSpPr>
        <p:spPr>
          <a:xfrm>
            <a:off x="7344248" y="2215670"/>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Rectangle 206">
            <a:extLst>
              <a:ext uri="{FF2B5EF4-FFF2-40B4-BE49-F238E27FC236}">
                <a16:creationId xmlns:a16="http://schemas.microsoft.com/office/drawing/2014/main" id="{4CB020E1-45B1-44EB-95BF-6A4DB02E84DB}"/>
              </a:ext>
            </a:extLst>
          </p:cNvPr>
          <p:cNvSpPr/>
          <p:nvPr/>
        </p:nvSpPr>
        <p:spPr>
          <a:xfrm>
            <a:off x="1846672" y="292280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Rectangle 207">
            <a:extLst>
              <a:ext uri="{FF2B5EF4-FFF2-40B4-BE49-F238E27FC236}">
                <a16:creationId xmlns:a16="http://schemas.microsoft.com/office/drawing/2014/main" id="{AD55F656-6711-4034-98CE-2E9CCC9E039E}"/>
              </a:ext>
            </a:extLst>
          </p:cNvPr>
          <p:cNvSpPr/>
          <p:nvPr/>
        </p:nvSpPr>
        <p:spPr>
          <a:xfrm>
            <a:off x="2761072" y="292280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Rectangle 208">
            <a:extLst>
              <a:ext uri="{FF2B5EF4-FFF2-40B4-BE49-F238E27FC236}">
                <a16:creationId xmlns:a16="http://schemas.microsoft.com/office/drawing/2014/main" id="{B6D96C62-55A3-48B8-A9C7-BE5BCE7640A9}"/>
              </a:ext>
            </a:extLst>
          </p:cNvPr>
          <p:cNvSpPr/>
          <p:nvPr/>
        </p:nvSpPr>
        <p:spPr>
          <a:xfrm>
            <a:off x="3680552" y="292280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Rectangle 209">
            <a:extLst>
              <a:ext uri="{FF2B5EF4-FFF2-40B4-BE49-F238E27FC236}">
                <a16:creationId xmlns:a16="http://schemas.microsoft.com/office/drawing/2014/main" id="{3EB8C612-8698-460A-AA09-8B12F0CF218F}"/>
              </a:ext>
            </a:extLst>
          </p:cNvPr>
          <p:cNvSpPr/>
          <p:nvPr/>
        </p:nvSpPr>
        <p:spPr>
          <a:xfrm>
            <a:off x="4594952" y="292280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Rectangle 210">
            <a:extLst>
              <a:ext uri="{FF2B5EF4-FFF2-40B4-BE49-F238E27FC236}">
                <a16:creationId xmlns:a16="http://schemas.microsoft.com/office/drawing/2014/main" id="{F210A573-BE67-4308-B442-29FBE7B96638}"/>
              </a:ext>
            </a:extLst>
          </p:cNvPr>
          <p:cNvSpPr/>
          <p:nvPr/>
        </p:nvSpPr>
        <p:spPr>
          <a:xfrm>
            <a:off x="5508082" y="292280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Rectangle 211">
            <a:extLst>
              <a:ext uri="{FF2B5EF4-FFF2-40B4-BE49-F238E27FC236}">
                <a16:creationId xmlns:a16="http://schemas.microsoft.com/office/drawing/2014/main" id="{FA561437-CCF7-4D50-B7B2-2193AB6C73FB}"/>
              </a:ext>
            </a:extLst>
          </p:cNvPr>
          <p:cNvSpPr/>
          <p:nvPr/>
        </p:nvSpPr>
        <p:spPr>
          <a:xfrm>
            <a:off x="6422482" y="292280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Rectangle 212">
            <a:extLst>
              <a:ext uri="{FF2B5EF4-FFF2-40B4-BE49-F238E27FC236}">
                <a16:creationId xmlns:a16="http://schemas.microsoft.com/office/drawing/2014/main" id="{75D861C8-D041-4EFA-9AB5-17978EE71D42}"/>
              </a:ext>
            </a:extLst>
          </p:cNvPr>
          <p:cNvSpPr/>
          <p:nvPr/>
        </p:nvSpPr>
        <p:spPr>
          <a:xfrm>
            <a:off x="7344248" y="292280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Rectangle 213">
            <a:extLst>
              <a:ext uri="{FF2B5EF4-FFF2-40B4-BE49-F238E27FC236}">
                <a16:creationId xmlns:a16="http://schemas.microsoft.com/office/drawing/2014/main" id="{8F4274F8-3942-4FBD-9519-7A6134246F7E}"/>
              </a:ext>
            </a:extLst>
          </p:cNvPr>
          <p:cNvSpPr/>
          <p:nvPr/>
        </p:nvSpPr>
        <p:spPr>
          <a:xfrm>
            <a:off x="8257378" y="292280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Rectangle 214">
            <a:extLst>
              <a:ext uri="{FF2B5EF4-FFF2-40B4-BE49-F238E27FC236}">
                <a16:creationId xmlns:a16="http://schemas.microsoft.com/office/drawing/2014/main" id="{6B691634-036B-4557-B4EB-E12981F89094}"/>
              </a:ext>
            </a:extLst>
          </p:cNvPr>
          <p:cNvSpPr/>
          <p:nvPr/>
        </p:nvSpPr>
        <p:spPr>
          <a:xfrm>
            <a:off x="9171778" y="292280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Rectangle 215">
            <a:extLst>
              <a:ext uri="{FF2B5EF4-FFF2-40B4-BE49-F238E27FC236}">
                <a16:creationId xmlns:a16="http://schemas.microsoft.com/office/drawing/2014/main" id="{5BD32BA2-B8B0-4C98-BAED-9CC1F71C6577}"/>
              </a:ext>
            </a:extLst>
          </p:cNvPr>
          <p:cNvSpPr/>
          <p:nvPr/>
        </p:nvSpPr>
        <p:spPr>
          <a:xfrm>
            <a:off x="2767168" y="362384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Rectangle 216">
            <a:extLst>
              <a:ext uri="{FF2B5EF4-FFF2-40B4-BE49-F238E27FC236}">
                <a16:creationId xmlns:a16="http://schemas.microsoft.com/office/drawing/2014/main" id="{C77612AE-4201-45F4-8E5A-9A46A739548C}"/>
              </a:ext>
            </a:extLst>
          </p:cNvPr>
          <p:cNvSpPr/>
          <p:nvPr/>
        </p:nvSpPr>
        <p:spPr>
          <a:xfrm>
            <a:off x="3681568" y="362384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Rectangle 217">
            <a:extLst>
              <a:ext uri="{FF2B5EF4-FFF2-40B4-BE49-F238E27FC236}">
                <a16:creationId xmlns:a16="http://schemas.microsoft.com/office/drawing/2014/main" id="{47A1D791-E7B7-4474-BD96-E264D88F754E}"/>
              </a:ext>
            </a:extLst>
          </p:cNvPr>
          <p:cNvSpPr/>
          <p:nvPr/>
        </p:nvSpPr>
        <p:spPr>
          <a:xfrm>
            <a:off x="4601048" y="362384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Rectangle 218">
            <a:extLst>
              <a:ext uri="{FF2B5EF4-FFF2-40B4-BE49-F238E27FC236}">
                <a16:creationId xmlns:a16="http://schemas.microsoft.com/office/drawing/2014/main" id="{0ED5DD75-92A0-43D8-AFBD-ABD8B3021DC1}"/>
              </a:ext>
            </a:extLst>
          </p:cNvPr>
          <p:cNvSpPr/>
          <p:nvPr/>
        </p:nvSpPr>
        <p:spPr>
          <a:xfrm>
            <a:off x="5515448" y="362384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Rectangle 219">
            <a:extLst>
              <a:ext uri="{FF2B5EF4-FFF2-40B4-BE49-F238E27FC236}">
                <a16:creationId xmlns:a16="http://schemas.microsoft.com/office/drawing/2014/main" id="{92B7D08F-6A6F-49D8-ACE5-927AF81FFB29}"/>
              </a:ext>
            </a:extLst>
          </p:cNvPr>
          <p:cNvSpPr/>
          <p:nvPr/>
        </p:nvSpPr>
        <p:spPr>
          <a:xfrm>
            <a:off x="6428578" y="362384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Rectangle 220">
            <a:extLst>
              <a:ext uri="{FF2B5EF4-FFF2-40B4-BE49-F238E27FC236}">
                <a16:creationId xmlns:a16="http://schemas.microsoft.com/office/drawing/2014/main" id="{45146E6C-0EC1-46E6-BC02-F1B11CE12EA0}"/>
              </a:ext>
            </a:extLst>
          </p:cNvPr>
          <p:cNvSpPr/>
          <p:nvPr/>
        </p:nvSpPr>
        <p:spPr>
          <a:xfrm>
            <a:off x="7342978" y="362384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Rectangle 221">
            <a:extLst>
              <a:ext uri="{FF2B5EF4-FFF2-40B4-BE49-F238E27FC236}">
                <a16:creationId xmlns:a16="http://schemas.microsoft.com/office/drawing/2014/main" id="{28CC5A90-B930-4F1C-B51E-2FE1A7B8CCBA}"/>
              </a:ext>
            </a:extLst>
          </p:cNvPr>
          <p:cNvSpPr/>
          <p:nvPr/>
        </p:nvSpPr>
        <p:spPr>
          <a:xfrm>
            <a:off x="8264744" y="362384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Rectangle 222">
            <a:extLst>
              <a:ext uri="{FF2B5EF4-FFF2-40B4-BE49-F238E27FC236}">
                <a16:creationId xmlns:a16="http://schemas.microsoft.com/office/drawing/2014/main" id="{D51A4E6A-AF4A-483B-AFD2-85187D6BE90A}"/>
              </a:ext>
            </a:extLst>
          </p:cNvPr>
          <p:cNvSpPr/>
          <p:nvPr/>
        </p:nvSpPr>
        <p:spPr>
          <a:xfrm>
            <a:off x="1846672" y="432488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Rectangle 223">
            <a:extLst>
              <a:ext uri="{FF2B5EF4-FFF2-40B4-BE49-F238E27FC236}">
                <a16:creationId xmlns:a16="http://schemas.microsoft.com/office/drawing/2014/main" id="{CDD57AE4-3B5A-4E23-B723-40841006DC0A}"/>
              </a:ext>
            </a:extLst>
          </p:cNvPr>
          <p:cNvSpPr/>
          <p:nvPr/>
        </p:nvSpPr>
        <p:spPr>
          <a:xfrm>
            <a:off x="2761072" y="432488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Rectangle 224">
            <a:extLst>
              <a:ext uri="{FF2B5EF4-FFF2-40B4-BE49-F238E27FC236}">
                <a16:creationId xmlns:a16="http://schemas.microsoft.com/office/drawing/2014/main" id="{2ED21BDB-74BF-4747-B56A-B143E9C8D820}"/>
              </a:ext>
            </a:extLst>
          </p:cNvPr>
          <p:cNvSpPr/>
          <p:nvPr/>
        </p:nvSpPr>
        <p:spPr>
          <a:xfrm>
            <a:off x="3680552" y="432488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Rectangle 225">
            <a:extLst>
              <a:ext uri="{FF2B5EF4-FFF2-40B4-BE49-F238E27FC236}">
                <a16:creationId xmlns:a16="http://schemas.microsoft.com/office/drawing/2014/main" id="{A49B9B48-F045-45D7-AB7B-A365146B2C16}"/>
              </a:ext>
            </a:extLst>
          </p:cNvPr>
          <p:cNvSpPr/>
          <p:nvPr/>
        </p:nvSpPr>
        <p:spPr>
          <a:xfrm>
            <a:off x="4594952" y="432488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Rectangle 226">
            <a:extLst>
              <a:ext uri="{FF2B5EF4-FFF2-40B4-BE49-F238E27FC236}">
                <a16:creationId xmlns:a16="http://schemas.microsoft.com/office/drawing/2014/main" id="{9A4C8019-B0BB-4B42-82F7-184A45C189C6}"/>
              </a:ext>
            </a:extLst>
          </p:cNvPr>
          <p:cNvSpPr/>
          <p:nvPr/>
        </p:nvSpPr>
        <p:spPr>
          <a:xfrm>
            <a:off x="5508082" y="432488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Rectangle 227">
            <a:extLst>
              <a:ext uri="{FF2B5EF4-FFF2-40B4-BE49-F238E27FC236}">
                <a16:creationId xmlns:a16="http://schemas.microsoft.com/office/drawing/2014/main" id="{27EFCB01-9023-4843-BC55-3C5A9676869A}"/>
              </a:ext>
            </a:extLst>
          </p:cNvPr>
          <p:cNvSpPr/>
          <p:nvPr/>
        </p:nvSpPr>
        <p:spPr>
          <a:xfrm>
            <a:off x="6422482" y="432488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Rectangle 228">
            <a:extLst>
              <a:ext uri="{FF2B5EF4-FFF2-40B4-BE49-F238E27FC236}">
                <a16:creationId xmlns:a16="http://schemas.microsoft.com/office/drawing/2014/main" id="{D63428CE-91B8-428A-953C-63F325C23ADA}"/>
              </a:ext>
            </a:extLst>
          </p:cNvPr>
          <p:cNvSpPr/>
          <p:nvPr/>
        </p:nvSpPr>
        <p:spPr>
          <a:xfrm>
            <a:off x="7344248" y="432488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Rectangle 229">
            <a:extLst>
              <a:ext uri="{FF2B5EF4-FFF2-40B4-BE49-F238E27FC236}">
                <a16:creationId xmlns:a16="http://schemas.microsoft.com/office/drawing/2014/main" id="{5A9CDF05-33D4-438F-B66A-AD1EAFD06F98}"/>
              </a:ext>
            </a:extLst>
          </p:cNvPr>
          <p:cNvSpPr/>
          <p:nvPr/>
        </p:nvSpPr>
        <p:spPr>
          <a:xfrm>
            <a:off x="8257378" y="432488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Rectangle 230">
            <a:extLst>
              <a:ext uri="{FF2B5EF4-FFF2-40B4-BE49-F238E27FC236}">
                <a16:creationId xmlns:a16="http://schemas.microsoft.com/office/drawing/2014/main" id="{6803D37A-7B95-4EDC-958F-9EED4DA177B6}"/>
              </a:ext>
            </a:extLst>
          </p:cNvPr>
          <p:cNvSpPr/>
          <p:nvPr/>
        </p:nvSpPr>
        <p:spPr>
          <a:xfrm>
            <a:off x="9171778" y="4324886"/>
            <a:ext cx="911768" cy="699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Rectangle 231">
            <a:extLst>
              <a:ext uri="{FF2B5EF4-FFF2-40B4-BE49-F238E27FC236}">
                <a16:creationId xmlns:a16="http://schemas.microsoft.com/office/drawing/2014/main" id="{48A85322-B2C3-4E71-A73B-B0A8095FC7D2}"/>
              </a:ext>
            </a:extLst>
          </p:cNvPr>
          <p:cNvSpPr/>
          <p:nvPr/>
        </p:nvSpPr>
        <p:spPr>
          <a:xfrm>
            <a:off x="500" y="511801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2</a:t>
            </a:r>
            <a:r>
              <a:rPr lang="vi-VN" sz="3600" b="1">
                <a:solidFill>
                  <a:srgbClr val="FF0000"/>
                </a:solidFill>
                <a:latin typeface="Verdana" panose="020B0604030504040204" pitchFamily="34" charset="0"/>
                <a:ea typeface="Verdana" panose="020B0604030504040204" pitchFamily="34" charset="0"/>
              </a:rPr>
              <a:t>. </a:t>
            </a:r>
            <a:r>
              <a:rPr lang="vi-VN" sz="3600" b="1">
                <a:solidFill>
                  <a:schemeClr val="tx1"/>
                </a:solidFill>
                <a:latin typeface="Verdana" panose="020B0604030504040204" pitchFamily="34" charset="0"/>
                <a:ea typeface="Verdana" panose="020B0604030504040204" pitchFamily="34" charset="0"/>
              </a:rPr>
              <a:t>MẤY NGƯỜI BIỆT PHÁI NÓI: "NGƯỜI ĐÓ KHÔNG PHẢI BỞI </a:t>
            </a:r>
            <a:r>
              <a:rPr lang="vi-VN" sz="3600" b="1" u="sng">
                <a:solidFill>
                  <a:srgbClr val="FF0000"/>
                </a:solidFill>
                <a:latin typeface="Verdana" panose="020B0604030504040204" pitchFamily="34" charset="0"/>
                <a:ea typeface="Verdana" panose="020B0604030504040204" pitchFamily="34" charset="0"/>
              </a:rPr>
              <a:t>… …</a:t>
            </a:r>
            <a:r>
              <a:rPr lang="vi-VN" sz="3600" b="1">
                <a:solidFill>
                  <a:schemeClr val="tx1"/>
                </a:solidFill>
                <a:latin typeface="Verdana" panose="020B0604030504040204" pitchFamily="34" charset="0"/>
                <a:ea typeface="Verdana" panose="020B0604030504040204" pitchFamily="34" charset="0"/>
              </a:rPr>
              <a:t>, VÌ KHÔNG GIỮ NGÀY SA-BAT"</a:t>
            </a:r>
            <a:endParaRPr lang="vi-VN" sz="3600" b="1" u="sng">
              <a:solidFill>
                <a:schemeClr val="tx1"/>
              </a:solidFill>
              <a:latin typeface="Verdana" panose="020B0604030504040204" pitchFamily="34" charset="0"/>
              <a:ea typeface="Verdana" panose="020B0604030504040204" pitchFamily="34" charset="0"/>
            </a:endParaRPr>
          </a:p>
        </p:txBody>
      </p:sp>
      <p:sp>
        <p:nvSpPr>
          <p:cNvPr id="233" name="Rectangle 232">
            <a:extLst>
              <a:ext uri="{FF2B5EF4-FFF2-40B4-BE49-F238E27FC236}">
                <a16:creationId xmlns:a16="http://schemas.microsoft.com/office/drawing/2014/main" id="{49C106BC-48BC-4EB7-8B94-4DD49F6DD42D}"/>
              </a:ext>
            </a:extLst>
          </p:cNvPr>
          <p:cNvSpPr/>
          <p:nvPr/>
        </p:nvSpPr>
        <p:spPr>
          <a:xfrm>
            <a:off x="500" y="511801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3</a:t>
            </a:r>
            <a:r>
              <a:rPr lang="vi-VN" sz="3600" b="1">
                <a:solidFill>
                  <a:srgbClr val="FF0000"/>
                </a:solidFill>
                <a:latin typeface="Verdana" panose="020B0604030504040204" pitchFamily="34" charset="0"/>
                <a:ea typeface="Verdana" panose="020B0604030504040204" pitchFamily="34" charset="0"/>
              </a:rPr>
              <a:t>. </a:t>
            </a:r>
            <a:r>
              <a:rPr lang="vi-VN" sz="3600" b="1">
                <a:solidFill>
                  <a:schemeClr val="tx1"/>
                </a:solidFill>
                <a:latin typeface="Verdana" panose="020B0604030504040204" pitchFamily="34" charset="0"/>
                <a:ea typeface="Verdana" panose="020B0604030504040204" pitchFamily="34" charset="0"/>
              </a:rPr>
              <a:t>NGƯỜI NHỔ XUỐNG ĐẤT, LẤY NƯỚC MIẾNG TRỘN </a:t>
            </a:r>
            <a:r>
              <a:rPr lang="vi-VN" sz="3600" b="1" u="sng">
                <a:solidFill>
                  <a:srgbClr val="FF0000"/>
                </a:solidFill>
                <a:latin typeface="Verdana" panose="020B0604030504040204" pitchFamily="34" charset="0"/>
                <a:ea typeface="Verdana" panose="020B0604030504040204" pitchFamily="34" charset="0"/>
              </a:rPr>
              <a:t>… …</a:t>
            </a:r>
            <a:r>
              <a:rPr lang="vi-VN" sz="3600" b="1">
                <a:solidFill>
                  <a:schemeClr val="tx1"/>
                </a:solidFill>
                <a:latin typeface="Verdana" panose="020B0604030504040204" pitchFamily="34" charset="0"/>
                <a:ea typeface="Verdana" panose="020B0604030504040204" pitchFamily="34" charset="0"/>
              </a:rPr>
              <a:t>, RỒI XOA BÙN TRÊN MẮT NGƯỜI ẤY.</a:t>
            </a:r>
            <a:endParaRPr lang="vi-VN" sz="3600" b="1" u="sng">
              <a:solidFill>
                <a:schemeClr val="tx1"/>
              </a:solidFill>
              <a:latin typeface="Verdana" panose="020B0604030504040204" pitchFamily="34" charset="0"/>
              <a:ea typeface="Verdana" panose="020B0604030504040204" pitchFamily="34" charset="0"/>
            </a:endParaRPr>
          </a:p>
        </p:txBody>
      </p:sp>
      <p:sp>
        <p:nvSpPr>
          <p:cNvPr id="234" name="Rectangle 233">
            <a:extLst>
              <a:ext uri="{FF2B5EF4-FFF2-40B4-BE49-F238E27FC236}">
                <a16:creationId xmlns:a16="http://schemas.microsoft.com/office/drawing/2014/main" id="{0DD4831E-5C7D-491E-ACF2-1D1EC9D08B95}"/>
              </a:ext>
            </a:extLst>
          </p:cNvPr>
          <p:cNvSpPr/>
          <p:nvPr/>
        </p:nvSpPr>
        <p:spPr>
          <a:xfrm>
            <a:off x="500" y="511039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400" b="1">
                <a:solidFill>
                  <a:srgbClr val="FF0000"/>
                </a:solidFill>
                <a:latin typeface="Verdana" panose="020B0604030504040204" pitchFamily="34" charset="0"/>
                <a:ea typeface="Verdana" panose="020B0604030504040204" pitchFamily="34" charset="0"/>
              </a:rPr>
              <a:t>4</a:t>
            </a:r>
            <a:r>
              <a:rPr lang="vi-VN" sz="4400" b="1">
                <a:solidFill>
                  <a:srgbClr val="FF0000"/>
                </a:solidFill>
                <a:latin typeface="Verdana" panose="020B0604030504040204" pitchFamily="34" charset="0"/>
                <a:ea typeface="Verdana" panose="020B0604030504040204" pitchFamily="34" charset="0"/>
              </a:rPr>
              <a:t>. </a:t>
            </a:r>
            <a:r>
              <a:rPr lang="vi-VN" sz="4400" b="1">
                <a:solidFill>
                  <a:schemeClr val="tx1"/>
                </a:solidFill>
                <a:latin typeface="Verdana" panose="020B0604030504040204" pitchFamily="34" charset="0"/>
                <a:ea typeface="Verdana" panose="020B0604030504040204" pitchFamily="34" charset="0"/>
              </a:rPr>
              <a:t>TÊN GỌI SILÔE </a:t>
            </a:r>
            <a:r>
              <a:rPr lang="vi-VN" sz="4400" b="1" u="sng">
                <a:solidFill>
                  <a:srgbClr val="FF0000"/>
                </a:solidFill>
                <a:latin typeface="Verdana" panose="020B0604030504040204" pitchFamily="34" charset="0"/>
                <a:ea typeface="Verdana" panose="020B0604030504040204" pitchFamily="34" charset="0"/>
              </a:rPr>
              <a:t>CÓ NGHĨA LÀ GÌ</a:t>
            </a:r>
            <a:r>
              <a:rPr lang="vi-VN" sz="4400" b="1">
                <a:solidFill>
                  <a:schemeClr val="tx1"/>
                </a:solidFill>
                <a:latin typeface="Verdana" panose="020B0604030504040204" pitchFamily="34" charset="0"/>
                <a:ea typeface="Verdana" panose="020B0604030504040204" pitchFamily="34" charset="0"/>
              </a:rPr>
              <a:t>?</a:t>
            </a:r>
            <a:endParaRPr lang="vi-VN" sz="4400" b="1" u="sng">
              <a:solidFill>
                <a:schemeClr val="tx1"/>
              </a:solidFill>
              <a:latin typeface="Verdana" panose="020B0604030504040204" pitchFamily="34" charset="0"/>
              <a:ea typeface="Verdana" panose="020B0604030504040204" pitchFamily="34" charset="0"/>
            </a:endParaRPr>
          </a:p>
        </p:txBody>
      </p:sp>
      <p:sp>
        <p:nvSpPr>
          <p:cNvPr id="235" name="Rectangle 234">
            <a:extLst>
              <a:ext uri="{FF2B5EF4-FFF2-40B4-BE49-F238E27FC236}">
                <a16:creationId xmlns:a16="http://schemas.microsoft.com/office/drawing/2014/main" id="{88E07659-77B7-451B-9314-9F2B0C347320}"/>
              </a:ext>
            </a:extLst>
          </p:cNvPr>
          <p:cNvSpPr/>
          <p:nvPr/>
        </p:nvSpPr>
        <p:spPr>
          <a:xfrm>
            <a:off x="500" y="511039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rgbClr val="FF0000"/>
                </a:solidFill>
                <a:latin typeface="Verdana" panose="020B0604030504040204" pitchFamily="34" charset="0"/>
                <a:ea typeface="Verdana" panose="020B0604030504040204" pitchFamily="34" charset="0"/>
              </a:rPr>
              <a:t>5</a:t>
            </a:r>
            <a:r>
              <a:rPr lang="vi-VN" sz="4000" b="1">
                <a:solidFill>
                  <a:srgbClr val="FF0000"/>
                </a:solidFill>
                <a:latin typeface="Verdana" panose="020B0604030504040204" pitchFamily="34" charset="0"/>
                <a:ea typeface="Verdana" panose="020B0604030504040204" pitchFamily="34" charset="0"/>
              </a:rPr>
              <a:t>. </a:t>
            </a:r>
            <a:r>
              <a:rPr lang="vi-VN" sz="4000" b="1">
                <a:solidFill>
                  <a:schemeClr val="tx1"/>
                </a:solidFill>
                <a:latin typeface="Verdana" panose="020B0604030504040204" pitchFamily="34" charset="0"/>
                <a:ea typeface="Verdana" panose="020B0604030504040204" pitchFamily="34" charset="0"/>
              </a:rPr>
              <a:t>CÔNG VIỆC CỦA ANH MÙ TRƯỚC KHI ANH ĐƯỢC CHỮA KHỎI MẮT </a:t>
            </a:r>
            <a:r>
              <a:rPr lang="vi-VN" sz="4000" b="1" u="sng">
                <a:solidFill>
                  <a:srgbClr val="FF0000"/>
                </a:solidFill>
                <a:latin typeface="Verdana" panose="020B0604030504040204" pitchFamily="34" charset="0"/>
                <a:ea typeface="Verdana" panose="020B0604030504040204" pitchFamily="34" charset="0"/>
              </a:rPr>
              <a:t>LÀ GÌ</a:t>
            </a:r>
            <a:r>
              <a:rPr lang="vi-VN" sz="4000" b="1">
                <a:solidFill>
                  <a:schemeClr val="tx1"/>
                </a:solidFill>
                <a:latin typeface="Verdana" panose="020B0604030504040204" pitchFamily="34" charset="0"/>
                <a:ea typeface="Verdana" panose="020B0604030504040204" pitchFamily="34" charset="0"/>
              </a:rPr>
              <a:t>?</a:t>
            </a:r>
            <a:endParaRPr lang="vi-VN" sz="4000" b="1" u="sng">
              <a:solidFill>
                <a:schemeClr val="tx1"/>
              </a:solidFill>
              <a:latin typeface="Verdana" panose="020B0604030504040204" pitchFamily="34" charset="0"/>
              <a:ea typeface="Verdana" panose="020B0604030504040204" pitchFamily="34" charset="0"/>
            </a:endParaRPr>
          </a:p>
        </p:txBody>
      </p:sp>
      <p:sp>
        <p:nvSpPr>
          <p:cNvPr id="236" name="Rectangle 235">
            <a:extLst>
              <a:ext uri="{FF2B5EF4-FFF2-40B4-BE49-F238E27FC236}">
                <a16:creationId xmlns:a16="http://schemas.microsoft.com/office/drawing/2014/main" id="{00989910-351F-49F1-A337-A3FE30C212C6}"/>
              </a:ext>
            </a:extLst>
          </p:cNvPr>
          <p:cNvSpPr/>
          <p:nvPr/>
        </p:nvSpPr>
        <p:spPr>
          <a:xfrm>
            <a:off x="8120" y="512563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6</a:t>
            </a:r>
            <a:r>
              <a:rPr lang="vi-VN" sz="3600" b="1">
                <a:solidFill>
                  <a:srgbClr val="FF0000"/>
                </a:solidFill>
                <a:latin typeface="Verdana" panose="020B0604030504040204" pitchFamily="34" charset="0"/>
                <a:ea typeface="Verdana" panose="020B0604030504040204" pitchFamily="34" charset="0"/>
              </a:rPr>
              <a:t>. </a:t>
            </a:r>
            <a:r>
              <a:rPr lang="vi-VN" sz="3600" b="1">
                <a:solidFill>
                  <a:schemeClr val="tx1"/>
                </a:solidFill>
                <a:latin typeface="Verdana" panose="020B0604030504040204" pitchFamily="34" charset="0"/>
                <a:ea typeface="Verdana" panose="020B0604030504040204" pitchFamily="34" charset="0"/>
              </a:rPr>
              <a:t>KHI BỊ NHỮNG NGƯỜI BIỆT PHÁI TRA HỎI, ANH MÙ ĐÃ CHO RẰNG NGƯỜI CHỮA CHO ANH SÁNG MẮT LÀ GÌ?</a:t>
            </a:r>
            <a:endParaRPr lang="vi-VN" sz="3600" b="1" u="sng">
              <a:solidFill>
                <a:schemeClr val="tx1"/>
              </a:solidFill>
              <a:latin typeface="Verdana" panose="020B0604030504040204" pitchFamily="34" charset="0"/>
              <a:ea typeface="Verdana" panose="020B0604030504040204" pitchFamily="34" charset="0"/>
            </a:endParaRPr>
          </a:p>
        </p:txBody>
      </p:sp>
      <p:sp>
        <p:nvSpPr>
          <p:cNvPr id="237" name="Rectangle 236">
            <a:extLst>
              <a:ext uri="{FF2B5EF4-FFF2-40B4-BE49-F238E27FC236}">
                <a16:creationId xmlns:a16="http://schemas.microsoft.com/office/drawing/2014/main" id="{90ECC2AA-E801-45EF-9A2E-C72950AD5C25}"/>
              </a:ext>
            </a:extLst>
          </p:cNvPr>
          <p:cNvSpPr/>
          <p:nvPr/>
        </p:nvSpPr>
        <p:spPr>
          <a:xfrm>
            <a:off x="500" y="5125637"/>
            <a:ext cx="12192000" cy="1747603"/>
          </a:xfrm>
          <a:prstGeom prst="rect">
            <a:avLst/>
          </a:prstGeom>
          <a:solidFill>
            <a:srgbClr val="FFFF00"/>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400" b="1">
                <a:solidFill>
                  <a:srgbClr val="FF0000"/>
                </a:solidFill>
                <a:latin typeface="Verdana" panose="020B0604030504040204" pitchFamily="34" charset="0"/>
                <a:ea typeface="Verdana" panose="020B0604030504040204" pitchFamily="34" charset="0"/>
              </a:rPr>
              <a:t>7</a:t>
            </a:r>
            <a:r>
              <a:rPr lang="vi-VN" sz="4400" b="1">
                <a:solidFill>
                  <a:srgbClr val="FF0000"/>
                </a:solidFill>
                <a:latin typeface="Verdana" panose="020B0604030504040204" pitchFamily="34" charset="0"/>
                <a:ea typeface="Verdana" panose="020B0604030504040204" pitchFamily="34" charset="0"/>
              </a:rPr>
              <a:t>. </a:t>
            </a:r>
            <a:r>
              <a:rPr lang="vi-VN" sz="4400" b="1" u="sng">
                <a:solidFill>
                  <a:srgbClr val="FF0000"/>
                </a:solidFill>
                <a:latin typeface="Verdana" panose="020B0604030504040204" pitchFamily="34" charset="0"/>
                <a:ea typeface="Verdana" panose="020B0604030504040204" pitchFamily="34" charset="0"/>
              </a:rPr>
              <a:t>AI</a:t>
            </a:r>
            <a:r>
              <a:rPr lang="vi-VN" sz="4400" b="1">
                <a:solidFill>
                  <a:schemeClr val="tx1"/>
                </a:solidFill>
                <a:latin typeface="Verdana" panose="020B0604030504040204" pitchFamily="34" charset="0"/>
                <a:ea typeface="Verdana" panose="020B0604030504040204" pitchFamily="34" charset="0"/>
              </a:rPr>
              <a:t> LÀ NGƯỜI BẢO ANH MÙ XUỐNG HỒ SILÔE RỬA MẮT?</a:t>
            </a:r>
            <a:endParaRPr lang="vi-VN" sz="4400" b="1" u="sng">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585643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circle(in)">
                                      <p:cBhvr>
                                        <p:cTn id="7" dur="2000"/>
                                        <p:tgtEl>
                                          <p:spTgt spid="76"/>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88"/>
                                        </p:tgtEl>
                                        <p:attrNameLst>
                                          <p:attrName>style.color</p:attrName>
                                        </p:attrNameLst>
                                      </p:cBhvr>
                                      <p:to>
                                        <a:schemeClr val="accent2"/>
                                      </p:to>
                                    </p:animClr>
                                    <p:animClr clrSpc="rgb" dir="cw">
                                      <p:cBhvr>
                                        <p:cTn id="10" dur="500" fill="hold"/>
                                        <p:tgtEl>
                                          <p:spTgt spid="88"/>
                                        </p:tgtEl>
                                        <p:attrNameLst>
                                          <p:attrName>fillcolor</p:attrName>
                                        </p:attrNameLst>
                                      </p:cBhvr>
                                      <p:to>
                                        <a:schemeClr val="accent2"/>
                                      </p:to>
                                    </p:animClr>
                                    <p:set>
                                      <p:cBhvr>
                                        <p:cTn id="11" dur="500" fill="hold"/>
                                        <p:tgtEl>
                                          <p:spTgt spid="88"/>
                                        </p:tgtEl>
                                        <p:attrNameLst>
                                          <p:attrName>fill.type</p:attrName>
                                        </p:attrNameLst>
                                      </p:cBhvr>
                                      <p:to>
                                        <p:strVal val="solid"/>
                                      </p:to>
                                    </p:set>
                                    <p:set>
                                      <p:cBhvr>
                                        <p:cTn id="12" dur="500" fill="hold"/>
                                        <p:tgtEl>
                                          <p:spTgt spid="88"/>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178"/>
                                        </p:tgtEl>
                                        <p:attrNameLst>
                                          <p:attrName>style.color</p:attrName>
                                        </p:attrNameLst>
                                      </p:cBhvr>
                                      <p:to>
                                        <a:schemeClr val="accent2"/>
                                      </p:to>
                                    </p:animClr>
                                    <p:animClr clrSpc="rgb" dir="cw">
                                      <p:cBhvr>
                                        <p:cTn id="15" dur="500" fill="hold"/>
                                        <p:tgtEl>
                                          <p:spTgt spid="178"/>
                                        </p:tgtEl>
                                        <p:attrNameLst>
                                          <p:attrName>fillcolor</p:attrName>
                                        </p:attrNameLst>
                                      </p:cBhvr>
                                      <p:to>
                                        <a:schemeClr val="accent2"/>
                                      </p:to>
                                    </p:animClr>
                                    <p:set>
                                      <p:cBhvr>
                                        <p:cTn id="16" dur="500" fill="hold"/>
                                        <p:tgtEl>
                                          <p:spTgt spid="178"/>
                                        </p:tgtEl>
                                        <p:attrNameLst>
                                          <p:attrName>fill.type</p:attrName>
                                        </p:attrNameLst>
                                      </p:cBhvr>
                                      <p:to>
                                        <p:strVal val="solid"/>
                                      </p:to>
                                    </p:set>
                                    <p:set>
                                      <p:cBhvr>
                                        <p:cTn id="17" dur="500" fill="hold"/>
                                        <p:tgtEl>
                                          <p:spTgt spid="178"/>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179"/>
                                        </p:tgtEl>
                                        <p:attrNameLst>
                                          <p:attrName>style.color</p:attrName>
                                        </p:attrNameLst>
                                      </p:cBhvr>
                                      <p:to>
                                        <a:schemeClr val="accent2"/>
                                      </p:to>
                                    </p:animClr>
                                    <p:animClr clrSpc="rgb" dir="cw">
                                      <p:cBhvr>
                                        <p:cTn id="20" dur="500" fill="hold"/>
                                        <p:tgtEl>
                                          <p:spTgt spid="179"/>
                                        </p:tgtEl>
                                        <p:attrNameLst>
                                          <p:attrName>fillcolor</p:attrName>
                                        </p:attrNameLst>
                                      </p:cBhvr>
                                      <p:to>
                                        <a:schemeClr val="accent2"/>
                                      </p:to>
                                    </p:animClr>
                                    <p:set>
                                      <p:cBhvr>
                                        <p:cTn id="21" dur="500" fill="hold"/>
                                        <p:tgtEl>
                                          <p:spTgt spid="179"/>
                                        </p:tgtEl>
                                        <p:attrNameLst>
                                          <p:attrName>fill.type</p:attrName>
                                        </p:attrNameLst>
                                      </p:cBhvr>
                                      <p:to>
                                        <p:strVal val="solid"/>
                                      </p:to>
                                    </p:set>
                                    <p:set>
                                      <p:cBhvr>
                                        <p:cTn id="22" dur="500" fill="hold"/>
                                        <p:tgtEl>
                                          <p:spTgt spid="179"/>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180"/>
                                        </p:tgtEl>
                                        <p:attrNameLst>
                                          <p:attrName>style.color</p:attrName>
                                        </p:attrNameLst>
                                      </p:cBhvr>
                                      <p:to>
                                        <a:schemeClr val="accent2"/>
                                      </p:to>
                                    </p:animClr>
                                    <p:animClr clrSpc="rgb" dir="cw">
                                      <p:cBhvr>
                                        <p:cTn id="25" dur="500" fill="hold"/>
                                        <p:tgtEl>
                                          <p:spTgt spid="180"/>
                                        </p:tgtEl>
                                        <p:attrNameLst>
                                          <p:attrName>fillcolor</p:attrName>
                                        </p:attrNameLst>
                                      </p:cBhvr>
                                      <p:to>
                                        <a:schemeClr val="accent2"/>
                                      </p:to>
                                    </p:animClr>
                                    <p:set>
                                      <p:cBhvr>
                                        <p:cTn id="26" dur="500" fill="hold"/>
                                        <p:tgtEl>
                                          <p:spTgt spid="180"/>
                                        </p:tgtEl>
                                        <p:attrNameLst>
                                          <p:attrName>fill.type</p:attrName>
                                        </p:attrNameLst>
                                      </p:cBhvr>
                                      <p:to>
                                        <p:strVal val="solid"/>
                                      </p:to>
                                    </p:set>
                                    <p:set>
                                      <p:cBhvr>
                                        <p:cTn id="27" dur="500" fill="hold"/>
                                        <p:tgtEl>
                                          <p:spTgt spid="180"/>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181"/>
                                        </p:tgtEl>
                                        <p:attrNameLst>
                                          <p:attrName>style.color</p:attrName>
                                        </p:attrNameLst>
                                      </p:cBhvr>
                                      <p:to>
                                        <a:schemeClr val="accent2"/>
                                      </p:to>
                                    </p:animClr>
                                    <p:animClr clrSpc="rgb" dir="cw">
                                      <p:cBhvr>
                                        <p:cTn id="30" dur="500" fill="hold"/>
                                        <p:tgtEl>
                                          <p:spTgt spid="181"/>
                                        </p:tgtEl>
                                        <p:attrNameLst>
                                          <p:attrName>fillcolor</p:attrName>
                                        </p:attrNameLst>
                                      </p:cBhvr>
                                      <p:to>
                                        <a:schemeClr val="accent2"/>
                                      </p:to>
                                    </p:animClr>
                                    <p:set>
                                      <p:cBhvr>
                                        <p:cTn id="31" dur="500" fill="hold"/>
                                        <p:tgtEl>
                                          <p:spTgt spid="181"/>
                                        </p:tgtEl>
                                        <p:attrNameLst>
                                          <p:attrName>fill.type</p:attrName>
                                        </p:attrNameLst>
                                      </p:cBhvr>
                                      <p:to>
                                        <p:strVal val="solid"/>
                                      </p:to>
                                    </p:set>
                                    <p:set>
                                      <p:cBhvr>
                                        <p:cTn id="32" dur="500" fill="hold"/>
                                        <p:tgtEl>
                                          <p:spTgt spid="181"/>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182"/>
                                        </p:tgtEl>
                                        <p:attrNameLst>
                                          <p:attrName>style.color</p:attrName>
                                        </p:attrNameLst>
                                      </p:cBhvr>
                                      <p:to>
                                        <a:schemeClr val="accent2"/>
                                      </p:to>
                                    </p:animClr>
                                    <p:animClr clrSpc="rgb" dir="cw">
                                      <p:cBhvr>
                                        <p:cTn id="35" dur="500" fill="hold"/>
                                        <p:tgtEl>
                                          <p:spTgt spid="182"/>
                                        </p:tgtEl>
                                        <p:attrNameLst>
                                          <p:attrName>fillcolor</p:attrName>
                                        </p:attrNameLst>
                                      </p:cBhvr>
                                      <p:to>
                                        <a:schemeClr val="accent2"/>
                                      </p:to>
                                    </p:animClr>
                                    <p:set>
                                      <p:cBhvr>
                                        <p:cTn id="36" dur="500" fill="hold"/>
                                        <p:tgtEl>
                                          <p:spTgt spid="182"/>
                                        </p:tgtEl>
                                        <p:attrNameLst>
                                          <p:attrName>fill.type</p:attrName>
                                        </p:attrNameLst>
                                      </p:cBhvr>
                                      <p:to>
                                        <p:strVal val="solid"/>
                                      </p:to>
                                    </p:set>
                                    <p:set>
                                      <p:cBhvr>
                                        <p:cTn id="37" dur="500" fill="hold"/>
                                        <p:tgtEl>
                                          <p:spTgt spid="182"/>
                                        </p:tgtEl>
                                        <p:attrNameLst>
                                          <p:attrName>fill.on</p:attrName>
                                        </p:attrNameLst>
                                      </p:cBhvr>
                                      <p:to>
                                        <p:strVal val="true"/>
                                      </p:to>
                                    </p:set>
                                  </p:childTnLst>
                                </p:cTn>
                              </p:par>
                            </p:childTnLst>
                          </p:cTn>
                        </p:par>
                      </p:childTnLst>
                    </p:cTn>
                  </p:par>
                  <p:par>
                    <p:cTn id="38" fill="hold">
                      <p:stCondLst>
                        <p:cond delay="indefinite"/>
                      </p:stCondLst>
                      <p:childTnLst>
                        <p:par>
                          <p:cTn id="39" fill="hold">
                            <p:stCondLst>
                              <p:cond delay="0"/>
                            </p:stCondLst>
                            <p:childTnLst>
                              <p:par>
                                <p:cTn id="40" presetID="6" presetClass="exit" presetSubtype="32" fill="hold" grpId="1" nodeType="clickEffect">
                                  <p:stCondLst>
                                    <p:cond delay="0"/>
                                  </p:stCondLst>
                                  <p:childTnLst>
                                    <p:animEffect transition="out" filter="circle(out)">
                                      <p:cBhvr>
                                        <p:cTn id="41" dur="2000"/>
                                        <p:tgtEl>
                                          <p:spTgt spid="88"/>
                                        </p:tgtEl>
                                      </p:cBhvr>
                                    </p:animEffect>
                                    <p:set>
                                      <p:cBhvr>
                                        <p:cTn id="42" dur="1" fill="hold">
                                          <p:stCondLst>
                                            <p:cond delay="1999"/>
                                          </p:stCondLst>
                                        </p:cTn>
                                        <p:tgtEl>
                                          <p:spTgt spid="88"/>
                                        </p:tgtEl>
                                        <p:attrNameLst>
                                          <p:attrName>style.visibility</p:attrName>
                                        </p:attrNameLst>
                                      </p:cBhvr>
                                      <p:to>
                                        <p:strVal val="hidden"/>
                                      </p:to>
                                    </p:set>
                                  </p:childTnLst>
                                </p:cTn>
                              </p:par>
                              <p:par>
                                <p:cTn id="43" presetID="6" presetClass="exit" presetSubtype="32" fill="hold" grpId="1" nodeType="withEffect">
                                  <p:stCondLst>
                                    <p:cond delay="0"/>
                                  </p:stCondLst>
                                  <p:childTnLst>
                                    <p:animEffect transition="out" filter="circle(out)">
                                      <p:cBhvr>
                                        <p:cTn id="44" dur="2000"/>
                                        <p:tgtEl>
                                          <p:spTgt spid="178"/>
                                        </p:tgtEl>
                                      </p:cBhvr>
                                    </p:animEffect>
                                    <p:set>
                                      <p:cBhvr>
                                        <p:cTn id="45" dur="1" fill="hold">
                                          <p:stCondLst>
                                            <p:cond delay="1999"/>
                                          </p:stCondLst>
                                        </p:cTn>
                                        <p:tgtEl>
                                          <p:spTgt spid="178"/>
                                        </p:tgtEl>
                                        <p:attrNameLst>
                                          <p:attrName>style.visibility</p:attrName>
                                        </p:attrNameLst>
                                      </p:cBhvr>
                                      <p:to>
                                        <p:strVal val="hidden"/>
                                      </p:to>
                                    </p:set>
                                  </p:childTnLst>
                                </p:cTn>
                              </p:par>
                              <p:par>
                                <p:cTn id="46" presetID="6" presetClass="exit" presetSubtype="32" fill="hold" grpId="1" nodeType="withEffect">
                                  <p:stCondLst>
                                    <p:cond delay="0"/>
                                  </p:stCondLst>
                                  <p:childTnLst>
                                    <p:animEffect transition="out" filter="circle(out)">
                                      <p:cBhvr>
                                        <p:cTn id="47" dur="2000"/>
                                        <p:tgtEl>
                                          <p:spTgt spid="179"/>
                                        </p:tgtEl>
                                      </p:cBhvr>
                                    </p:animEffect>
                                    <p:set>
                                      <p:cBhvr>
                                        <p:cTn id="48" dur="1" fill="hold">
                                          <p:stCondLst>
                                            <p:cond delay="1999"/>
                                          </p:stCondLst>
                                        </p:cTn>
                                        <p:tgtEl>
                                          <p:spTgt spid="179"/>
                                        </p:tgtEl>
                                        <p:attrNameLst>
                                          <p:attrName>style.visibility</p:attrName>
                                        </p:attrNameLst>
                                      </p:cBhvr>
                                      <p:to>
                                        <p:strVal val="hidden"/>
                                      </p:to>
                                    </p:set>
                                  </p:childTnLst>
                                </p:cTn>
                              </p:par>
                              <p:par>
                                <p:cTn id="49" presetID="6" presetClass="exit" presetSubtype="32" fill="hold" grpId="1" nodeType="withEffect">
                                  <p:stCondLst>
                                    <p:cond delay="0"/>
                                  </p:stCondLst>
                                  <p:childTnLst>
                                    <p:animEffect transition="out" filter="circle(out)">
                                      <p:cBhvr>
                                        <p:cTn id="50" dur="2000"/>
                                        <p:tgtEl>
                                          <p:spTgt spid="180"/>
                                        </p:tgtEl>
                                      </p:cBhvr>
                                    </p:animEffect>
                                    <p:set>
                                      <p:cBhvr>
                                        <p:cTn id="51" dur="1" fill="hold">
                                          <p:stCondLst>
                                            <p:cond delay="1999"/>
                                          </p:stCondLst>
                                        </p:cTn>
                                        <p:tgtEl>
                                          <p:spTgt spid="180"/>
                                        </p:tgtEl>
                                        <p:attrNameLst>
                                          <p:attrName>style.visibility</p:attrName>
                                        </p:attrNameLst>
                                      </p:cBhvr>
                                      <p:to>
                                        <p:strVal val="hidden"/>
                                      </p:to>
                                    </p:set>
                                  </p:childTnLst>
                                </p:cTn>
                              </p:par>
                              <p:par>
                                <p:cTn id="52" presetID="6" presetClass="exit" presetSubtype="32" fill="hold" grpId="1" nodeType="withEffect">
                                  <p:stCondLst>
                                    <p:cond delay="0"/>
                                  </p:stCondLst>
                                  <p:childTnLst>
                                    <p:animEffect transition="out" filter="circle(out)">
                                      <p:cBhvr>
                                        <p:cTn id="53" dur="2000"/>
                                        <p:tgtEl>
                                          <p:spTgt spid="181"/>
                                        </p:tgtEl>
                                      </p:cBhvr>
                                    </p:animEffect>
                                    <p:set>
                                      <p:cBhvr>
                                        <p:cTn id="54" dur="1" fill="hold">
                                          <p:stCondLst>
                                            <p:cond delay="1999"/>
                                          </p:stCondLst>
                                        </p:cTn>
                                        <p:tgtEl>
                                          <p:spTgt spid="181"/>
                                        </p:tgtEl>
                                        <p:attrNameLst>
                                          <p:attrName>style.visibility</p:attrName>
                                        </p:attrNameLst>
                                      </p:cBhvr>
                                      <p:to>
                                        <p:strVal val="hidden"/>
                                      </p:to>
                                    </p:set>
                                  </p:childTnLst>
                                </p:cTn>
                              </p:par>
                              <p:par>
                                <p:cTn id="55" presetID="6" presetClass="exit" presetSubtype="32" fill="hold" grpId="1" nodeType="withEffect">
                                  <p:stCondLst>
                                    <p:cond delay="0"/>
                                  </p:stCondLst>
                                  <p:childTnLst>
                                    <p:animEffect transition="out" filter="circle(out)">
                                      <p:cBhvr>
                                        <p:cTn id="56" dur="2000"/>
                                        <p:tgtEl>
                                          <p:spTgt spid="182"/>
                                        </p:tgtEl>
                                      </p:cBhvr>
                                    </p:animEffect>
                                    <p:set>
                                      <p:cBhvr>
                                        <p:cTn id="57" dur="1" fill="hold">
                                          <p:stCondLst>
                                            <p:cond delay="1999"/>
                                          </p:stCondLst>
                                        </p:cTn>
                                        <p:tgtEl>
                                          <p:spTgt spid="182"/>
                                        </p:tgtEl>
                                        <p:attrNameLst>
                                          <p:attrName>style.visibility</p:attrName>
                                        </p:attrNameLst>
                                      </p:cBhvr>
                                      <p:to>
                                        <p:strVal val="hidden"/>
                                      </p:to>
                                    </p:set>
                                  </p:childTnLst>
                                </p:cTn>
                              </p:par>
                              <p:par>
                                <p:cTn id="58" presetID="6" presetClass="exit" presetSubtype="32" fill="hold" grpId="1" nodeType="withEffect">
                                  <p:stCondLst>
                                    <p:cond delay="0"/>
                                  </p:stCondLst>
                                  <p:childTnLst>
                                    <p:animEffect transition="out" filter="circle(out)">
                                      <p:cBhvr>
                                        <p:cTn id="59" dur="2000"/>
                                        <p:tgtEl>
                                          <p:spTgt spid="76"/>
                                        </p:tgtEl>
                                      </p:cBhvr>
                                    </p:animEffect>
                                    <p:set>
                                      <p:cBhvr>
                                        <p:cTn id="60" dur="1" fill="hold">
                                          <p:stCondLst>
                                            <p:cond delay="1999"/>
                                          </p:stCondLst>
                                        </p:cTn>
                                        <p:tgtEl>
                                          <p:spTgt spid="76"/>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61" restart="whenNotActive" fill="hold" evtFilter="cancelBubble" nodeType="interactiveSeq">
                <p:stCondLst>
                  <p:cond evt="onClick" delay="0">
                    <p:tgtEl>
                      <p:spTgt spid="20"/>
                    </p:tgtEl>
                  </p:cond>
                </p:stCondLst>
                <p:endSync evt="end" delay="0">
                  <p:rtn val="all"/>
                </p:endSync>
                <p:childTnLst>
                  <p:par>
                    <p:cTn id="62" fill="hold">
                      <p:stCondLst>
                        <p:cond delay="0"/>
                      </p:stCondLst>
                      <p:childTnLst>
                        <p:par>
                          <p:cTn id="63" fill="hold">
                            <p:stCondLst>
                              <p:cond delay="0"/>
                            </p:stCondLst>
                            <p:childTnLst>
                              <p:par>
                                <p:cTn id="64" presetID="6" presetClass="entr" presetSubtype="16" fill="hold" grpId="0" nodeType="withEffect">
                                  <p:stCondLst>
                                    <p:cond delay="0"/>
                                  </p:stCondLst>
                                  <p:childTnLst>
                                    <p:set>
                                      <p:cBhvr>
                                        <p:cTn id="65" dur="1" fill="hold">
                                          <p:stCondLst>
                                            <p:cond delay="0"/>
                                          </p:stCondLst>
                                        </p:cTn>
                                        <p:tgtEl>
                                          <p:spTgt spid="232"/>
                                        </p:tgtEl>
                                        <p:attrNameLst>
                                          <p:attrName>style.visibility</p:attrName>
                                        </p:attrNameLst>
                                      </p:cBhvr>
                                      <p:to>
                                        <p:strVal val="visible"/>
                                      </p:to>
                                    </p:set>
                                    <p:animEffect transition="in" filter="circle(in)">
                                      <p:cBhvr>
                                        <p:cTn id="66" dur="2000"/>
                                        <p:tgtEl>
                                          <p:spTgt spid="232"/>
                                        </p:tgtEl>
                                      </p:cBhvr>
                                    </p:animEffect>
                                  </p:childTnLst>
                                </p:cTn>
                              </p:par>
                              <p:par>
                                <p:cTn id="67" presetID="19" presetClass="emph" presetSubtype="0" fill="hold" grpId="0" nodeType="withEffect">
                                  <p:stCondLst>
                                    <p:cond delay="0"/>
                                  </p:stCondLst>
                                  <p:childTnLst>
                                    <p:animClr clrSpc="rgb" dir="cw">
                                      <p:cBhvr override="childStyle">
                                        <p:cTn id="68" dur="500" fill="hold"/>
                                        <p:tgtEl>
                                          <p:spTgt spid="183"/>
                                        </p:tgtEl>
                                        <p:attrNameLst>
                                          <p:attrName>style.color</p:attrName>
                                        </p:attrNameLst>
                                      </p:cBhvr>
                                      <p:to>
                                        <a:schemeClr val="accent2"/>
                                      </p:to>
                                    </p:animClr>
                                    <p:animClr clrSpc="rgb" dir="cw">
                                      <p:cBhvr>
                                        <p:cTn id="69" dur="500" fill="hold"/>
                                        <p:tgtEl>
                                          <p:spTgt spid="183"/>
                                        </p:tgtEl>
                                        <p:attrNameLst>
                                          <p:attrName>fillcolor</p:attrName>
                                        </p:attrNameLst>
                                      </p:cBhvr>
                                      <p:to>
                                        <a:schemeClr val="accent2"/>
                                      </p:to>
                                    </p:animClr>
                                    <p:set>
                                      <p:cBhvr>
                                        <p:cTn id="70" dur="500" fill="hold"/>
                                        <p:tgtEl>
                                          <p:spTgt spid="183"/>
                                        </p:tgtEl>
                                        <p:attrNameLst>
                                          <p:attrName>fill.type</p:attrName>
                                        </p:attrNameLst>
                                      </p:cBhvr>
                                      <p:to>
                                        <p:strVal val="solid"/>
                                      </p:to>
                                    </p:set>
                                    <p:set>
                                      <p:cBhvr>
                                        <p:cTn id="71" dur="500" fill="hold"/>
                                        <p:tgtEl>
                                          <p:spTgt spid="183"/>
                                        </p:tgtEl>
                                        <p:attrNameLst>
                                          <p:attrName>fill.on</p:attrName>
                                        </p:attrNameLst>
                                      </p:cBhvr>
                                      <p:to>
                                        <p:strVal val="true"/>
                                      </p:to>
                                    </p:set>
                                  </p:childTnLst>
                                </p:cTn>
                              </p:par>
                              <p:par>
                                <p:cTn id="72" presetID="19" presetClass="emph" presetSubtype="0" fill="hold" grpId="0" nodeType="withEffect">
                                  <p:stCondLst>
                                    <p:cond delay="0"/>
                                  </p:stCondLst>
                                  <p:childTnLst>
                                    <p:animClr clrSpc="rgb" dir="cw">
                                      <p:cBhvr override="childStyle">
                                        <p:cTn id="73" dur="500" fill="hold"/>
                                        <p:tgtEl>
                                          <p:spTgt spid="184"/>
                                        </p:tgtEl>
                                        <p:attrNameLst>
                                          <p:attrName>style.color</p:attrName>
                                        </p:attrNameLst>
                                      </p:cBhvr>
                                      <p:to>
                                        <a:schemeClr val="accent2"/>
                                      </p:to>
                                    </p:animClr>
                                    <p:animClr clrSpc="rgb" dir="cw">
                                      <p:cBhvr>
                                        <p:cTn id="74" dur="500" fill="hold"/>
                                        <p:tgtEl>
                                          <p:spTgt spid="184"/>
                                        </p:tgtEl>
                                        <p:attrNameLst>
                                          <p:attrName>fillcolor</p:attrName>
                                        </p:attrNameLst>
                                      </p:cBhvr>
                                      <p:to>
                                        <a:schemeClr val="accent2"/>
                                      </p:to>
                                    </p:animClr>
                                    <p:set>
                                      <p:cBhvr>
                                        <p:cTn id="75" dur="500" fill="hold"/>
                                        <p:tgtEl>
                                          <p:spTgt spid="184"/>
                                        </p:tgtEl>
                                        <p:attrNameLst>
                                          <p:attrName>fill.type</p:attrName>
                                        </p:attrNameLst>
                                      </p:cBhvr>
                                      <p:to>
                                        <p:strVal val="solid"/>
                                      </p:to>
                                    </p:set>
                                    <p:set>
                                      <p:cBhvr>
                                        <p:cTn id="76" dur="500" fill="hold"/>
                                        <p:tgtEl>
                                          <p:spTgt spid="184"/>
                                        </p:tgtEl>
                                        <p:attrNameLst>
                                          <p:attrName>fill.on</p:attrName>
                                        </p:attrNameLst>
                                      </p:cBhvr>
                                      <p:to>
                                        <p:strVal val="true"/>
                                      </p:to>
                                    </p:set>
                                  </p:childTnLst>
                                </p:cTn>
                              </p:par>
                              <p:par>
                                <p:cTn id="77" presetID="19" presetClass="emph" presetSubtype="0" fill="hold" grpId="0" nodeType="withEffect">
                                  <p:stCondLst>
                                    <p:cond delay="0"/>
                                  </p:stCondLst>
                                  <p:childTnLst>
                                    <p:animClr clrSpc="rgb" dir="cw">
                                      <p:cBhvr override="childStyle">
                                        <p:cTn id="78" dur="500" fill="hold"/>
                                        <p:tgtEl>
                                          <p:spTgt spid="185"/>
                                        </p:tgtEl>
                                        <p:attrNameLst>
                                          <p:attrName>style.color</p:attrName>
                                        </p:attrNameLst>
                                      </p:cBhvr>
                                      <p:to>
                                        <a:schemeClr val="accent2"/>
                                      </p:to>
                                    </p:animClr>
                                    <p:animClr clrSpc="rgb" dir="cw">
                                      <p:cBhvr>
                                        <p:cTn id="79" dur="500" fill="hold"/>
                                        <p:tgtEl>
                                          <p:spTgt spid="185"/>
                                        </p:tgtEl>
                                        <p:attrNameLst>
                                          <p:attrName>fillcolor</p:attrName>
                                        </p:attrNameLst>
                                      </p:cBhvr>
                                      <p:to>
                                        <a:schemeClr val="accent2"/>
                                      </p:to>
                                    </p:animClr>
                                    <p:set>
                                      <p:cBhvr>
                                        <p:cTn id="80" dur="500" fill="hold"/>
                                        <p:tgtEl>
                                          <p:spTgt spid="185"/>
                                        </p:tgtEl>
                                        <p:attrNameLst>
                                          <p:attrName>fill.type</p:attrName>
                                        </p:attrNameLst>
                                      </p:cBhvr>
                                      <p:to>
                                        <p:strVal val="solid"/>
                                      </p:to>
                                    </p:set>
                                    <p:set>
                                      <p:cBhvr>
                                        <p:cTn id="81" dur="500" fill="hold"/>
                                        <p:tgtEl>
                                          <p:spTgt spid="185"/>
                                        </p:tgtEl>
                                        <p:attrNameLst>
                                          <p:attrName>fill.on</p:attrName>
                                        </p:attrNameLst>
                                      </p:cBhvr>
                                      <p:to>
                                        <p:strVal val="true"/>
                                      </p:to>
                                    </p:set>
                                  </p:childTnLst>
                                </p:cTn>
                              </p:par>
                              <p:par>
                                <p:cTn id="82" presetID="19" presetClass="emph" presetSubtype="0" fill="hold" grpId="0" nodeType="withEffect">
                                  <p:stCondLst>
                                    <p:cond delay="0"/>
                                  </p:stCondLst>
                                  <p:childTnLst>
                                    <p:animClr clrSpc="rgb" dir="cw">
                                      <p:cBhvr override="childStyle">
                                        <p:cTn id="83" dur="500" fill="hold"/>
                                        <p:tgtEl>
                                          <p:spTgt spid="186"/>
                                        </p:tgtEl>
                                        <p:attrNameLst>
                                          <p:attrName>style.color</p:attrName>
                                        </p:attrNameLst>
                                      </p:cBhvr>
                                      <p:to>
                                        <a:schemeClr val="accent2"/>
                                      </p:to>
                                    </p:animClr>
                                    <p:animClr clrSpc="rgb" dir="cw">
                                      <p:cBhvr>
                                        <p:cTn id="84" dur="500" fill="hold"/>
                                        <p:tgtEl>
                                          <p:spTgt spid="186"/>
                                        </p:tgtEl>
                                        <p:attrNameLst>
                                          <p:attrName>fillcolor</p:attrName>
                                        </p:attrNameLst>
                                      </p:cBhvr>
                                      <p:to>
                                        <a:schemeClr val="accent2"/>
                                      </p:to>
                                    </p:animClr>
                                    <p:set>
                                      <p:cBhvr>
                                        <p:cTn id="85" dur="500" fill="hold"/>
                                        <p:tgtEl>
                                          <p:spTgt spid="186"/>
                                        </p:tgtEl>
                                        <p:attrNameLst>
                                          <p:attrName>fill.type</p:attrName>
                                        </p:attrNameLst>
                                      </p:cBhvr>
                                      <p:to>
                                        <p:strVal val="solid"/>
                                      </p:to>
                                    </p:set>
                                    <p:set>
                                      <p:cBhvr>
                                        <p:cTn id="86" dur="500" fill="hold"/>
                                        <p:tgtEl>
                                          <p:spTgt spid="186"/>
                                        </p:tgtEl>
                                        <p:attrNameLst>
                                          <p:attrName>fill.on</p:attrName>
                                        </p:attrNameLst>
                                      </p:cBhvr>
                                      <p:to>
                                        <p:strVal val="true"/>
                                      </p:to>
                                    </p:set>
                                  </p:childTnLst>
                                </p:cTn>
                              </p:par>
                              <p:par>
                                <p:cTn id="87" presetID="19" presetClass="emph" presetSubtype="0" fill="hold" grpId="0" nodeType="withEffect">
                                  <p:stCondLst>
                                    <p:cond delay="0"/>
                                  </p:stCondLst>
                                  <p:childTnLst>
                                    <p:animClr clrSpc="rgb" dir="cw">
                                      <p:cBhvr override="childStyle">
                                        <p:cTn id="88" dur="500" fill="hold"/>
                                        <p:tgtEl>
                                          <p:spTgt spid="187"/>
                                        </p:tgtEl>
                                        <p:attrNameLst>
                                          <p:attrName>style.color</p:attrName>
                                        </p:attrNameLst>
                                      </p:cBhvr>
                                      <p:to>
                                        <a:schemeClr val="accent2"/>
                                      </p:to>
                                    </p:animClr>
                                    <p:animClr clrSpc="rgb" dir="cw">
                                      <p:cBhvr>
                                        <p:cTn id="89" dur="500" fill="hold"/>
                                        <p:tgtEl>
                                          <p:spTgt spid="187"/>
                                        </p:tgtEl>
                                        <p:attrNameLst>
                                          <p:attrName>fillcolor</p:attrName>
                                        </p:attrNameLst>
                                      </p:cBhvr>
                                      <p:to>
                                        <a:schemeClr val="accent2"/>
                                      </p:to>
                                    </p:animClr>
                                    <p:set>
                                      <p:cBhvr>
                                        <p:cTn id="90" dur="500" fill="hold"/>
                                        <p:tgtEl>
                                          <p:spTgt spid="187"/>
                                        </p:tgtEl>
                                        <p:attrNameLst>
                                          <p:attrName>fill.type</p:attrName>
                                        </p:attrNameLst>
                                      </p:cBhvr>
                                      <p:to>
                                        <p:strVal val="solid"/>
                                      </p:to>
                                    </p:set>
                                    <p:set>
                                      <p:cBhvr>
                                        <p:cTn id="91" dur="500" fill="hold"/>
                                        <p:tgtEl>
                                          <p:spTgt spid="187"/>
                                        </p:tgtEl>
                                        <p:attrNameLst>
                                          <p:attrName>fill.on</p:attrName>
                                        </p:attrNameLst>
                                      </p:cBhvr>
                                      <p:to>
                                        <p:strVal val="true"/>
                                      </p:to>
                                    </p:set>
                                  </p:childTnLst>
                                </p:cTn>
                              </p:par>
                              <p:par>
                                <p:cTn id="92" presetID="19" presetClass="emph" presetSubtype="0" fill="hold" grpId="0" nodeType="withEffect">
                                  <p:stCondLst>
                                    <p:cond delay="0"/>
                                  </p:stCondLst>
                                  <p:childTnLst>
                                    <p:animClr clrSpc="rgb" dir="cw">
                                      <p:cBhvr override="childStyle">
                                        <p:cTn id="93" dur="500" fill="hold"/>
                                        <p:tgtEl>
                                          <p:spTgt spid="188"/>
                                        </p:tgtEl>
                                        <p:attrNameLst>
                                          <p:attrName>style.color</p:attrName>
                                        </p:attrNameLst>
                                      </p:cBhvr>
                                      <p:to>
                                        <a:schemeClr val="accent2"/>
                                      </p:to>
                                    </p:animClr>
                                    <p:animClr clrSpc="rgb" dir="cw">
                                      <p:cBhvr>
                                        <p:cTn id="94" dur="500" fill="hold"/>
                                        <p:tgtEl>
                                          <p:spTgt spid="188"/>
                                        </p:tgtEl>
                                        <p:attrNameLst>
                                          <p:attrName>fillcolor</p:attrName>
                                        </p:attrNameLst>
                                      </p:cBhvr>
                                      <p:to>
                                        <a:schemeClr val="accent2"/>
                                      </p:to>
                                    </p:animClr>
                                    <p:set>
                                      <p:cBhvr>
                                        <p:cTn id="95" dur="500" fill="hold"/>
                                        <p:tgtEl>
                                          <p:spTgt spid="188"/>
                                        </p:tgtEl>
                                        <p:attrNameLst>
                                          <p:attrName>fill.type</p:attrName>
                                        </p:attrNameLst>
                                      </p:cBhvr>
                                      <p:to>
                                        <p:strVal val="solid"/>
                                      </p:to>
                                    </p:set>
                                    <p:set>
                                      <p:cBhvr>
                                        <p:cTn id="96" dur="500" fill="hold"/>
                                        <p:tgtEl>
                                          <p:spTgt spid="188"/>
                                        </p:tgtEl>
                                        <p:attrNameLst>
                                          <p:attrName>fill.on</p:attrName>
                                        </p:attrNameLst>
                                      </p:cBhvr>
                                      <p:to>
                                        <p:strVal val="true"/>
                                      </p:to>
                                    </p:set>
                                  </p:childTnLst>
                                </p:cTn>
                              </p:par>
                              <p:par>
                                <p:cTn id="97" presetID="19" presetClass="emph" presetSubtype="0" fill="hold" grpId="0" nodeType="withEffect">
                                  <p:stCondLst>
                                    <p:cond delay="0"/>
                                  </p:stCondLst>
                                  <p:childTnLst>
                                    <p:animClr clrSpc="rgb" dir="cw">
                                      <p:cBhvr override="childStyle">
                                        <p:cTn id="98" dur="500" fill="hold"/>
                                        <p:tgtEl>
                                          <p:spTgt spid="189"/>
                                        </p:tgtEl>
                                        <p:attrNameLst>
                                          <p:attrName>style.color</p:attrName>
                                        </p:attrNameLst>
                                      </p:cBhvr>
                                      <p:to>
                                        <a:schemeClr val="accent2"/>
                                      </p:to>
                                    </p:animClr>
                                    <p:animClr clrSpc="rgb" dir="cw">
                                      <p:cBhvr>
                                        <p:cTn id="99" dur="500" fill="hold"/>
                                        <p:tgtEl>
                                          <p:spTgt spid="189"/>
                                        </p:tgtEl>
                                        <p:attrNameLst>
                                          <p:attrName>fillcolor</p:attrName>
                                        </p:attrNameLst>
                                      </p:cBhvr>
                                      <p:to>
                                        <a:schemeClr val="accent2"/>
                                      </p:to>
                                    </p:animClr>
                                    <p:set>
                                      <p:cBhvr>
                                        <p:cTn id="100" dur="500" fill="hold"/>
                                        <p:tgtEl>
                                          <p:spTgt spid="189"/>
                                        </p:tgtEl>
                                        <p:attrNameLst>
                                          <p:attrName>fill.type</p:attrName>
                                        </p:attrNameLst>
                                      </p:cBhvr>
                                      <p:to>
                                        <p:strVal val="solid"/>
                                      </p:to>
                                    </p:set>
                                    <p:set>
                                      <p:cBhvr>
                                        <p:cTn id="101" dur="500" fill="hold"/>
                                        <p:tgtEl>
                                          <p:spTgt spid="189"/>
                                        </p:tgtEl>
                                        <p:attrNameLst>
                                          <p:attrName>fill.on</p:attrName>
                                        </p:attrNameLst>
                                      </p:cBhvr>
                                      <p:to>
                                        <p:strVal val="true"/>
                                      </p:to>
                                    </p:set>
                                  </p:childTnLst>
                                </p:cTn>
                              </p:par>
                              <p:par>
                                <p:cTn id="102" presetID="19" presetClass="emph" presetSubtype="0" fill="hold" grpId="0" nodeType="withEffect">
                                  <p:stCondLst>
                                    <p:cond delay="0"/>
                                  </p:stCondLst>
                                  <p:childTnLst>
                                    <p:animClr clrSpc="rgb" dir="cw">
                                      <p:cBhvr override="childStyle">
                                        <p:cTn id="103" dur="500" fill="hold"/>
                                        <p:tgtEl>
                                          <p:spTgt spid="190"/>
                                        </p:tgtEl>
                                        <p:attrNameLst>
                                          <p:attrName>style.color</p:attrName>
                                        </p:attrNameLst>
                                      </p:cBhvr>
                                      <p:to>
                                        <a:schemeClr val="accent2"/>
                                      </p:to>
                                    </p:animClr>
                                    <p:animClr clrSpc="rgb" dir="cw">
                                      <p:cBhvr>
                                        <p:cTn id="104" dur="500" fill="hold"/>
                                        <p:tgtEl>
                                          <p:spTgt spid="190"/>
                                        </p:tgtEl>
                                        <p:attrNameLst>
                                          <p:attrName>fillcolor</p:attrName>
                                        </p:attrNameLst>
                                      </p:cBhvr>
                                      <p:to>
                                        <a:schemeClr val="accent2"/>
                                      </p:to>
                                    </p:animClr>
                                    <p:set>
                                      <p:cBhvr>
                                        <p:cTn id="105" dur="500" fill="hold"/>
                                        <p:tgtEl>
                                          <p:spTgt spid="190"/>
                                        </p:tgtEl>
                                        <p:attrNameLst>
                                          <p:attrName>fill.type</p:attrName>
                                        </p:attrNameLst>
                                      </p:cBhvr>
                                      <p:to>
                                        <p:strVal val="solid"/>
                                      </p:to>
                                    </p:set>
                                    <p:set>
                                      <p:cBhvr>
                                        <p:cTn id="106" dur="500" fill="hold"/>
                                        <p:tgtEl>
                                          <p:spTgt spid="190"/>
                                        </p:tgtEl>
                                        <p:attrNameLst>
                                          <p:attrName>fill.on</p:attrName>
                                        </p:attrNameLst>
                                      </p:cBhvr>
                                      <p:to>
                                        <p:strVal val="true"/>
                                      </p:to>
                                    </p:set>
                                  </p:childTnLst>
                                </p:cTn>
                              </p:par>
                              <p:par>
                                <p:cTn id="107" presetID="19" presetClass="emph" presetSubtype="0" fill="hold" grpId="0" nodeType="withEffect">
                                  <p:stCondLst>
                                    <p:cond delay="0"/>
                                  </p:stCondLst>
                                  <p:childTnLst>
                                    <p:animClr clrSpc="rgb" dir="cw">
                                      <p:cBhvr override="childStyle">
                                        <p:cTn id="108" dur="500" fill="hold"/>
                                        <p:tgtEl>
                                          <p:spTgt spid="191"/>
                                        </p:tgtEl>
                                        <p:attrNameLst>
                                          <p:attrName>style.color</p:attrName>
                                        </p:attrNameLst>
                                      </p:cBhvr>
                                      <p:to>
                                        <a:schemeClr val="accent2"/>
                                      </p:to>
                                    </p:animClr>
                                    <p:animClr clrSpc="rgb" dir="cw">
                                      <p:cBhvr>
                                        <p:cTn id="109" dur="500" fill="hold"/>
                                        <p:tgtEl>
                                          <p:spTgt spid="191"/>
                                        </p:tgtEl>
                                        <p:attrNameLst>
                                          <p:attrName>fillcolor</p:attrName>
                                        </p:attrNameLst>
                                      </p:cBhvr>
                                      <p:to>
                                        <a:schemeClr val="accent2"/>
                                      </p:to>
                                    </p:animClr>
                                    <p:set>
                                      <p:cBhvr>
                                        <p:cTn id="110" dur="500" fill="hold"/>
                                        <p:tgtEl>
                                          <p:spTgt spid="191"/>
                                        </p:tgtEl>
                                        <p:attrNameLst>
                                          <p:attrName>fill.type</p:attrName>
                                        </p:attrNameLst>
                                      </p:cBhvr>
                                      <p:to>
                                        <p:strVal val="solid"/>
                                      </p:to>
                                    </p:set>
                                    <p:set>
                                      <p:cBhvr>
                                        <p:cTn id="111" dur="500" fill="hold"/>
                                        <p:tgtEl>
                                          <p:spTgt spid="191"/>
                                        </p:tgtEl>
                                        <p:attrNameLst>
                                          <p:attrName>fill.on</p:attrName>
                                        </p:attrNameLst>
                                      </p:cBhvr>
                                      <p:to>
                                        <p:strVal val="true"/>
                                      </p:to>
                                    </p:set>
                                  </p:childTnLst>
                                </p:cTn>
                              </p:par>
                            </p:childTnLst>
                          </p:cTn>
                        </p:par>
                      </p:childTnLst>
                    </p:cTn>
                  </p:par>
                  <p:par>
                    <p:cTn id="112" fill="hold">
                      <p:stCondLst>
                        <p:cond delay="indefinite"/>
                      </p:stCondLst>
                      <p:childTnLst>
                        <p:par>
                          <p:cTn id="113" fill="hold">
                            <p:stCondLst>
                              <p:cond delay="0"/>
                            </p:stCondLst>
                            <p:childTnLst>
                              <p:par>
                                <p:cTn id="114" presetID="6" presetClass="exit" presetSubtype="32" fill="hold" grpId="1" nodeType="clickEffect">
                                  <p:stCondLst>
                                    <p:cond delay="0"/>
                                  </p:stCondLst>
                                  <p:childTnLst>
                                    <p:animEffect transition="out" filter="circle(out)">
                                      <p:cBhvr>
                                        <p:cTn id="115" dur="2000"/>
                                        <p:tgtEl>
                                          <p:spTgt spid="183"/>
                                        </p:tgtEl>
                                      </p:cBhvr>
                                    </p:animEffect>
                                    <p:set>
                                      <p:cBhvr>
                                        <p:cTn id="116" dur="1" fill="hold">
                                          <p:stCondLst>
                                            <p:cond delay="1999"/>
                                          </p:stCondLst>
                                        </p:cTn>
                                        <p:tgtEl>
                                          <p:spTgt spid="183"/>
                                        </p:tgtEl>
                                        <p:attrNameLst>
                                          <p:attrName>style.visibility</p:attrName>
                                        </p:attrNameLst>
                                      </p:cBhvr>
                                      <p:to>
                                        <p:strVal val="hidden"/>
                                      </p:to>
                                    </p:set>
                                  </p:childTnLst>
                                </p:cTn>
                              </p:par>
                              <p:par>
                                <p:cTn id="117" presetID="6" presetClass="exit" presetSubtype="32" fill="hold" grpId="1" nodeType="withEffect">
                                  <p:stCondLst>
                                    <p:cond delay="0"/>
                                  </p:stCondLst>
                                  <p:childTnLst>
                                    <p:animEffect transition="out" filter="circle(out)">
                                      <p:cBhvr>
                                        <p:cTn id="118" dur="2000"/>
                                        <p:tgtEl>
                                          <p:spTgt spid="184"/>
                                        </p:tgtEl>
                                      </p:cBhvr>
                                    </p:animEffect>
                                    <p:set>
                                      <p:cBhvr>
                                        <p:cTn id="119" dur="1" fill="hold">
                                          <p:stCondLst>
                                            <p:cond delay="1999"/>
                                          </p:stCondLst>
                                        </p:cTn>
                                        <p:tgtEl>
                                          <p:spTgt spid="184"/>
                                        </p:tgtEl>
                                        <p:attrNameLst>
                                          <p:attrName>style.visibility</p:attrName>
                                        </p:attrNameLst>
                                      </p:cBhvr>
                                      <p:to>
                                        <p:strVal val="hidden"/>
                                      </p:to>
                                    </p:set>
                                  </p:childTnLst>
                                </p:cTn>
                              </p:par>
                              <p:par>
                                <p:cTn id="120" presetID="6" presetClass="exit" presetSubtype="32" fill="hold" grpId="1" nodeType="withEffect">
                                  <p:stCondLst>
                                    <p:cond delay="0"/>
                                  </p:stCondLst>
                                  <p:childTnLst>
                                    <p:animEffect transition="out" filter="circle(out)">
                                      <p:cBhvr>
                                        <p:cTn id="121" dur="2000"/>
                                        <p:tgtEl>
                                          <p:spTgt spid="185"/>
                                        </p:tgtEl>
                                      </p:cBhvr>
                                    </p:animEffect>
                                    <p:set>
                                      <p:cBhvr>
                                        <p:cTn id="122" dur="1" fill="hold">
                                          <p:stCondLst>
                                            <p:cond delay="1999"/>
                                          </p:stCondLst>
                                        </p:cTn>
                                        <p:tgtEl>
                                          <p:spTgt spid="185"/>
                                        </p:tgtEl>
                                        <p:attrNameLst>
                                          <p:attrName>style.visibility</p:attrName>
                                        </p:attrNameLst>
                                      </p:cBhvr>
                                      <p:to>
                                        <p:strVal val="hidden"/>
                                      </p:to>
                                    </p:set>
                                  </p:childTnLst>
                                </p:cTn>
                              </p:par>
                              <p:par>
                                <p:cTn id="123" presetID="6" presetClass="exit" presetSubtype="32" fill="hold" grpId="1" nodeType="withEffect">
                                  <p:stCondLst>
                                    <p:cond delay="0"/>
                                  </p:stCondLst>
                                  <p:childTnLst>
                                    <p:animEffect transition="out" filter="circle(out)">
                                      <p:cBhvr>
                                        <p:cTn id="124" dur="2000"/>
                                        <p:tgtEl>
                                          <p:spTgt spid="186"/>
                                        </p:tgtEl>
                                      </p:cBhvr>
                                    </p:animEffect>
                                    <p:set>
                                      <p:cBhvr>
                                        <p:cTn id="125" dur="1" fill="hold">
                                          <p:stCondLst>
                                            <p:cond delay="1999"/>
                                          </p:stCondLst>
                                        </p:cTn>
                                        <p:tgtEl>
                                          <p:spTgt spid="186"/>
                                        </p:tgtEl>
                                        <p:attrNameLst>
                                          <p:attrName>style.visibility</p:attrName>
                                        </p:attrNameLst>
                                      </p:cBhvr>
                                      <p:to>
                                        <p:strVal val="hidden"/>
                                      </p:to>
                                    </p:set>
                                  </p:childTnLst>
                                </p:cTn>
                              </p:par>
                              <p:par>
                                <p:cTn id="126" presetID="6" presetClass="exit" presetSubtype="32" fill="hold" grpId="1" nodeType="withEffect">
                                  <p:stCondLst>
                                    <p:cond delay="0"/>
                                  </p:stCondLst>
                                  <p:childTnLst>
                                    <p:animEffect transition="out" filter="circle(out)">
                                      <p:cBhvr>
                                        <p:cTn id="127" dur="2000"/>
                                        <p:tgtEl>
                                          <p:spTgt spid="187"/>
                                        </p:tgtEl>
                                      </p:cBhvr>
                                    </p:animEffect>
                                    <p:set>
                                      <p:cBhvr>
                                        <p:cTn id="128" dur="1" fill="hold">
                                          <p:stCondLst>
                                            <p:cond delay="1999"/>
                                          </p:stCondLst>
                                        </p:cTn>
                                        <p:tgtEl>
                                          <p:spTgt spid="187"/>
                                        </p:tgtEl>
                                        <p:attrNameLst>
                                          <p:attrName>style.visibility</p:attrName>
                                        </p:attrNameLst>
                                      </p:cBhvr>
                                      <p:to>
                                        <p:strVal val="hidden"/>
                                      </p:to>
                                    </p:set>
                                  </p:childTnLst>
                                </p:cTn>
                              </p:par>
                              <p:par>
                                <p:cTn id="129" presetID="6" presetClass="exit" presetSubtype="32" fill="hold" grpId="1" nodeType="withEffect">
                                  <p:stCondLst>
                                    <p:cond delay="0"/>
                                  </p:stCondLst>
                                  <p:childTnLst>
                                    <p:animEffect transition="out" filter="circle(out)">
                                      <p:cBhvr>
                                        <p:cTn id="130" dur="2000"/>
                                        <p:tgtEl>
                                          <p:spTgt spid="188"/>
                                        </p:tgtEl>
                                      </p:cBhvr>
                                    </p:animEffect>
                                    <p:set>
                                      <p:cBhvr>
                                        <p:cTn id="131" dur="1" fill="hold">
                                          <p:stCondLst>
                                            <p:cond delay="1999"/>
                                          </p:stCondLst>
                                        </p:cTn>
                                        <p:tgtEl>
                                          <p:spTgt spid="188"/>
                                        </p:tgtEl>
                                        <p:attrNameLst>
                                          <p:attrName>style.visibility</p:attrName>
                                        </p:attrNameLst>
                                      </p:cBhvr>
                                      <p:to>
                                        <p:strVal val="hidden"/>
                                      </p:to>
                                    </p:set>
                                  </p:childTnLst>
                                </p:cTn>
                              </p:par>
                              <p:par>
                                <p:cTn id="132" presetID="6" presetClass="exit" presetSubtype="32" fill="hold" grpId="1" nodeType="withEffect">
                                  <p:stCondLst>
                                    <p:cond delay="0"/>
                                  </p:stCondLst>
                                  <p:childTnLst>
                                    <p:animEffect transition="out" filter="circle(out)">
                                      <p:cBhvr>
                                        <p:cTn id="133" dur="2000"/>
                                        <p:tgtEl>
                                          <p:spTgt spid="189"/>
                                        </p:tgtEl>
                                      </p:cBhvr>
                                    </p:animEffect>
                                    <p:set>
                                      <p:cBhvr>
                                        <p:cTn id="134" dur="1" fill="hold">
                                          <p:stCondLst>
                                            <p:cond delay="1999"/>
                                          </p:stCondLst>
                                        </p:cTn>
                                        <p:tgtEl>
                                          <p:spTgt spid="189"/>
                                        </p:tgtEl>
                                        <p:attrNameLst>
                                          <p:attrName>style.visibility</p:attrName>
                                        </p:attrNameLst>
                                      </p:cBhvr>
                                      <p:to>
                                        <p:strVal val="hidden"/>
                                      </p:to>
                                    </p:set>
                                  </p:childTnLst>
                                </p:cTn>
                              </p:par>
                              <p:par>
                                <p:cTn id="135" presetID="6" presetClass="exit" presetSubtype="32" fill="hold" grpId="1" nodeType="withEffect">
                                  <p:stCondLst>
                                    <p:cond delay="0"/>
                                  </p:stCondLst>
                                  <p:childTnLst>
                                    <p:animEffect transition="out" filter="circle(out)">
                                      <p:cBhvr>
                                        <p:cTn id="136" dur="2000"/>
                                        <p:tgtEl>
                                          <p:spTgt spid="190"/>
                                        </p:tgtEl>
                                      </p:cBhvr>
                                    </p:animEffect>
                                    <p:set>
                                      <p:cBhvr>
                                        <p:cTn id="137" dur="1" fill="hold">
                                          <p:stCondLst>
                                            <p:cond delay="1999"/>
                                          </p:stCondLst>
                                        </p:cTn>
                                        <p:tgtEl>
                                          <p:spTgt spid="190"/>
                                        </p:tgtEl>
                                        <p:attrNameLst>
                                          <p:attrName>style.visibility</p:attrName>
                                        </p:attrNameLst>
                                      </p:cBhvr>
                                      <p:to>
                                        <p:strVal val="hidden"/>
                                      </p:to>
                                    </p:set>
                                  </p:childTnLst>
                                </p:cTn>
                              </p:par>
                              <p:par>
                                <p:cTn id="138" presetID="6" presetClass="exit" presetSubtype="32" fill="hold" grpId="1" nodeType="withEffect">
                                  <p:stCondLst>
                                    <p:cond delay="0"/>
                                  </p:stCondLst>
                                  <p:childTnLst>
                                    <p:animEffect transition="out" filter="circle(out)">
                                      <p:cBhvr>
                                        <p:cTn id="139" dur="2000"/>
                                        <p:tgtEl>
                                          <p:spTgt spid="191"/>
                                        </p:tgtEl>
                                      </p:cBhvr>
                                    </p:animEffect>
                                    <p:set>
                                      <p:cBhvr>
                                        <p:cTn id="140" dur="1" fill="hold">
                                          <p:stCondLst>
                                            <p:cond delay="1999"/>
                                          </p:stCondLst>
                                        </p:cTn>
                                        <p:tgtEl>
                                          <p:spTgt spid="191"/>
                                        </p:tgtEl>
                                        <p:attrNameLst>
                                          <p:attrName>style.visibility</p:attrName>
                                        </p:attrNameLst>
                                      </p:cBhvr>
                                      <p:to>
                                        <p:strVal val="hidden"/>
                                      </p:to>
                                    </p:set>
                                  </p:childTnLst>
                                </p:cTn>
                              </p:par>
                              <p:par>
                                <p:cTn id="141" presetID="6" presetClass="exit" presetSubtype="32" fill="hold" grpId="1" nodeType="withEffect">
                                  <p:stCondLst>
                                    <p:cond delay="0"/>
                                  </p:stCondLst>
                                  <p:childTnLst>
                                    <p:animEffect transition="out" filter="circle(out)">
                                      <p:cBhvr>
                                        <p:cTn id="142" dur="2000"/>
                                        <p:tgtEl>
                                          <p:spTgt spid="232"/>
                                        </p:tgtEl>
                                      </p:cBhvr>
                                    </p:animEffect>
                                    <p:set>
                                      <p:cBhvr>
                                        <p:cTn id="143" dur="1" fill="hold">
                                          <p:stCondLst>
                                            <p:cond delay="1999"/>
                                          </p:stCondLst>
                                        </p:cTn>
                                        <p:tgtEl>
                                          <p:spTgt spid="232"/>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44" restart="whenNotActive" fill="hold" evtFilter="cancelBubble" nodeType="interactiveSeq">
                <p:stCondLst>
                  <p:cond evt="onClick" delay="0">
                    <p:tgtEl>
                      <p:spTgt spid="21"/>
                    </p:tgtEl>
                  </p:cond>
                </p:stCondLst>
                <p:endSync evt="end" delay="0">
                  <p:rtn val="all"/>
                </p:endSync>
                <p:childTnLst>
                  <p:par>
                    <p:cTn id="145" fill="hold">
                      <p:stCondLst>
                        <p:cond delay="0"/>
                      </p:stCondLst>
                      <p:childTnLst>
                        <p:par>
                          <p:cTn id="146" fill="hold">
                            <p:stCondLst>
                              <p:cond delay="0"/>
                            </p:stCondLst>
                            <p:childTnLst>
                              <p:par>
                                <p:cTn id="147" presetID="6" presetClass="entr" presetSubtype="16" fill="hold" grpId="0" nodeType="clickEffect">
                                  <p:stCondLst>
                                    <p:cond delay="0"/>
                                  </p:stCondLst>
                                  <p:childTnLst>
                                    <p:set>
                                      <p:cBhvr>
                                        <p:cTn id="148" dur="1" fill="hold">
                                          <p:stCondLst>
                                            <p:cond delay="0"/>
                                          </p:stCondLst>
                                        </p:cTn>
                                        <p:tgtEl>
                                          <p:spTgt spid="233"/>
                                        </p:tgtEl>
                                        <p:attrNameLst>
                                          <p:attrName>style.visibility</p:attrName>
                                        </p:attrNameLst>
                                      </p:cBhvr>
                                      <p:to>
                                        <p:strVal val="visible"/>
                                      </p:to>
                                    </p:set>
                                    <p:animEffect transition="in" filter="circle(in)">
                                      <p:cBhvr>
                                        <p:cTn id="149" dur="2000"/>
                                        <p:tgtEl>
                                          <p:spTgt spid="233"/>
                                        </p:tgtEl>
                                      </p:cBhvr>
                                    </p:animEffect>
                                  </p:childTnLst>
                                </p:cTn>
                              </p:par>
                              <p:par>
                                <p:cTn id="150" presetID="19" presetClass="emph" presetSubtype="0" fill="hold" grpId="0" nodeType="withEffect">
                                  <p:stCondLst>
                                    <p:cond delay="0"/>
                                  </p:stCondLst>
                                  <p:childTnLst>
                                    <p:animClr clrSpc="rgb" dir="cw">
                                      <p:cBhvr override="childStyle">
                                        <p:cTn id="151" dur="500" fill="hold"/>
                                        <p:tgtEl>
                                          <p:spTgt spid="192"/>
                                        </p:tgtEl>
                                        <p:attrNameLst>
                                          <p:attrName>style.color</p:attrName>
                                        </p:attrNameLst>
                                      </p:cBhvr>
                                      <p:to>
                                        <a:schemeClr val="accent2"/>
                                      </p:to>
                                    </p:animClr>
                                    <p:animClr clrSpc="rgb" dir="cw">
                                      <p:cBhvr>
                                        <p:cTn id="152" dur="500" fill="hold"/>
                                        <p:tgtEl>
                                          <p:spTgt spid="192"/>
                                        </p:tgtEl>
                                        <p:attrNameLst>
                                          <p:attrName>fillcolor</p:attrName>
                                        </p:attrNameLst>
                                      </p:cBhvr>
                                      <p:to>
                                        <a:schemeClr val="accent2"/>
                                      </p:to>
                                    </p:animClr>
                                    <p:set>
                                      <p:cBhvr>
                                        <p:cTn id="153" dur="500" fill="hold"/>
                                        <p:tgtEl>
                                          <p:spTgt spid="192"/>
                                        </p:tgtEl>
                                        <p:attrNameLst>
                                          <p:attrName>fill.type</p:attrName>
                                        </p:attrNameLst>
                                      </p:cBhvr>
                                      <p:to>
                                        <p:strVal val="solid"/>
                                      </p:to>
                                    </p:set>
                                    <p:set>
                                      <p:cBhvr>
                                        <p:cTn id="154" dur="500" fill="hold"/>
                                        <p:tgtEl>
                                          <p:spTgt spid="192"/>
                                        </p:tgtEl>
                                        <p:attrNameLst>
                                          <p:attrName>fill.on</p:attrName>
                                        </p:attrNameLst>
                                      </p:cBhvr>
                                      <p:to>
                                        <p:strVal val="true"/>
                                      </p:to>
                                    </p:set>
                                  </p:childTnLst>
                                </p:cTn>
                              </p:par>
                              <p:par>
                                <p:cTn id="155" presetID="19" presetClass="emph" presetSubtype="0" fill="hold" grpId="0" nodeType="withEffect">
                                  <p:stCondLst>
                                    <p:cond delay="0"/>
                                  </p:stCondLst>
                                  <p:childTnLst>
                                    <p:animClr clrSpc="rgb" dir="cw">
                                      <p:cBhvr override="childStyle">
                                        <p:cTn id="156" dur="500" fill="hold"/>
                                        <p:tgtEl>
                                          <p:spTgt spid="193"/>
                                        </p:tgtEl>
                                        <p:attrNameLst>
                                          <p:attrName>style.color</p:attrName>
                                        </p:attrNameLst>
                                      </p:cBhvr>
                                      <p:to>
                                        <a:schemeClr val="accent2"/>
                                      </p:to>
                                    </p:animClr>
                                    <p:animClr clrSpc="rgb" dir="cw">
                                      <p:cBhvr>
                                        <p:cTn id="157" dur="500" fill="hold"/>
                                        <p:tgtEl>
                                          <p:spTgt spid="193"/>
                                        </p:tgtEl>
                                        <p:attrNameLst>
                                          <p:attrName>fillcolor</p:attrName>
                                        </p:attrNameLst>
                                      </p:cBhvr>
                                      <p:to>
                                        <a:schemeClr val="accent2"/>
                                      </p:to>
                                    </p:animClr>
                                    <p:set>
                                      <p:cBhvr>
                                        <p:cTn id="158" dur="500" fill="hold"/>
                                        <p:tgtEl>
                                          <p:spTgt spid="193"/>
                                        </p:tgtEl>
                                        <p:attrNameLst>
                                          <p:attrName>fill.type</p:attrName>
                                        </p:attrNameLst>
                                      </p:cBhvr>
                                      <p:to>
                                        <p:strVal val="solid"/>
                                      </p:to>
                                    </p:set>
                                    <p:set>
                                      <p:cBhvr>
                                        <p:cTn id="159" dur="500" fill="hold"/>
                                        <p:tgtEl>
                                          <p:spTgt spid="193"/>
                                        </p:tgtEl>
                                        <p:attrNameLst>
                                          <p:attrName>fill.on</p:attrName>
                                        </p:attrNameLst>
                                      </p:cBhvr>
                                      <p:to>
                                        <p:strVal val="true"/>
                                      </p:to>
                                    </p:set>
                                  </p:childTnLst>
                                </p:cTn>
                              </p:par>
                              <p:par>
                                <p:cTn id="160" presetID="19" presetClass="emph" presetSubtype="0" fill="hold" grpId="0" nodeType="withEffect">
                                  <p:stCondLst>
                                    <p:cond delay="0"/>
                                  </p:stCondLst>
                                  <p:childTnLst>
                                    <p:animClr clrSpc="rgb" dir="cw">
                                      <p:cBhvr override="childStyle">
                                        <p:cTn id="161" dur="500" fill="hold"/>
                                        <p:tgtEl>
                                          <p:spTgt spid="194"/>
                                        </p:tgtEl>
                                        <p:attrNameLst>
                                          <p:attrName>style.color</p:attrName>
                                        </p:attrNameLst>
                                      </p:cBhvr>
                                      <p:to>
                                        <a:schemeClr val="accent2"/>
                                      </p:to>
                                    </p:animClr>
                                    <p:animClr clrSpc="rgb" dir="cw">
                                      <p:cBhvr>
                                        <p:cTn id="162" dur="500" fill="hold"/>
                                        <p:tgtEl>
                                          <p:spTgt spid="194"/>
                                        </p:tgtEl>
                                        <p:attrNameLst>
                                          <p:attrName>fillcolor</p:attrName>
                                        </p:attrNameLst>
                                      </p:cBhvr>
                                      <p:to>
                                        <a:schemeClr val="accent2"/>
                                      </p:to>
                                    </p:animClr>
                                    <p:set>
                                      <p:cBhvr>
                                        <p:cTn id="163" dur="500" fill="hold"/>
                                        <p:tgtEl>
                                          <p:spTgt spid="194"/>
                                        </p:tgtEl>
                                        <p:attrNameLst>
                                          <p:attrName>fill.type</p:attrName>
                                        </p:attrNameLst>
                                      </p:cBhvr>
                                      <p:to>
                                        <p:strVal val="solid"/>
                                      </p:to>
                                    </p:set>
                                    <p:set>
                                      <p:cBhvr>
                                        <p:cTn id="164" dur="500" fill="hold"/>
                                        <p:tgtEl>
                                          <p:spTgt spid="194"/>
                                        </p:tgtEl>
                                        <p:attrNameLst>
                                          <p:attrName>fill.on</p:attrName>
                                        </p:attrNameLst>
                                      </p:cBhvr>
                                      <p:to>
                                        <p:strVal val="true"/>
                                      </p:to>
                                    </p:set>
                                  </p:childTnLst>
                                </p:cTn>
                              </p:par>
                              <p:par>
                                <p:cTn id="165" presetID="19" presetClass="emph" presetSubtype="0" fill="hold" grpId="0" nodeType="withEffect">
                                  <p:stCondLst>
                                    <p:cond delay="0"/>
                                  </p:stCondLst>
                                  <p:childTnLst>
                                    <p:animClr clrSpc="rgb" dir="cw">
                                      <p:cBhvr override="childStyle">
                                        <p:cTn id="166" dur="500" fill="hold"/>
                                        <p:tgtEl>
                                          <p:spTgt spid="195"/>
                                        </p:tgtEl>
                                        <p:attrNameLst>
                                          <p:attrName>style.color</p:attrName>
                                        </p:attrNameLst>
                                      </p:cBhvr>
                                      <p:to>
                                        <a:schemeClr val="accent2"/>
                                      </p:to>
                                    </p:animClr>
                                    <p:animClr clrSpc="rgb" dir="cw">
                                      <p:cBhvr>
                                        <p:cTn id="167" dur="500" fill="hold"/>
                                        <p:tgtEl>
                                          <p:spTgt spid="195"/>
                                        </p:tgtEl>
                                        <p:attrNameLst>
                                          <p:attrName>fillcolor</p:attrName>
                                        </p:attrNameLst>
                                      </p:cBhvr>
                                      <p:to>
                                        <a:schemeClr val="accent2"/>
                                      </p:to>
                                    </p:animClr>
                                    <p:set>
                                      <p:cBhvr>
                                        <p:cTn id="168" dur="500" fill="hold"/>
                                        <p:tgtEl>
                                          <p:spTgt spid="195"/>
                                        </p:tgtEl>
                                        <p:attrNameLst>
                                          <p:attrName>fill.type</p:attrName>
                                        </p:attrNameLst>
                                      </p:cBhvr>
                                      <p:to>
                                        <p:strVal val="solid"/>
                                      </p:to>
                                    </p:set>
                                    <p:set>
                                      <p:cBhvr>
                                        <p:cTn id="169" dur="500" fill="hold"/>
                                        <p:tgtEl>
                                          <p:spTgt spid="195"/>
                                        </p:tgtEl>
                                        <p:attrNameLst>
                                          <p:attrName>fill.on</p:attrName>
                                        </p:attrNameLst>
                                      </p:cBhvr>
                                      <p:to>
                                        <p:strVal val="true"/>
                                      </p:to>
                                    </p:set>
                                  </p:childTnLst>
                                </p:cTn>
                              </p:par>
                              <p:par>
                                <p:cTn id="170" presetID="19" presetClass="emph" presetSubtype="0" fill="hold" grpId="0" nodeType="withEffect">
                                  <p:stCondLst>
                                    <p:cond delay="0"/>
                                  </p:stCondLst>
                                  <p:childTnLst>
                                    <p:animClr clrSpc="rgb" dir="cw">
                                      <p:cBhvr override="childStyle">
                                        <p:cTn id="171" dur="500" fill="hold"/>
                                        <p:tgtEl>
                                          <p:spTgt spid="196"/>
                                        </p:tgtEl>
                                        <p:attrNameLst>
                                          <p:attrName>style.color</p:attrName>
                                        </p:attrNameLst>
                                      </p:cBhvr>
                                      <p:to>
                                        <a:schemeClr val="accent2"/>
                                      </p:to>
                                    </p:animClr>
                                    <p:animClr clrSpc="rgb" dir="cw">
                                      <p:cBhvr>
                                        <p:cTn id="172" dur="500" fill="hold"/>
                                        <p:tgtEl>
                                          <p:spTgt spid="196"/>
                                        </p:tgtEl>
                                        <p:attrNameLst>
                                          <p:attrName>fillcolor</p:attrName>
                                        </p:attrNameLst>
                                      </p:cBhvr>
                                      <p:to>
                                        <a:schemeClr val="accent2"/>
                                      </p:to>
                                    </p:animClr>
                                    <p:set>
                                      <p:cBhvr>
                                        <p:cTn id="173" dur="500" fill="hold"/>
                                        <p:tgtEl>
                                          <p:spTgt spid="196"/>
                                        </p:tgtEl>
                                        <p:attrNameLst>
                                          <p:attrName>fill.type</p:attrName>
                                        </p:attrNameLst>
                                      </p:cBhvr>
                                      <p:to>
                                        <p:strVal val="solid"/>
                                      </p:to>
                                    </p:set>
                                    <p:set>
                                      <p:cBhvr>
                                        <p:cTn id="174" dur="500" fill="hold"/>
                                        <p:tgtEl>
                                          <p:spTgt spid="196"/>
                                        </p:tgtEl>
                                        <p:attrNameLst>
                                          <p:attrName>fill.on</p:attrName>
                                        </p:attrNameLst>
                                      </p:cBhvr>
                                      <p:to>
                                        <p:strVal val="true"/>
                                      </p:to>
                                    </p:set>
                                  </p:childTnLst>
                                </p:cTn>
                              </p:par>
                              <p:par>
                                <p:cTn id="175" presetID="19" presetClass="emph" presetSubtype="0" fill="hold" grpId="0" nodeType="withEffect">
                                  <p:stCondLst>
                                    <p:cond delay="0"/>
                                  </p:stCondLst>
                                  <p:childTnLst>
                                    <p:animClr clrSpc="rgb" dir="cw">
                                      <p:cBhvr override="childStyle">
                                        <p:cTn id="176" dur="500" fill="hold"/>
                                        <p:tgtEl>
                                          <p:spTgt spid="197"/>
                                        </p:tgtEl>
                                        <p:attrNameLst>
                                          <p:attrName>style.color</p:attrName>
                                        </p:attrNameLst>
                                      </p:cBhvr>
                                      <p:to>
                                        <a:schemeClr val="accent2"/>
                                      </p:to>
                                    </p:animClr>
                                    <p:animClr clrSpc="rgb" dir="cw">
                                      <p:cBhvr>
                                        <p:cTn id="177" dur="500" fill="hold"/>
                                        <p:tgtEl>
                                          <p:spTgt spid="197"/>
                                        </p:tgtEl>
                                        <p:attrNameLst>
                                          <p:attrName>fillcolor</p:attrName>
                                        </p:attrNameLst>
                                      </p:cBhvr>
                                      <p:to>
                                        <a:schemeClr val="accent2"/>
                                      </p:to>
                                    </p:animClr>
                                    <p:set>
                                      <p:cBhvr>
                                        <p:cTn id="178" dur="500" fill="hold"/>
                                        <p:tgtEl>
                                          <p:spTgt spid="197"/>
                                        </p:tgtEl>
                                        <p:attrNameLst>
                                          <p:attrName>fill.type</p:attrName>
                                        </p:attrNameLst>
                                      </p:cBhvr>
                                      <p:to>
                                        <p:strVal val="solid"/>
                                      </p:to>
                                    </p:set>
                                    <p:set>
                                      <p:cBhvr>
                                        <p:cTn id="179" dur="500" fill="hold"/>
                                        <p:tgtEl>
                                          <p:spTgt spid="197"/>
                                        </p:tgtEl>
                                        <p:attrNameLst>
                                          <p:attrName>fill.on</p:attrName>
                                        </p:attrNameLst>
                                      </p:cBhvr>
                                      <p:to>
                                        <p:strVal val="true"/>
                                      </p:to>
                                    </p:set>
                                  </p:childTnLst>
                                </p:cTn>
                              </p:par>
                              <p:par>
                                <p:cTn id="180" presetID="19" presetClass="emph" presetSubtype="0" fill="hold" grpId="0" nodeType="withEffect">
                                  <p:stCondLst>
                                    <p:cond delay="0"/>
                                  </p:stCondLst>
                                  <p:childTnLst>
                                    <p:animClr clrSpc="rgb" dir="cw">
                                      <p:cBhvr override="childStyle">
                                        <p:cTn id="181" dur="500" fill="hold"/>
                                        <p:tgtEl>
                                          <p:spTgt spid="198"/>
                                        </p:tgtEl>
                                        <p:attrNameLst>
                                          <p:attrName>style.color</p:attrName>
                                        </p:attrNameLst>
                                      </p:cBhvr>
                                      <p:to>
                                        <a:schemeClr val="accent2"/>
                                      </p:to>
                                    </p:animClr>
                                    <p:animClr clrSpc="rgb" dir="cw">
                                      <p:cBhvr>
                                        <p:cTn id="182" dur="500" fill="hold"/>
                                        <p:tgtEl>
                                          <p:spTgt spid="198"/>
                                        </p:tgtEl>
                                        <p:attrNameLst>
                                          <p:attrName>fillcolor</p:attrName>
                                        </p:attrNameLst>
                                      </p:cBhvr>
                                      <p:to>
                                        <a:schemeClr val="accent2"/>
                                      </p:to>
                                    </p:animClr>
                                    <p:set>
                                      <p:cBhvr>
                                        <p:cTn id="183" dur="500" fill="hold"/>
                                        <p:tgtEl>
                                          <p:spTgt spid="198"/>
                                        </p:tgtEl>
                                        <p:attrNameLst>
                                          <p:attrName>fill.type</p:attrName>
                                        </p:attrNameLst>
                                      </p:cBhvr>
                                      <p:to>
                                        <p:strVal val="solid"/>
                                      </p:to>
                                    </p:set>
                                    <p:set>
                                      <p:cBhvr>
                                        <p:cTn id="184" dur="500" fill="hold"/>
                                        <p:tgtEl>
                                          <p:spTgt spid="198"/>
                                        </p:tgtEl>
                                        <p:attrNameLst>
                                          <p:attrName>fill.on</p:attrName>
                                        </p:attrNameLst>
                                      </p:cBhvr>
                                      <p:to>
                                        <p:strVal val="true"/>
                                      </p:to>
                                    </p:set>
                                  </p:childTnLst>
                                </p:cTn>
                              </p:par>
                              <p:par>
                                <p:cTn id="185" presetID="19" presetClass="emph" presetSubtype="0" fill="hold" grpId="0" nodeType="withEffect">
                                  <p:stCondLst>
                                    <p:cond delay="0"/>
                                  </p:stCondLst>
                                  <p:childTnLst>
                                    <p:animClr clrSpc="rgb" dir="cw">
                                      <p:cBhvr override="childStyle">
                                        <p:cTn id="186" dur="500" fill="hold"/>
                                        <p:tgtEl>
                                          <p:spTgt spid="199"/>
                                        </p:tgtEl>
                                        <p:attrNameLst>
                                          <p:attrName>style.color</p:attrName>
                                        </p:attrNameLst>
                                      </p:cBhvr>
                                      <p:to>
                                        <a:schemeClr val="accent2"/>
                                      </p:to>
                                    </p:animClr>
                                    <p:animClr clrSpc="rgb" dir="cw">
                                      <p:cBhvr>
                                        <p:cTn id="187" dur="500" fill="hold"/>
                                        <p:tgtEl>
                                          <p:spTgt spid="199"/>
                                        </p:tgtEl>
                                        <p:attrNameLst>
                                          <p:attrName>fillcolor</p:attrName>
                                        </p:attrNameLst>
                                      </p:cBhvr>
                                      <p:to>
                                        <a:schemeClr val="accent2"/>
                                      </p:to>
                                    </p:animClr>
                                    <p:set>
                                      <p:cBhvr>
                                        <p:cTn id="188" dur="500" fill="hold"/>
                                        <p:tgtEl>
                                          <p:spTgt spid="199"/>
                                        </p:tgtEl>
                                        <p:attrNameLst>
                                          <p:attrName>fill.type</p:attrName>
                                        </p:attrNameLst>
                                      </p:cBhvr>
                                      <p:to>
                                        <p:strVal val="solid"/>
                                      </p:to>
                                    </p:set>
                                    <p:set>
                                      <p:cBhvr>
                                        <p:cTn id="189" dur="500" fill="hold"/>
                                        <p:tgtEl>
                                          <p:spTgt spid="199"/>
                                        </p:tgtEl>
                                        <p:attrNameLst>
                                          <p:attrName>fill.on</p:attrName>
                                        </p:attrNameLst>
                                      </p:cBhvr>
                                      <p:to>
                                        <p:strVal val="true"/>
                                      </p:to>
                                    </p:set>
                                  </p:childTnLst>
                                </p:cTn>
                              </p:par>
                            </p:childTnLst>
                          </p:cTn>
                        </p:par>
                      </p:childTnLst>
                    </p:cTn>
                  </p:par>
                  <p:par>
                    <p:cTn id="190" fill="hold">
                      <p:stCondLst>
                        <p:cond delay="indefinite"/>
                      </p:stCondLst>
                      <p:childTnLst>
                        <p:par>
                          <p:cTn id="191" fill="hold">
                            <p:stCondLst>
                              <p:cond delay="0"/>
                            </p:stCondLst>
                            <p:childTnLst>
                              <p:par>
                                <p:cTn id="192" presetID="6" presetClass="exit" presetSubtype="32" fill="hold" grpId="1" nodeType="clickEffect">
                                  <p:stCondLst>
                                    <p:cond delay="0"/>
                                  </p:stCondLst>
                                  <p:childTnLst>
                                    <p:animEffect transition="out" filter="circle(out)">
                                      <p:cBhvr>
                                        <p:cTn id="193" dur="2000"/>
                                        <p:tgtEl>
                                          <p:spTgt spid="192"/>
                                        </p:tgtEl>
                                      </p:cBhvr>
                                    </p:animEffect>
                                    <p:set>
                                      <p:cBhvr>
                                        <p:cTn id="194" dur="1" fill="hold">
                                          <p:stCondLst>
                                            <p:cond delay="1999"/>
                                          </p:stCondLst>
                                        </p:cTn>
                                        <p:tgtEl>
                                          <p:spTgt spid="192"/>
                                        </p:tgtEl>
                                        <p:attrNameLst>
                                          <p:attrName>style.visibility</p:attrName>
                                        </p:attrNameLst>
                                      </p:cBhvr>
                                      <p:to>
                                        <p:strVal val="hidden"/>
                                      </p:to>
                                    </p:set>
                                  </p:childTnLst>
                                </p:cTn>
                              </p:par>
                              <p:par>
                                <p:cTn id="195" presetID="6" presetClass="exit" presetSubtype="32" fill="hold" grpId="1" nodeType="withEffect">
                                  <p:stCondLst>
                                    <p:cond delay="0"/>
                                  </p:stCondLst>
                                  <p:childTnLst>
                                    <p:animEffect transition="out" filter="circle(out)">
                                      <p:cBhvr>
                                        <p:cTn id="196" dur="2000"/>
                                        <p:tgtEl>
                                          <p:spTgt spid="193"/>
                                        </p:tgtEl>
                                      </p:cBhvr>
                                    </p:animEffect>
                                    <p:set>
                                      <p:cBhvr>
                                        <p:cTn id="197" dur="1" fill="hold">
                                          <p:stCondLst>
                                            <p:cond delay="1999"/>
                                          </p:stCondLst>
                                        </p:cTn>
                                        <p:tgtEl>
                                          <p:spTgt spid="193"/>
                                        </p:tgtEl>
                                        <p:attrNameLst>
                                          <p:attrName>style.visibility</p:attrName>
                                        </p:attrNameLst>
                                      </p:cBhvr>
                                      <p:to>
                                        <p:strVal val="hidden"/>
                                      </p:to>
                                    </p:set>
                                  </p:childTnLst>
                                </p:cTn>
                              </p:par>
                              <p:par>
                                <p:cTn id="198" presetID="6" presetClass="exit" presetSubtype="32" fill="hold" grpId="1" nodeType="withEffect">
                                  <p:stCondLst>
                                    <p:cond delay="0"/>
                                  </p:stCondLst>
                                  <p:childTnLst>
                                    <p:animEffect transition="out" filter="circle(out)">
                                      <p:cBhvr>
                                        <p:cTn id="199" dur="2000"/>
                                        <p:tgtEl>
                                          <p:spTgt spid="194"/>
                                        </p:tgtEl>
                                      </p:cBhvr>
                                    </p:animEffect>
                                    <p:set>
                                      <p:cBhvr>
                                        <p:cTn id="200" dur="1" fill="hold">
                                          <p:stCondLst>
                                            <p:cond delay="1999"/>
                                          </p:stCondLst>
                                        </p:cTn>
                                        <p:tgtEl>
                                          <p:spTgt spid="194"/>
                                        </p:tgtEl>
                                        <p:attrNameLst>
                                          <p:attrName>style.visibility</p:attrName>
                                        </p:attrNameLst>
                                      </p:cBhvr>
                                      <p:to>
                                        <p:strVal val="hidden"/>
                                      </p:to>
                                    </p:set>
                                  </p:childTnLst>
                                </p:cTn>
                              </p:par>
                              <p:par>
                                <p:cTn id="201" presetID="6" presetClass="exit" presetSubtype="32" fill="hold" grpId="1" nodeType="withEffect">
                                  <p:stCondLst>
                                    <p:cond delay="0"/>
                                  </p:stCondLst>
                                  <p:childTnLst>
                                    <p:animEffect transition="out" filter="circle(out)">
                                      <p:cBhvr>
                                        <p:cTn id="202" dur="2000"/>
                                        <p:tgtEl>
                                          <p:spTgt spid="195"/>
                                        </p:tgtEl>
                                      </p:cBhvr>
                                    </p:animEffect>
                                    <p:set>
                                      <p:cBhvr>
                                        <p:cTn id="203" dur="1" fill="hold">
                                          <p:stCondLst>
                                            <p:cond delay="1999"/>
                                          </p:stCondLst>
                                        </p:cTn>
                                        <p:tgtEl>
                                          <p:spTgt spid="195"/>
                                        </p:tgtEl>
                                        <p:attrNameLst>
                                          <p:attrName>style.visibility</p:attrName>
                                        </p:attrNameLst>
                                      </p:cBhvr>
                                      <p:to>
                                        <p:strVal val="hidden"/>
                                      </p:to>
                                    </p:set>
                                  </p:childTnLst>
                                </p:cTn>
                              </p:par>
                              <p:par>
                                <p:cTn id="204" presetID="6" presetClass="exit" presetSubtype="32" fill="hold" grpId="1" nodeType="withEffect">
                                  <p:stCondLst>
                                    <p:cond delay="0"/>
                                  </p:stCondLst>
                                  <p:childTnLst>
                                    <p:animEffect transition="out" filter="circle(out)">
                                      <p:cBhvr>
                                        <p:cTn id="205" dur="2000"/>
                                        <p:tgtEl>
                                          <p:spTgt spid="196"/>
                                        </p:tgtEl>
                                      </p:cBhvr>
                                    </p:animEffect>
                                    <p:set>
                                      <p:cBhvr>
                                        <p:cTn id="206" dur="1" fill="hold">
                                          <p:stCondLst>
                                            <p:cond delay="1999"/>
                                          </p:stCondLst>
                                        </p:cTn>
                                        <p:tgtEl>
                                          <p:spTgt spid="196"/>
                                        </p:tgtEl>
                                        <p:attrNameLst>
                                          <p:attrName>style.visibility</p:attrName>
                                        </p:attrNameLst>
                                      </p:cBhvr>
                                      <p:to>
                                        <p:strVal val="hidden"/>
                                      </p:to>
                                    </p:set>
                                  </p:childTnLst>
                                </p:cTn>
                              </p:par>
                              <p:par>
                                <p:cTn id="207" presetID="6" presetClass="exit" presetSubtype="32" fill="hold" grpId="1" nodeType="withEffect">
                                  <p:stCondLst>
                                    <p:cond delay="0"/>
                                  </p:stCondLst>
                                  <p:childTnLst>
                                    <p:animEffect transition="out" filter="circle(out)">
                                      <p:cBhvr>
                                        <p:cTn id="208" dur="2000"/>
                                        <p:tgtEl>
                                          <p:spTgt spid="197"/>
                                        </p:tgtEl>
                                      </p:cBhvr>
                                    </p:animEffect>
                                    <p:set>
                                      <p:cBhvr>
                                        <p:cTn id="209" dur="1" fill="hold">
                                          <p:stCondLst>
                                            <p:cond delay="1999"/>
                                          </p:stCondLst>
                                        </p:cTn>
                                        <p:tgtEl>
                                          <p:spTgt spid="197"/>
                                        </p:tgtEl>
                                        <p:attrNameLst>
                                          <p:attrName>style.visibility</p:attrName>
                                        </p:attrNameLst>
                                      </p:cBhvr>
                                      <p:to>
                                        <p:strVal val="hidden"/>
                                      </p:to>
                                    </p:set>
                                  </p:childTnLst>
                                </p:cTn>
                              </p:par>
                              <p:par>
                                <p:cTn id="210" presetID="6" presetClass="exit" presetSubtype="32" fill="hold" grpId="1" nodeType="withEffect">
                                  <p:stCondLst>
                                    <p:cond delay="0"/>
                                  </p:stCondLst>
                                  <p:childTnLst>
                                    <p:animEffect transition="out" filter="circle(out)">
                                      <p:cBhvr>
                                        <p:cTn id="211" dur="2000"/>
                                        <p:tgtEl>
                                          <p:spTgt spid="198"/>
                                        </p:tgtEl>
                                      </p:cBhvr>
                                    </p:animEffect>
                                    <p:set>
                                      <p:cBhvr>
                                        <p:cTn id="212" dur="1" fill="hold">
                                          <p:stCondLst>
                                            <p:cond delay="1999"/>
                                          </p:stCondLst>
                                        </p:cTn>
                                        <p:tgtEl>
                                          <p:spTgt spid="198"/>
                                        </p:tgtEl>
                                        <p:attrNameLst>
                                          <p:attrName>style.visibility</p:attrName>
                                        </p:attrNameLst>
                                      </p:cBhvr>
                                      <p:to>
                                        <p:strVal val="hidden"/>
                                      </p:to>
                                    </p:set>
                                  </p:childTnLst>
                                </p:cTn>
                              </p:par>
                              <p:par>
                                <p:cTn id="213" presetID="6" presetClass="exit" presetSubtype="32" fill="hold" grpId="1" nodeType="withEffect">
                                  <p:stCondLst>
                                    <p:cond delay="0"/>
                                  </p:stCondLst>
                                  <p:childTnLst>
                                    <p:animEffect transition="out" filter="circle(out)">
                                      <p:cBhvr>
                                        <p:cTn id="214" dur="2000"/>
                                        <p:tgtEl>
                                          <p:spTgt spid="199"/>
                                        </p:tgtEl>
                                      </p:cBhvr>
                                    </p:animEffect>
                                    <p:set>
                                      <p:cBhvr>
                                        <p:cTn id="215" dur="1" fill="hold">
                                          <p:stCondLst>
                                            <p:cond delay="1999"/>
                                          </p:stCondLst>
                                        </p:cTn>
                                        <p:tgtEl>
                                          <p:spTgt spid="199"/>
                                        </p:tgtEl>
                                        <p:attrNameLst>
                                          <p:attrName>style.visibility</p:attrName>
                                        </p:attrNameLst>
                                      </p:cBhvr>
                                      <p:to>
                                        <p:strVal val="hidden"/>
                                      </p:to>
                                    </p:set>
                                  </p:childTnLst>
                                </p:cTn>
                              </p:par>
                              <p:par>
                                <p:cTn id="216" presetID="6" presetClass="exit" presetSubtype="32" fill="hold" grpId="1" nodeType="withEffect">
                                  <p:stCondLst>
                                    <p:cond delay="0"/>
                                  </p:stCondLst>
                                  <p:childTnLst>
                                    <p:animEffect transition="out" filter="circle(out)">
                                      <p:cBhvr>
                                        <p:cTn id="217" dur="2000"/>
                                        <p:tgtEl>
                                          <p:spTgt spid="233"/>
                                        </p:tgtEl>
                                      </p:cBhvr>
                                    </p:animEffect>
                                    <p:set>
                                      <p:cBhvr>
                                        <p:cTn id="218" dur="1" fill="hold">
                                          <p:stCondLst>
                                            <p:cond delay="1999"/>
                                          </p:stCondLst>
                                        </p:cTn>
                                        <p:tgtEl>
                                          <p:spTgt spid="233"/>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19" restart="whenNotActive" fill="hold" evtFilter="cancelBubble" nodeType="interactiveSeq">
                <p:stCondLst>
                  <p:cond evt="onClick" delay="0">
                    <p:tgtEl>
                      <p:spTgt spid="22"/>
                    </p:tgtEl>
                  </p:cond>
                </p:stCondLst>
                <p:endSync evt="end" delay="0">
                  <p:rtn val="all"/>
                </p:endSync>
                <p:childTnLst>
                  <p:par>
                    <p:cTn id="220" fill="hold">
                      <p:stCondLst>
                        <p:cond delay="0"/>
                      </p:stCondLst>
                      <p:childTnLst>
                        <p:par>
                          <p:cTn id="221" fill="hold">
                            <p:stCondLst>
                              <p:cond delay="0"/>
                            </p:stCondLst>
                            <p:childTnLst>
                              <p:par>
                                <p:cTn id="222" presetID="6" presetClass="entr" presetSubtype="16" fill="hold" grpId="0" nodeType="withEffect">
                                  <p:stCondLst>
                                    <p:cond delay="0"/>
                                  </p:stCondLst>
                                  <p:childTnLst>
                                    <p:set>
                                      <p:cBhvr>
                                        <p:cTn id="223" dur="1" fill="hold">
                                          <p:stCondLst>
                                            <p:cond delay="0"/>
                                          </p:stCondLst>
                                        </p:cTn>
                                        <p:tgtEl>
                                          <p:spTgt spid="234"/>
                                        </p:tgtEl>
                                        <p:attrNameLst>
                                          <p:attrName>style.visibility</p:attrName>
                                        </p:attrNameLst>
                                      </p:cBhvr>
                                      <p:to>
                                        <p:strVal val="visible"/>
                                      </p:to>
                                    </p:set>
                                    <p:animEffect transition="in" filter="circle(in)">
                                      <p:cBhvr>
                                        <p:cTn id="224" dur="2000"/>
                                        <p:tgtEl>
                                          <p:spTgt spid="234"/>
                                        </p:tgtEl>
                                      </p:cBhvr>
                                    </p:animEffect>
                                  </p:childTnLst>
                                </p:cTn>
                              </p:par>
                              <p:par>
                                <p:cTn id="225" presetID="19" presetClass="emph" presetSubtype="0" fill="hold" grpId="0" nodeType="withEffect">
                                  <p:stCondLst>
                                    <p:cond delay="0"/>
                                  </p:stCondLst>
                                  <p:childTnLst>
                                    <p:animClr clrSpc="rgb" dir="cw">
                                      <p:cBhvr override="childStyle">
                                        <p:cTn id="226" dur="500" fill="hold"/>
                                        <p:tgtEl>
                                          <p:spTgt spid="200"/>
                                        </p:tgtEl>
                                        <p:attrNameLst>
                                          <p:attrName>style.color</p:attrName>
                                        </p:attrNameLst>
                                      </p:cBhvr>
                                      <p:to>
                                        <a:schemeClr val="accent2"/>
                                      </p:to>
                                    </p:animClr>
                                    <p:animClr clrSpc="rgb" dir="cw">
                                      <p:cBhvr>
                                        <p:cTn id="227" dur="500" fill="hold"/>
                                        <p:tgtEl>
                                          <p:spTgt spid="200"/>
                                        </p:tgtEl>
                                        <p:attrNameLst>
                                          <p:attrName>fillcolor</p:attrName>
                                        </p:attrNameLst>
                                      </p:cBhvr>
                                      <p:to>
                                        <a:schemeClr val="accent2"/>
                                      </p:to>
                                    </p:animClr>
                                    <p:set>
                                      <p:cBhvr>
                                        <p:cTn id="228" dur="500" fill="hold"/>
                                        <p:tgtEl>
                                          <p:spTgt spid="200"/>
                                        </p:tgtEl>
                                        <p:attrNameLst>
                                          <p:attrName>fill.type</p:attrName>
                                        </p:attrNameLst>
                                      </p:cBhvr>
                                      <p:to>
                                        <p:strVal val="solid"/>
                                      </p:to>
                                    </p:set>
                                    <p:set>
                                      <p:cBhvr>
                                        <p:cTn id="229" dur="500" fill="hold"/>
                                        <p:tgtEl>
                                          <p:spTgt spid="200"/>
                                        </p:tgtEl>
                                        <p:attrNameLst>
                                          <p:attrName>fill.on</p:attrName>
                                        </p:attrNameLst>
                                      </p:cBhvr>
                                      <p:to>
                                        <p:strVal val="true"/>
                                      </p:to>
                                    </p:set>
                                  </p:childTnLst>
                                </p:cTn>
                              </p:par>
                              <p:par>
                                <p:cTn id="230" presetID="19" presetClass="emph" presetSubtype="0" fill="hold" grpId="0" nodeType="withEffect">
                                  <p:stCondLst>
                                    <p:cond delay="0"/>
                                  </p:stCondLst>
                                  <p:childTnLst>
                                    <p:animClr clrSpc="rgb" dir="cw">
                                      <p:cBhvr override="childStyle">
                                        <p:cTn id="231" dur="500" fill="hold"/>
                                        <p:tgtEl>
                                          <p:spTgt spid="201"/>
                                        </p:tgtEl>
                                        <p:attrNameLst>
                                          <p:attrName>style.color</p:attrName>
                                        </p:attrNameLst>
                                      </p:cBhvr>
                                      <p:to>
                                        <a:schemeClr val="accent2"/>
                                      </p:to>
                                    </p:animClr>
                                    <p:animClr clrSpc="rgb" dir="cw">
                                      <p:cBhvr>
                                        <p:cTn id="232" dur="500" fill="hold"/>
                                        <p:tgtEl>
                                          <p:spTgt spid="201"/>
                                        </p:tgtEl>
                                        <p:attrNameLst>
                                          <p:attrName>fillcolor</p:attrName>
                                        </p:attrNameLst>
                                      </p:cBhvr>
                                      <p:to>
                                        <a:schemeClr val="accent2"/>
                                      </p:to>
                                    </p:animClr>
                                    <p:set>
                                      <p:cBhvr>
                                        <p:cTn id="233" dur="500" fill="hold"/>
                                        <p:tgtEl>
                                          <p:spTgt spid="201"/>
                                        </p:tgtEl>
                                        <p:attrNameLst>
                                          <p:attrName>fill.type</p:attrName>
                                        </p:attrNameLst>
                                      </p:cBhvr>
                                      <p:to>
                                        <p:strVal val="solid"/>
                                      </p:to>
                                    </p:set>
                                    <p:set>
                                      <p:cBhvr>
                                        <p:cTn id="234" dur="500" fill="hold"/>
                                        <p:tgtEl>
                                          <p:spTgt spid="201"/>
                                        </p:tgtEl>
                                        <p:attrNameLst>
                                          <p:attrName>fill.on</p:attrName>
                                        </p:attrNameLst>
                                      </p:cBhvr>
                                      <p:to>
                                        <p:strVal val="true"/>
                                      </p:to>
                                    </p:set>
                                  </p:childTnLst>
                                </p:cTn>
                              </p:par>
                              <p:par>
                                <p:cTn id="235" presetID="19" presetClass="emph" presetSubtype="0" fill="hold" grpId="0" nodeType="withEffect">
                                  <p:stCondLst>
                                    <p:cond delay="0"/>
                                  </p:stCondLst>
                                  <p:childTnLst>
                                    <p:animClr clrSpc="rgb" dir="cw">
                                      <p:cBhvr override="childStyle">
                                        <p:cTn id="236" dur="500" fill="hold"/>
                                        <p:tgtEl>
                                          <p:spTgt spid="202"/>
                                        </p:tgtEl>
                                        <p:attrNameLst>
                                          <p:attrName>style.color</p:attrName>
                                        </p:attrNameLst>
                                      </p:cBhvr>
                                      <p:to>
                                        <a:schemeClr val="accent2"/>
                                      </p:to>
                                    </p:animClr>
                                    <p:animClr clrSpc="rgb" dir="cw">
                                      <p:cBhvr>
                                        <p:cTn id="237" dur="500" fill="hold"/>
                                        <p:tgtEl>
                                          <p:spTgt spid="202"/>
                                        </p:tgtEl>
                                        <p:attrNameLst>
                                          <p:attrName>fillcolor</p:attrName>
                                        </p:attrNameLst>
                                      </p:cBhvr>
                                      <p:to>
                                        <a:schemeClr val="accent2"/>
                                      </p:to>
                                    </p:animClr>
                                    <p:set>
                                      <p:cBhvr>
                                        <p:cTn id="238" dur="500" fill="hold"/>
                                        <p:tgtEl>
                                          <p:spTgt spid="202"/>
                                        </p:tgtEl>
                                        <p:attrNameLst>
                                          <p:attrName>fill.type</p:attrName>
                                        </p:attrNameLst>
                                      </p:cBhvr>
                                      <p:to>
                                        <p:strVal val="solid"/>
                                      </p:to>
                                    </p:set>
                                    <p:set>
                                      <p:cBhvr>
                                        <p:cTn id="239" dur="500" fill="hold"/>
                                        <p:tgtEl>
                                          <p:spTgt spid="202"/>
                                        </p:tgtEl>
                                        <p:attrNameLst>
                                          <p:attrName>fill.on</p:attrName>
                                        </p:attrNameLst>
                                      </p:cBhvr>
                                      <p:to>
                                        <p:strVal val="true"/>
                                      </p:to>
                                    </p:set>
                                  </p:childTnLst>
                                </p:cTn>
                              </p:par>
                              <p:par>
                                <p:cTn id="240" presetID="19" presetClass="emph" presetSubtype="0" fill="hold" grpId="0" nodeType="withEffect">
                                  <p:stCondLst>
                                    <p:cond delay="0"/>
                                  </p:stCondLst>
                                  <p:childTnLst>
                                    <p:animClr clrSpc="rgb" dir="cw">
                                      <p:cBhvr override="childStyle">
                                        <p:cTn id="241" dur="500" fill="hold"/>
                                        <p:tgtEl>
                                          <p:spTgt spid="203"/>
                                        </p:tgtEl>
                                        <p:attrNameLst>
                                          <p:attrName>style.color</p:attrName>
                                        </p:attrNameLst>
                                      </p:cBhvr>
                                      <p:to>
                                        <a:schemeClr val="accent2"/>
                                      </p:to>
                                    </p:animClr>
                                    <p:animClr clrSpc="rgb" dir="cw">
                                      <p:cBhvr>
                                        <p:cTn id="242" dur="500" fill="hold"/>
                                        <p:tgtEl>
                                          <p:spTgt spid="203"/>
                                        </p:tgtEl>
                                        <p:attrNameLst>
                                          <p:attrName>fillcolor</p:attrName>
                                        </p:attrNameLst>
                                      </p:cBhvr>
                                      <p:to>
                                        <a:schemeClr val="accent2"/>
                                      </p:to>
                                    </p:animClr>
                                    <p:set>
                                      <p:cBhvr>
                                        <p:cTn id="243" dur="500" fill="hold"/>
                                        <p:tgtEl>
                                          <p:spTgt spid="203"/>
                                        </p:tgtEl>
                                        <p:attrNameLst>
                                          <p:attrName>fill.type</p:attrName>
                                        </p:attrNameLst>
                                      </p:cBhvr>
                                      <p:to>
                                        <p:strVal val="solid"/>
                                      </p:to>
                                    </p:set>
                                    <p:set>
                                      <p:cBhvr>
                                        <p:cTn id="244" dur="500" fill="hold"/>
                                        <p:tgtEl>
                                          <p:spTgt spid="203"/>
                                        </p:tgtEl>
                                        <p:attrNameLst>
                                          <p:attrName>fill.on</p:attrName>
                                        </p:attrNameLst>
                                      </p:cBhvr>
                                      <p:to>
                                        <p:strVal val="true"/>
                                      </p:to>
                                    </p:set>
                                  </p:childTnLst>
                                </p:cTn>
                              </p:par>
                              <p:par>
                                <p:cTn id="245" presetID="19" presetClass="emph" presetSubtype="0" fill="hold" grpId="0" nodeType="withEffect">
                                  <p:stCondLst>
                                    <p:cond delay="0"/>
                                  </p:stCondLst>
                                  <p:childTnLst>
                                    <p:animClr clrSpc="rgb" dir="cw">
                                      <p:cBhvr override="childStyle">
                                        <p:cTn id="246" dur="500" fill="hold"/>
                                        <p:tgtEl>
                                          <p:spTgt spid="204"/>
                                        </p:tgtEl>
                                        <p:attrNameLst>
                                          <p:attrName>style.color</p:attrName>
                                        </p:attrNameLst>
                                      </p:cBhvr>
                                      <p:to>
                                        <a:schemeClr val="accent2"/>
                                      </p:to>
                                    </p:animClr>
                                    <p:animClr clrSpc="rgb" dir="cw">
                                      <p:cBhvr>
                                        <p:cTn id="247" dur="500" fill="hold"/>
                                        <p:tgtEl>
                                          <p:spTgt spid="204"/>
                                        </p:tgtEl>
                                        <p:attrNameLst>
                                          <p:attrName>fillcolor</p:attrName>
                                        </p:attrNameLst>
                                      </p:cBhvr>
                                      <p:to>
                                        <a:schemeClr val="accent2"/>
                                      </p:to>
                                    </p:animClr>
                                    <p:set>
                                      <p:cBhvr>
                                        <p:cTn id="248" dur="500" fill="hold"/>
                                        <p:tgtEl>
                                          <p:spTgt spid="204"/>
                                        </p:tgtEl>
                                        <p:attrNameLst>
                                          <p:attrName>fill.type</p:attrName>
                                        </p:attrNameLst>
                                      </p:cBhvr>
                                      <p:to>
                                        <p:strVal val="solid"/>
                                      </p:to>
                                    </p:set>
                                    <p:set>
                                      <p:cBhvr>
                                        <p:cTn id="249" dur="500" fill="hold"/>
                                        <p:tgtEl>
                                          <p:spTgt spid="204"/>
                                        </p:tgtEl>
                                        <p:attrNameLst>
                                          <p:attrName>fill.on</p:attrName>
                                        </p:attrNameLst>
                                      </p:cBhvr>
                                      <p:to>
                                        <p:strVal val="true"/>
                                      </p:to>
                                    </p:set>
                                  </p:childTnLst>
                                </p:cTn>
                              </p:par>
                              <p:par>
                                <p:cTn id="250" presetID="19" presetClass="emph" presetSubtype="0" fill="hold" grpId="0" nodeType="withEffect">
                                  <p:stCondLst>
                                    <p:cond delay="0"/>
                                  </p:stCondLst>
                                  <p:childTnLst>
                                    <p:animClr clrSpc="rgb" dir="cw">
                                      <p:cBhvr override="childStyle">
                                        <p:cTn id="251" dur="500" fill="hold"/>
                                        <p:tgtEl>
                                          <p:spTgt spid="205"/>
                                        </p:tgtEl>
                                        <p:attrNameLst>
                                          <p:attrName>style.color</p:attrName>
                                        </p:attrNameLst>
                                      </p:cBhvr>
                                      <p:to>
                                        <a:schemeClr val="accent2"/>
                                      </p:to>
                                    </p:animClr>
                                    <p:animClr clrSpc="rgb" dir="cw">
                                      <p:cBhvr>
                                        <p:cTn id="252" dur="500" fill="hold"/>
                                        <p:tgtEl>
                                          <p:spTgt spid="205"/>
                                        </p:tgtEl>
                                        <p:attrNameLst>
                                          <p:attrName>fillcolor</p:attrName>
                                        </p:attrNameLst>
                                      </p:cBhvr>
                                      <p:to>
                                        <a:schemeClr val="accent2"/>
                                      </p:to>
                                    </p:animClr>
                                    <p:set>
                                      <p:cBhvr>
                                        <p:cTn id="253" dur="500" fill="hold"/>
                                        <p:tgtEl>
                                          <p:spTgt spid="205"/>
                                        </p:tgtEl>
                                        <p:attrNameLst>
                                          <p:attrName>fill.type</p:attrName>
                                        </p:attrNameLst>
                                      </p:cBhvr>
                                      <p:to>
                                        <p:strVal val="solid"/>
                                      </p:to>
                                    </p:set>
                                    <p:set>
                                      <p:cBhvr>
                                        <p:cTn id="254" dur="500" fill="hold"/>
                                        <p:tgtEl>
                                          <p:spTgt spid="205"/>
                                        </p:tgtEl>
                                        <p:attrNameLst>
                                          <p:attrName>fill.on</p:attrName>
                                        </p:attrNameLst>
                                      </p:cBhvr>
                                      <p:to>
                                        <p:strVal val="true"/>
                                      </p:to>
                                    </p:set>
                                  </p:childTnLst>
                                </p:cTn>
                              </p:par>
                              <p:par>
                                <p:cTn id="255" presetID="19" presetClass="emph" presetSubtype="0" fill="hold" grpId="0" nodeType="withEffect">
                                  <p:stCondLst>
                                    <p:cond delay="0"/>
                                  </p:stCondLst>
                                  <p:childTnLst>
                                    <p:animClr clrSpc="rgb" dir="cw">
                                      <p:cBhvr override="childStyle">
                                        <p:cTn id="256" dur="500" fill="hold"/>
                                        <p:tgtEl>
                                          <p:spTgt spid="206"/>
                                        </p:tgtEl>
                                        <p:attrNameLst>
                                          <p:attrName>style.color</p:attrName>
                                        </p:attrNameLst>
                                      </p:cBhvr>
                                      <p:to>
                                        <a:schemeClr val="accent2"/>
                                      </p:to>
                                    </p:animClr>
                                    <p:animClr clrSpc="rgb" dir="cw">
                                      <p:cBhvr>
                                        <p:cTn id="257" dur="500" fill="hold"/>
                                        <p:tgtEl>
                                          <p:spTgt spid="206"/>
                                        </p:tgtEl>
                                        <p:attrNameLst>
                                          <p:attrName>fillcolor</p:attrName>
                                        </p:attrNameLst>
                                      </p:cBhvr>
                                      <p:to>
                                        <a:schemeClr val="accent2"/>
                                      </p:to>
                                    </p:animClr>
                                    <p:set>
                                      <p:cBhvr>
                                        <p:cTn id="258" dur="500" fill="hold"/>
                                        <p:tgtEl>
                                          <p:spTgt spid="206"/>
                                        </p:tgtEl>
                                        <p:attrNameLst>
                                          <p:attrName>fill.type</p:attrName>
                                        </p:attrNameLst>
                                      </p:cBhvr>
                                      <p:to>
                                        <p:strVal val="solid"/>
                                      </p:to>
                                    </p:set>
                                    <p:set>
                                      <p:cBhvr>
                                        <p:cTn id="259" dur="500" fill="hold"/>
                                        <p:tgtEl>
                                          <p:spTgt spid="206"/>
                                        </p:tgtEl>
                                        <p:attrNameLst>
                                          <p:attrName>fill.on</p:attrName>
                                        </p:attrNameLst>
                                      </p:cBhvr>
                                      <p:to>
                                        <p:strVal val="true"/>
                                      </p:to>
                                    </p:set>
                                  </p:childTnLst>
                                </p:cTn>
                              </p:par>
                            </p:childTnLst>
                          </p:cTn>
                        </p:par>
                      </p:childTnLst>
                    </p:cTn>
                  </p:par>
                  <p:par>
                    <p:cTn id="260" fill="hold">
                      <p:stCondLst>
                        <p:cond delay="indefinite"/>
                      </p:stCondLst>
                      <p:childTnLst>
                        <p:par>
                          <p:cTn id="261" fill="hold">
                            <p:stCondLst>
                              <p:cond delay="0"/>
                            </p:stCondLst>
                            <p:childTnLst>
                              <p:par>
                                <p:cTn id="262" presetID="6" presetClass="exit" presetSubtype="32" fill="hold" grpId="1" nodeType="clickEffect">
                                  <p:stCondLst>
                                    <p:cond delay="0"/>
                                  </p:stCondLst>
                                  <p:childTnLst>
                                    <p:animEffect transition="out" filter="circle(out)">
                                      <p:cBhvr>
                                        <p:cTn id="263" dur="2000"/>
                                        <p:tgtEl>
                                          <p:spTgt spid="200"/>
                                        </p:tgtEl>
                                      </p:cBhvr>
                                    </p:animEffect>
                                    <p:set>
                                      <p:cBhvr>
                                        <p:cTn id="264" dur="1" fill="hold">
                                          <p:stCondLst>
                                            <p:cond delay="1999"/>
                                          </p:stCondLst>
                                        </p:cTn>
                                        <p:tgtEl>
                                          <p:spTgt spid="200"/>
                                        </p:tgtEl>
                                        <p:attrNameLst>
                                          <p:attrName>style.visibility</p:attrName>
                                        </p:attrNameLst>
                                      </p:cBhvr>
                                      <p:to>
                                        <p:strVal val="hidden"/>
                                      </p:to>
                                    </p:set>
                                  </p:childTnLst>
                                </p:cTn>
                              </p:par>
                              <p:par>
                                <p:cTn id="265" presetID="6" presetClass="exit" presetSubtype="32" fill="hold" grpId="1" nodeType="withEffect">
                                  <p:stCondLst>
                                    <p:cond delay="0"/>
                                  </p:stCondLst>
                                  <p:childTnLst>
                                    <p:animEffect transition="out" filter="circle(out)">
                                      <p:cBhvr>
                                        <p:cTn id="266" dur="2000"/>
                                        <p:tgtEl>
                                          <p:spTgt spid="201"/>
                                        </p:tgtEl>
                                      </p:cBhvr>
                                    </p:animEffect>
                                    <p:set>
                                      <p:cBhvr>
                                        <p:cTn id="267" dur="1" fill="hold">
                                          <p:stCondLst>
                                            <p:cond delay="1999"/>
                                          </p:stCondLst>
                                        </p:cTn>
                                        <p:tgtEl>
                                          <p:spTgt spid="201"/>
                                        </p:tgtEl>
                                        <p:attrNameLst>
                                          <p:attrName>style.visibility</p:attrName>
                                        </p:attrNameLst>
                                      </p:cBhvr>
                                      <p:to>
                                        <p:strVal val="hidden"/>
                                      </p:to>
                                    </p:set>
                                  </p:childTnLst>
                                </p:cTn>
                              </p:par>
                              <p:par>
                                <p:cTn id="268" presetID="6" presetClass="exit" presetSubtype="32" fill="hold" grpId="1" nodeType="withEffect">
                                  <p:stCondLst>
                                    <p:cond delay="0"/>
                                  </p:stCondLst>
                                  <p:childTnLst>
                                    <p:animEffect transition="out" filter="circle(out)">
                                      <p:cBhvr>
                                        <p:cTn id="269" dur="2000"/>
                                        <p:tgtEl>
                                          <p:spTgt spid="202"/>
                                        </p:tgtEl>
                                      </p:cBhvr>
                                    </p:animEffect>
                                    <p:set>
                                      <p:cBhvr>
                                        <p:cTn id="270" dur="1" fill="hold">
                                          <p:stCondLst>
                                            <p:cond delay="1999"/>
                                          </p:stCondLst>
                                        </p:cTn>
                                        <p:tgtEl>
                                          <p:spTgt spid="202"/>
                                        </p:tgtEl>
                                        <p:attrNameLst>
                                          <p:attrName>style.visibility</p:attrName>
                                        </p:attrNameLst>
                                      </p:cBhvr>
                                      <p:to>
                                        <p:strVal val="hidden"/>
                                      </p:to>
                                    </p:set>
                                  </p:childTnLst>
                                </p:cTn>
                              </p:par>
                              <p:par>
                                <p:cTn id="271" presetID="6" presetClass="exit" presetSubtype="32" fill="hold" grpId="1" nodeType="withEffect">
                                  <p:stCondLst>
                                    <p:cond delay="0"/>
                                  </p:stCondLst>
                                  <p:childTnLst>
                                    <p:animEffect transition="out" filter="circle(out)">
                                      <p:cBhvr>
                                        <p:cTn id="272" dur="2000"/>
                                        <p:tgtEl>
                                          <p:spTgt spid="203"/>
                                        </p:tgtEl>
                                      </p:cBhvr>
                                    </p:animEffect>
                                    <p:set>
                                      <p:cBhvr>
                                        <p:cTn id="273" dur="1" fill="hold">
                                          <p:stCondLst>
                                            <p:cond delay="1999"/>
                                          </p:stCondLst>
                                        </p:cTn>
                                        <p:tgtEl>
                                          <p:spTgt spid="203"/>
                                        </p:tgtEl>
                                        <p:attrNameLst>
                                          <p:attrName>style.visibility</p:attrName>
                                        </p:attrNameLst>
                                      </p:cBhvr>
                                      <p:to>
                                        <p:strVal val="hidden"/>
                                      </p:to>
                                    </p:set>
                                  </p:childTnLst>
                                </p:cTn>
                              </p:par>
                              <p:par>
                                <p:cTn id="274" presetID="6" presetClass="exit" presetSubtype="32" fill="hold" grpId="1" nodeType="withEffect">
                                  <p:stCondLst>
                                    <p:cond delay="0"/>
                                  </p:stCondLst>
                                  <p:childTnLst>
                                    <p:animEffect transition="out" filter="circle(out)">
                                      <p:cBhvr>
                                        <p:cTn id="275" dur="2000"/>
                                        <p:tgtEl>
                                          <p:spTgt spid="204"/>
                                        </p:tgtEl>
                                      </p:cBhvr>
                                    </p:animEffect>
                                    <p:set>
                                      <p:cBhvr>
                                        <p:cTn id="276" dur="1" fill="hold">
                                          <p:stCondLst>
                                            <p:cond delay="1999"/>
                                          </p:stCondLst>
                                        </p:cTn>
                                        <p:tgtEl>
                                          <p:spTgt spid="204"/>
                                        </p:tgtEl>
                                        <p:attrNameLst>
                                          <p:attrName>style.visibility</p:attrName>
                                        </p:attrNameLst>
                                      </p:cBhvr>
                                      <p:to>
                                        <p:strVal val="hidden"/>
                                      </p:to>
                                    </p:set>
                                  </p:childTnLst>
                                </p:cTn>
                              </p:par>
                              <p:par>
                                <p:cTn id="277" presetID="6" presetClass="exit" presetSubtype="32" fill="hold" grpId="1" nodeType="withEffect">
                                  <p:stCondLst>
                                    <p:cond delay="0"/>
                                  </p:stCondLst>
                                  <p:childTnLst>
                                    <p:animEffect transition="out" filter="circle(out)">
                                      <p:cBhvr>
                                        <p:cTn id="278" dur="2000"/>
                                        <p:tgtEl>
                                          <p:spTgt spid="205"/>
                                        </p:tgtEl>
                                      </p:cBhvr>
                                    </p:animEffect>
                                    <p:set>
                                      <p:cBhvr>
                                        <p:cTn id="279" dur="1" fill="hold">
                                          <p:stCondLst>
                                            <p:cond delay="1999"/>
                                          </p:stCondLst>
                                        </p:cTn>
                                        <p:tgtEl>
                                          <p:spTgt spid="205"/>
                                        </p:tgtEl>
                                        <p:attrNameLst>
                                          <p:attrName>style.visibility</p:attrName>
                                        </p:attrNameLst>
                                      </p:cBhvr>
                                      <p:to>
                                        <p:strVal val="hidden"/>
                                      </p:to>
                                    </p:set>
                                  </p:childTnLst>
                                </p:cTn>
                              </p:par>
                              <p:par>
                                <p:cTn id="280" presetID="6" presetClass="exit" presetSubtype="32" fill="hold" grpId="1" nodeType="withEffect">
                                  <p:stCondLst>
                                    <p:cond delay="0"/>
                                  </p:stCondLst>
                                  <p:childTnLst>
                                    <p:animEffect transition="out" filter="circle(out)">
                                      <p:cBhvr>
                                        <p:cTn id="281" dur="2000"/>
                                        <p:tgtEl>
                                          <p:spTgt spid="206"/>
                                        </p:tgtEl>
                                      </p:cBhvr>
                                    </p:animEffect>
                                    <p:set>
                                      <p:cBhvr>
                                        <p:cTn id="282" dur="1" fill="hold">
                                          <p:stCondLst>
                                            <p:cond delay="1999"/>
                                          </p:stCondLst>
                                        </p:cTn>
                                        <p:tgtEl>
                                          <p:spTgt spid="206"/>
                                        </p:tgtEl>
                                        <p:attrNameLst>
                                          <p:attrName>style.visibility</p:attrName>
                                        </p:attrNameLst>
                                      </p:cBhvr>
                                      <p:to>
                                        <p:strVal val="hidden"/>
                                      </p:to>
                                    </p:set>
                                  </p:childTnLst>
                                </p:cTn>
                              </p:par>
                              <p:par>
                                <p:cTn id="283" presetID="6" presetClass="exit" presetSubtype="32" fill="hold" grpId="1" nodeType="withEffect">
                                  <p:stCondLst>
                                    <p:cond delay="0"/>
                                  </p:stCondLst>
                                  <p:childTnLst>
                                    <p:animEffect transition="out" filter="circle(out)">
                                      <p:cBhvr>
                                        <p:cTn id="284" dur="2000"/>
                                        <p:tgtEl>
                                          <p:spTgt spid="234"/>
                                        </p:tgtEl>
                                      </p:cBhvr>
                                    </p:animEffect>
                                    <p:set>
                                      <p:cBhvr>
                                        <p:cTn id="285" dur="1" fill="hold">
                                          <p:stCondLst>
                                            <p:cond delay="1999"/>
                                          </p:stCondLst>
                                        </p:cTn>
                                        <p:tgtEl>
                                          <p:spTgt spid="234"/>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86" restart="whenNotActive" fill="hold" evtFilter="cancelBubble" nodeType="interactiveSeq">
                <p:stCondLst>
                  <p:cond evt="onClick" delay="0">
                    <p:tgtEl>
                      <p:spTgt spid="23"/>
                    </p:tgtEl>
                  </p:cond>
                </p:stCondLst>
                <p:endSync evt="end" delay="0">
                  <p:rtn val="all"/>
                </p:endSync>
                <p:childTnLst>
                  <p:par>
                    <p:cTn id="287" fill="hold">
                      <p:stCondLst>
                        <p:cond delay="0"/>
                      </p:stCondLst>
                      <p:childTnLst>
                        <p:par>
                          <p:cTn id="288" fill="hold">
                            <p:stCondLst>
                              <p:cond delay="0"/>
                            </p:stCondLst>
                            <p:childTnLst>
                              <p:par>
                                <p:cTn id="289" presetID="6" presetClass="entr" presetSubtype="16" fill="hold" grpId="0" nodeType="withEffect">
                                  <p:stCondLst>
                                    <p:cond delay="0"/>
                                  </p:stCondLst>
                                  <p:childTnLst>
                                    <p:set>
                                      <p:cBhvr>
                                        <p:cTn id="290" dur="1" fill="hold">
                                          <p:stCondLst>
                                            <p:cond delay="0"/>
                                          </p:stCondLst>
                                        </p:cTn>
                                        <p:tgtEl>
                                          <p:spTgt spid="235"/>
                                        </p:tgtEl>
                                        <p:attrNameLst>
                                          <p:attrName>style.visibility</p:attrName>
                                        </p:attrNameLst>
                                      </p:cBhvr>
                                      <p:to>
                                        <p:strVal val="visible"/>
                                      </p:to>
                                    </p:set>
                                    <p:animEffect transition="in" filter="circle(in)">
                                      <p:cBhvr>
                                        <p:cTn id="291" dur="2000"/>
                                        <p:tgtEl>
                                          <p:spTgt spid="235"/>
                                        </p:tgtEl>
                                      </p:cBhvr>
                                    </p:animEffect>
                                  </p:childTnLst>
                                </p:cTn>
                              </p:par>
                              <p:par>
                                <p:cTn id="292" presetID="19" presetClass="emph" presetSubtype="0" fill="hold" grpId="0" nodeType="withEffect">
                                  <p:stCondLst>
                                    <p:cond delay="0"/>
                                  </p:stCondLst>
                                  <p:childTnLst>
                                    <p:animClr clrSpc="rgb" dir="cw">
                                      <p:cBhvr override="childStyle">
                                        <p:cTn id="293" dur="500" fill="hold"/>
                                        <p:tgtEl>
                                          <p:spTgt spid="207"/>
                                        </p:tgtEl>
                                        <p:attrNameLst>
                                          <p:attrName>style.color</p:attrName>
                                        </p:attrNameLst>
                                      </p:cBhvr>
                                      <p:to>
                                        <a:schemeClr val="accent2"/>
                                      </p:to>
                                    </p:animClr>
                                    <p:animClr clrSpc="rgb" dir="cw">
                                      <p:cBhvr>
                                        <p:cTn id="294" dur="500" fill="hold"/>
                                        <p:tgtEl>
                                          <p:spTgt spid="207"/>
                                        </p:tgtEl>
                                        <p:attrNameLst>
                                          <p:attrName>fillcolor</p:attrName>
                                        </p:attrNameLst>
                                      </p:cBhvr>
                                      <p:to>
                                        <a:schemeClr val="accent2"/>
                                      </p:to>
                                    </p:animClr>
                                    <p:set>
                                      <p:cBhvr>
                                        <p:cTn id="295" dur="500" fill="hold"/>
                                        <p:tgtEl>
                                          <p:spTgt spid="207"/>
                                        </p:tgtEl>
                                        <p:attrNameLst>
                                          <p:attrName>fill.type</p:attrName>
                                        </p:attrNameLst>
                                      </p:cBhvr>
                                      <p:to>
                                        <p:strVal val="solid"/>
                                      </p:to>
                                    </p:set>
                                    <p:set>
                                      <p:cBhvr>
                                        <p:cTn id="296" dur="500" fill="hold"/>
                                        <p:tgtEl>
                                          <p:spTgt spid="207"/>
                                        </p:tgtEl>
                                        <p:attrNameLst>
                                          <p:attrName>fill.on</p:attrName>
                                        </p:attrNameLst>
                                      </p:cBhvr>
                                      <p:to>
                                        <p:strVal val="true"/>
                                      </p:to>
                                    </p:set>
                                  </p:childTnLst>
                                </p:cTn>
                              </p:par>
                              <p:par>
                                <p:cTn id="297" presetID="19" presetClass="emph" presetSubtype="0" fill="hold" grpId="0" nodeType="withEffect">
                                  <p:stCondLst>
                                    <p:cond delay="0"/>
                                  </p:stCondLst>
                                  <p:childTnLst>
                                    <p:animClr clrSpc="rgb" dir="cw">
                                      <p:cBhvr override="childStyle">
                                        <p:cTn id="298" dur="500" fill="hold"/>
                                        <p:tgtEl>
                                          <p:spTgt spid="208"/>
                                        </p:tgtEl>
                                        <p:attrNameLst>
                                          <p:attrName>style.color</p:attrName>
                                        </p:attrNameLst>
                                      </p:cBhvr>
                                      <p:to>
                                        <a:schemeClr val="accent2"/>
                                      </p:to>
                                    </p:animClr>
                                    <p:animClr clrSpc="rgb" dir="cw">
                                      <p:cBhvr>
                                        <p:cTn id="299" dur="500" fill="hold"/>
                                        <p:tgtEl>
                                          <p:spTgt spid="208"/>
                                        </p:tgtEl>
                                        <p:attrNameLst>
                                          <p:attrName>fillcolor</p:attrName>
                                        </p:attrNameLst>
                                      </p:cBhvr>
                                      <p:to>
                                        <a:schemeClr val="accent2"/>
                                      </p:to>
                                    </p:animClr>
                                    <p:set>
                                      <p:cBhvr>
                                        <p:cTn id="300" dur="500" fill="hold"/>
                                        <p:tgtEl>
                                          <p:spTgt spid="208"/>
                                        </p:tgtEl>
                                        <p:attrNameLst>
                                          <p:attrName>fill.type</p:attrName>
                                        </p:attrNameLst>
                                      </p:cBhvr>
                                      <p:to>
                                        <p:strVal val="solid"/>
                                      </p:to>
                                    </p:set>
                                    <p:set>
                                      <p:cBhvr>
                                        <p:cTn id="301" dur="500" fill="hold"/>
                                        <p:tgtEl>
                                          <p:spTgt spid="208"/>
                                        </p:tgtEl>
                                        <p:attrNameLst>
                                          <p:attrName>fill.on</p:attrName>
                                        </p:attrNameLst>
                                      </p:cBhvr>
                                      <p:to>
                                        <p:strVal val="true"/>
                                      </p:to>
                                    </p:set>
                                  </p:childTnLst>
                                </p:cTn>
                              </p:par>
                              <p:par>
                                <p:cTn id="302" presetID="19" presetClass="emph" presetSubtype="0" fill="hold" grpId="0" nodeType="withEffect">
                                  <p:stCondLst>
                                    <p:cond delay="0"/>
                                  </p:stCondLst>
                                  <p:childTnLst>
                                    <p:animClr clrSpc="rgb" dir="cw">
                                      <p:cBhvr override="childStyle">
                                        <p:cTn id="303" dur="500" fill="hold"/>
                                        <p:tgtEl>
                                          <p:spTgt spid="209"/>
                                        </p:tgtEl>
                                        <p:attrNameLst>
                                          <p:attrName>style.color</p:attrName>
                                        </p:attrNameLst>
                                      </p:cBhvr>
                                      <p:to>
                                        <a:schemeClr val="accent2"/>
                                      </p:to>
                                    </p:animClr>
                                    <p:animClr clrSpc="rgb" dir="cw">
                                      <p:cBhvr>
                                        <p:cTn id="304" dur="500" fill="hold"/>
                                        <p:tgtEl>
                                          <p:spTgt spid="209"/>
                                        </p:tgtEl>
                                        <p:attrNameLst>
                                          <p:attrName>fillcolor</p:attrName>
                                        </p:attrNameLst>
                                      </p:cBhvr>
                                      <p:to>
                                        <a:schemeClr val="accent2"/>
                                      </p:to>
                                    </p:animClr>
                                    <p:set>
                                      <p:cBhvr>
                                        <p:cTn id="305" dur="500" fill="hold"/>
                                        <p:tgtEl>
                                          <p:spTgt spid="209"/>
                                        </p:tgtEl>
                                        <p:attrNameLst>
                                          <p:attrName>fill.type</p:attrName>
                                        </p:attrNameLst>
                                      </p:cBhvr>
                                      <p:to>
                                        <p:strVal val="solid"/>
                                      </p:to>
                                    </p:set>
                                    <p:set>
                                      <p:cBhvr>
                                        <p:cTn id="306" dur="500" fill="hold"/>
                                        <p:tgtEl>
                                          <p:spTgt spid="209"/>
                                        </p:tgtEl>
                                        <p:attrNameLst>
                                          <p:attrName>fill.on</p:attrName>
                                        </p:attrNameLst>
                                      </p:cBhvr>
                                      <p:to>
                                        <p:strVal val="true"/>
                                      </p:to>
                                    </p:set>
                                  </p:childTnLst>
                                </p:cTn>
                              </p:par>
                              <p:par>
                                <p:cTn id="307" presetID="19" presetClass="emph" presetSubtype="0" fill="hold" grpId="0" nodeType="withEffect">
                                  <p:stCondLst>
                                    <p:cond delay="0"/>
                                  </p:stCondLst>
                                  <p:childTnLst>
                                    <p:animClr clrSpc="rgb" dir="cw">
                                      <p:cBhvr override="childStyle">
                                        <p:cTn id="308" dur="500" fill="hold"/>
                                        <p:tgtEl>
                                          <p:spTgt spid="210"/>
                                        </p:tgtEl>
                                        <p:attrNameLst>
                                          <p:attrName>style.color</p:attrName>
                                        </p:attrNameLst>
                                      </p:cBhvr>
                                      <p:to>
                                        <a:schemeClr val="accent2"/>
                                      </p:to>
                                    </p:animClr>
                                    <p:animClr clrSpc="rgb" dir="cw">
                                      <p:cBhvr>
                                        <p:cTn id="309" dur="500" fill="hold"/>
                                        <p:tgtEl>
                                          <p:spTgt spid="210"/>
                                        </p:tgtEl>
                                        <p:attrNameLst>
                                          <p:attrName>fillcolor</p:attrName>
                                        </p:attrNameLst>
                                      </p:cBhvr>
                                      <p:to>
                                        <a:schemeClr val="accent2"/>
                                      </p:to>
                                    </p:animClr>
                                    <p:set>
                                      <p:cBhvr>
                                        <p:cTn id="310" dur="500" fill="hold"/>
                                        <p:tgtEl>
                                          <p:spTgt spid="210"/>
                                        </p:tgtEl>
                                        <p:attrNameLst>
                                          <p:attrName>fill.type</p:attrName>
                                        </p:attrNameLst>
                                      </p:cBhvr>
                                      <p:to>
                                        <p:strVal val="solid"/>
                                      </p:to>
                                    </p:set>
                                    <p:set>
                                      <p:cBhvr>
                                        <p:cTn id="311" dur="500" fill="hold"/>
                                        <p:tgtEl>
                                          <p:spTgt spid="210"/>
                                        </p:tgtEl>
                                        <p:attrNameLst>
                                          <p:attrName>fill.on</p:attrName>
                                        </p:attrNameLst>
                                      </p:cBhvr>
                                      <p:to>
                                        <p:strVal val="true"/>
                                      </p:to>
                                    </p:set>
                                  </p:childTnLst>
                                </p:cTn>
                              </p:par>
                              <p:par>
                                <p:cTn id="312" presetID="19" presetClass="emph" presetSubtype="0" fill="hold" grpId="0" nodeType="withEffect">
                                  <p:stCondLst>
                                    <p:cond delay="0"/>
                                  </p:stCondLst>
                                  <p:childTnLst>
                                    <p:animClr clrSpc="rgb" dir="cw">
                                      <p:cBhvr override="childStyle">
                                        <p:cTn id="313" dur="500" fill="hold"/>
                                        <p:tgtEl>
                                          <p:spTgt spid="211"/>
                                        </p:tgtEl>
                                        <p:attrNameLst>
                                          <p:attrName>style.color</p:attrName>
                                        </p:attrNameLst>
                                      </p:cBhvr>
                                      <p:to>
                                        <a:schemeClr val="accent2"/>
                                      </p:to>
                                    </p:animClr>
                                    <p:animClr clrSpc="rgb" dir="cw">
                                      <p:cBhvr>
                                        <p:cTn id="314" dur="500" fill="hold"/>
                                        <p:tgtEl>
                                          <p:spTgt spid="211"/>
                                        </p:tgtEl>
                                        <p:attrNameLst>
                                          <p:attrName>fillcolor</p:attrName>
                                        </p:attrNameLst>
                                      </p:cBhvr>
                                      <p:to>
                                        <a:schemeClr val="accent2"/>
                                      </p:to>
                                    </p:animClr>
                                    <p:set>
                                      <p:cBhvr>
                                        <p:cTn id="315" dur="500" fill="hold"/>
                                        <p:tgtEl>
                                          <p:spTgt spid="211"/>
                                        </p:tgtEl>
                                        <p:attrNameLst>
                                          <p:attrName>fill.type</p:attrName>
                                        </p:attrNameLst>
                                      </p:cBhvr>
                                      <p:to>
                                        <p:strVal val="solid"/>
                                      </p:to>
                                    </p:set>
                                    <p:set>
                                      <p:cBhvr>
                                        <p:cTn id="316" dur="500" fill="hold"/>
                                        <p:tgtEl>
                                          <p:spTgt spid="211"/>
                                        </p:tgtEl>
                                        <p:attrNameLst>
                                          <p:attrName>fill.on</p:attrName>
                                        </p:attrNameLst>
                                      </p:cBhvr>
                                      <p:to>
                                        <p:strVal val="true"/>
                                      </p:to>
                                    </p:set>
                                  </p:childTnLst>
                                </p:cTn>
                              </p:par>
                              <p:par>
                                <p:cTn id="317" presetID="19" presetClass="emph" presetSubtype="0" fill="hold" grpId="0" nodeType="withEffect">
                                  <p:stCondLst>
                                    <p:cond delay="0"/>
                                  </p:stCondLst>
                                  <p:childTnLst>
                                    <p:animClr clrSpc="rgb" dir="cw">
                                      <p:cBhvr override="childStyle">
                                        <p:cTn id="318" dur="500" fill="hold"/>
                                        <p:tgtEl>
                                          <p:spTgt spid="212"/>
                                        </p:tgtEl>
                                        <p:attrNameLst>
                                          <p:attrName>style.color</p:attrName>
                                        </p:attrNameLst>
                                      </p:cBhvr>
                                      <p:to>
                                        <a:schemeClr val="accent2"/>
                                      </p:to>
                                    </p:animClr>
                                    <p:animClr clrSpc="rgb" dir="cw">
                                      <p:cBhvr>
                                        <p:cTn id="319" dur="500" fill="hold"/>
                                        <p:tgtEl>
                                          <p:spTgt spid="212"/>
                                        </p:tgtEl>
                                        <p:attrNameLst>
                                          <p:attrName>fillcolor</p:attrName>
                                        </p:attrNameLst>
                                      </p:cBhvr>
                                      <p:to>
                                        <a:schemeClr val="accent2"/>
                                      </p:to>
                                    </p:animClr>
                                    <p:set>
                                      <p:cBhvr>
                                        <p:cTn id="320" dur="500" fill="hold"/>
                                        <p:tgtEl>
                                          <p:spTgt spid="212"/>
                                        </p:tgtEl>
                                        <p:attrNameLst>
                                          <p:attrName>fill.type</p:attrName>
                                        </p:attrNameLst>
                                      </p:cBhvr>
                                      <p:to>
                                        <p:strVal val="solid"/>
                                      </p:to>
                                    </p:set>
                                    <p:set>
                                      <p:cBhvr>
                                        <p:cTn id="321" dur="500" fill="hold"/>
                                        <p:tgtEl>
                                          <p:spTgt spid="212"/>
                                        </p:tgtEl>
                                        <p:attrNameLst>
                                          <p:attrName>fill.on</p:attrName>
                                        </p:attrNameLst>
                                      </p:cBhvr>
                                      <p:to>
                                        <p:strVal val="true"/>
                                      </p:to>
                                    </p:set>
                                  </p:childTnLst>
                                </p:cTn>
                              </p:par>
                              <p:par>
                                <p:cTn id="322" presetID="19" presetClass="emph" presetSubtype="0" fill="hold" grpId="0" nodeType="withEffect">
                                  <p:stCondLst>
                                    <p:cond delay="0"/>
                                  </p:stCondLst>
                                  <p:childTnLst>
                                    <p:animClr clrSpc="rgb" dir="cw">
                                      <p:cBhvr override="childStyle">
                                        <p:cTn id="323" dur="500" fill="hold"/>
                                        <p:tgtEl>
                                          <p:spTgt spid="213"/>
                                        </p:tgtEl>
                                        <p:attrNameLst>
                                          <p:attrName>style.color</p:attrName>
                                        </p:attrNameLst>
                                      </p:cBhvr>
                                      <p:to>
                                        <a:schemeClr val="accent2"/>
                                      </p:to>
                                    </p:animClr>
                                    <p:animClr clrSpc="rgb" dir="cw">
                                      <p:cBhvr>
                                        <p:cTn id="324" dur="500" fill="hold"/>
                                        <p:tgtEl>
                                          <p:spTgt spid="213"/>
                                        </p:tgtEl>
                                        <p:attrNameLst>
                                          <p:attrName>fillcolor</p:attrName>
                                        </p:attrNameLst>
                                      </p:cBhvr>
                                      <p:to>
                                        <a:schemeClr val="accent2"/>
                                      </p:to>
                                    </p:animClr>
                                    <p:set>
                                      <p:cBhvr>
                                        <p:cTn id="325" dur="500" fill="hold"/>
                                        <p:tgtEl>
                                          <p:spTgt spid="213"/>
                                        </p:tgtEl>
                                        <p:attrNameLst>
                                          <p:attrName>fill.type</p:attrName>
                                        </p:attrNameLst>
                                      </p:cBhvr>
                                      <p:to>
                                        <p:strVal val="solid"/>
                                      </p:to>
                                    </p:set>
                                    <p:set>
                                      <p:cBhvr>
                                        <p:cTn id="326" dur="500" fill="hold"/>
                                        <p:tgtEl>
                                          <p:spTgt spid="213"/>
                                        </p:tgtEl>
                                        <p:attrNameLst>
                                          <p:attrName>fill.on</p:attrName>
                                        </p:attrNameLst>
                                      </p:cBhvr>
                                      <p:to>
                                        <p:strVal val="true"/>
                                      </p:to>
                                    </p:set>
                                  </p:childTnLst>
                                </p:cTn>
                              </p:par>
                              <p:par>
                                <p:cTn id="327" presetID="19" presetClass="emph" presetSubtype="0" fill="hold" grpId="0" nodeType="withEffect">
                                  <p:stCondLst>
                                    <p:cond delay="0"/>
                                  </p:stCondLst>
                                  <p:childTnLst>
                                    <p:animClr clrSpc="rgb" dir="cw">
                                      <p:cBhvr override="childStyle">
                                        <p:cTn id="328" dur="500" fill="hold"/>
                                        <p:tgtEl>
                                          <p:spTgt spid="214"/>
                                        </p:tgtEl>
                                        <p:attrNameLst>
                                          <p:attrName>style.color</p:attrName>
                                        </p:attrNameLst>
                                      </p:cBhvr>
                                      <p:to>
                                        <a:schemeClr val="accent2"/>
                                      </p:to>
                                    </p:animClr>
                                    <p:animClr clrSpc="rgb" dir="cw">
                                      <p:cBhvr>
                                        <p:cTn id="329" dur="500" fill="hold"/>
                                        <p:tgtEl>
                                          <p:spTgt spid="214"/>
                                        </p:tgtEl>
                                        <p:attrNameLst>
                                          <p:attrName>fillcolor</p:attrName>
                                        </p:attrNameLst>
                                      </p:cBhvr>
                                      <p:to>
                                        <a:schemeClr val="accent2"/>
                                      </p:to>
                                    </p:animClr>
                                    <p:set>
                                      <p:cBhvr>
                                        <p:cTn id="330" dur="500" fill="hold"/>
                                        <p:tgtEl>
                                          <p:spTgt spid="214"/>
                                        </p:tgtEl>
                                        <p:attrNameLst>
                                          <p:attrName>fill.type</p:attrName>
                                        </p:attrNameLst>
                                      </p:cBhvr>
                                      <p:to>
                                        <p:strVal val="solid"/>
                                      </p:to>
                                    </p:set>
                                    <p:set>
                                      <p:cBhvr>
                                        <p:cTn id="331" dur="500" fill="hold"/>
                                        <p:tgtEl>
                                          <p:spTgt spid="214"/>
                                        </p:tgtEl>
                                        <p:attrNameLst>
                                          <p:attrName>fill.on</p:attrName>
                                        </p:attrNameLst>
                                      </p:cBhvr>
                                      <p:to>
                                        <p:strVal val="true"/>
                                      </p:to>
                                    </p:set>
                                  </p:childTnLst>
                                </p:cTn>
                              </p:par>
                              <p:par>
                                <p:cTn id="332" presetID="19" presetClass="emph" presetSubtype="0" fill="hold" grpId="0" nodeType="withEffect">
                                  <p:stCondLst>
                                    <p:cond delay="0"/>
                                  </p:stCondLst>
                                  <p:childTnLst>
                                    <p:animClr clrSpc="rgb" dir="cw">
                                      <p:cBhvr override="childStyle">
                                        <p:cTn id="333" dur="500" fill="hold"/>
                                        <p:tgtEl>
                                          <p:spTgt spid="215"/>
                                        </p:tgtEl>
                                        <p:attrNameLst>
                                          <p:attrName>style.color</p:attrName>
                                        </p:attrNameLst>
                                      </p:cBhvr>
                                      <p:to>
                                        <a:schemeClr val="accent2"/>
                                      </p:to>
                                    </p:animClr>
                                    <p:animClr clrSpc="rgb" dir="cw">
                                      <p:cBhvr>
                                        <p:cTn id="334" dur="500" fill="hold"/>
                                        <p:tgtEl>
                                          <p:spTgt spid="215"/>
                                        </p:tgtEl>
                                        <p:attrNameLst>
                                          <p:attrName>fillcolor</p:attrName>
                                        </p:attrNameLst>
                                      </p:cBhvr>
                                      <p:to>
                                        <a:schemeClr val="accent2"/>
                                      </p:to>
                                    </p:animClr>
                                    <p:set>
                                      <p:cBhvr>
                                        <p:cTn id="335" dur="500" fill="hold"/>
                                        <p:tgtEl>
                                          <p:spTgt spid="215"/>
                                        </p:tgtEl>
                                        <p:attrNameLst>
                                          <p:attrName>fill.type</p:attrName>
                                        </p:attrNameLst>
                                      </p:cBhvr>
                                      <p:to>
                                        <p:strVal val="solid"/>
                                      </p:to>
                                    </p:set>
                                    <p:set>
                                      <p:cBhvr>
                                        <p:cTn id="336" dur="500" fill="hold"/>
                                        <p:tgtEl>
                                          <p:spTgt spid="215"/>
                                        </p:tgtEl>
                                        <p:attrNameLst>
                                          <p:attrName>fill.on</p:attrName>
                                        </p:attrNameLst>
                                      </p:cBhvr>
                                      <p:to>
                                        <p:strVal val="true"/>
                                      </p:to>
                                    </p:set>
                                  </p:childTnLst>
                                </p:cTn>
                              </p:par>
                            </p:childTnLst>
                          </p:cTn>
                        </p:par>
                      </p:childTnLst>
                    </p:cTn>
                  </p:par>
                  <p:par>
                    <p:cTn id="337" fill="hold">
                      <p:stCondLst>
                        <p:cond delay="indefinite"/>
                      </p:stCondLst>
                      <p:childTnLst>
                        <p:par>
                          <p:cTn id="338" fill="hold">
                            <p:stCondLst>
                              <p:cond delay="0"/>
                            </p:stCondLst>
                            <p:childTnLst>
                              <p:par>
                                <p:cTn id="339" presetID="6" presetClass="exit" presetSubtype="32" fill="hold" grpId="1" nodeType="clickEffect">
                                  <p:stCondLst>
                                    <p:cond delay="0"/>
                                  </p:stCondLst>
                                  <p:childTnLst>
                                    <p:animEffect transition="out" filter="circle(out)">
                                      <p:cBhvr>
                                        <p:cTn id="340" dur="2000"/>
                                        <p:tgtEl>
                                          <p:spTgt spid="207"/>
                                        </p:tgtEl>
                                      </p:cBhvr>
                                    </p:animEffect>
                                    <p:set>
                                      <p:cBhvr>
                                        <p:cTn id="341" dur="1" fill="hold">
                                          <p:stCondLst>
                                            <p:cond delay="1999"/>
                                          </p:stCondLst>
                                        </p:cTn>
                                        <p:tgtEl>
                                          <p:spTgt spid="207"/>
                                        </p:tgtEl>
                                        <p:attrNameLst>
                                          <p:attrName>style.visibility</p:attrName>
                                        </p:attrNameLst>
                                      </p:cBhvr>
                                      <p:to>
                                        <p:strVal val="hidden"/>
                                      </p:to>
                                    </p:set>
                                  </p:childTnLst>
                                </p:cTn>
                              </p:par>
                              <p:par>
                                <p:cTn id="342" presetID="6" presetClass="exit" presetSubtype="32" fill="hold" grpId="1" nodeType="withEffect">
                                  <p:stCondLst>
                                    <p:cond delay="0"/>
                                  </p:stCondLst>
                                  <p:childTnLst>
                                    <p:animEffect transition="out" filter="circle(out)">
                                      <p:cBhvr>
                                        <p:cTn id="343" dur="2000"/>
                                        <p:tgtEl>
                                          <p:spTgt spid="208"/>
                                        </p:tgtEl>
                                      </p:cBhvr>
                                    </p:animEffect>
                                    <p:set>
                                      <p:cBhvr>
                                        <p:cTn id="344" dur="1" fill="hold">
                                          <p:stCondLst>
                                            <p:cond delay="1999"/>
                                          </p:stCondLst>
                                        </p:cTn>
                                        <p:tgtEl>
                                          <p:spTgt spid="208"/>
                                        </p:tgtEl>
                                        <p:attrNameLst>
                                          <p:attrName>style.visibility</p:attrName>
                                        </p:attrNameLst>
                                      </p:cBhvr>
                                      <p:to>
                                        <p:strVal val="hidden"/>
                                      </p:to>
                                    </p:set>
                                  </p:childTnLst>
                                </p:cTn>
                              </p:par>
                              <p:par>
                                <p:cTn id="345" presetID="6" presetClass="exit" presetSubtype="32" fill="hold" grpId="1" nodeType="withEffect">
                                  <p:stCondLst>
                                    <p:cond delay="0"/>
                                  </p:stCondLst>
                                  <p:childTnLst>
                                    <p:animEffect transition="out" filter="circle(out)">
                                      <p:cBhvr>
                                        <p:cTn id="346" dur="2000"/>
                                        <p:tgtEl>
                                          <p:spTgt spid="209"/>
                                        </p:tgtEl>
                                      </p:cBhvr>
                                    </p:animEffect>
                                    <p:set>
                                      <p:cBhvr>
                                        <p:cTn id="347" dur="1" fill="hold">
                                          <p:stCondLst>
                                            <p:cond delay="1999"/>
                                          </p:stCondLst>
                                        </p:cTn>
                                        <p:tgtEl>
                                          <p:spTgt spid="209"/>
                                        </p:tgtEl>
                                        <p:attrNameLst>
                                          <p:attrName>style.visibility</p:attrName>
                                        </p:attrNameLst>
                                      </p:cBhvr>
                                      <p:to>
                                        <p:strVal val="hidden"/>
                                      </p:to>
                                    </p:set>
                                  </p:childTnLst>
                                </p:cTn>
                              </p:par>
                              <p:par>
                                <p:cTn id="348" presetID="6" presetClass="exit" presetSubtype="32" fill="hold" grpId="1" nodeType="withEffect">
                                  <p:stCondLst>
                                    <p:cond delay="0"/>
                                  </p:stCondLst>
                                  <p:childTnLst>
                                    <p:animEffect transition="out" filter="circle(out)">
                                      <p:cBhvr>
                                        <p:cTn id="349" dur="2000"/>
                                        <p:tgtEl>
                                          <p:spTgt spid="210"/>
                                        </p:tgtEl>
                                      </p:cBhvr>
                                    </p:animEffect>
                                    <p:set>
                                      <p:cBhvr>
                                        <p:cTn id="350" dur="1" fill="hold">
                                          <p:stCondLst>
                                            <p:cond delay="1999"/>
                                          </p:stCondLst>
                                        </p:cTn>
                                        <p:tgtEl>
                                          <p:spTgt spid="210"/>
                                        </p:tgtEl>
                                        <p:attrNameLst>
                                          <p:attrName>style.visibility</p:attrName>
                                        </p:attrNameLst>
                                      </p:cBhvr>
                                      <p:to>
                                        <p:strVal val="hidden"/>
                                      </p:to>
                                    </p:set>
                                  </p:childTnLst>
                                </p:cTn>
                              </p:par>
                              <p:par>
                                <p:cTn id="351" presetID="6" presetClass="exit" presetSubtype="32" fill="hold" grpId="1" nodeType="withEffect">
                                  <p:stCondLst>
                                    <p:cond delay="0"/>
                                  </p:stCondLst>
                                  <p:childTnLst>
                                    <p:animEffect transition="out" filter="circle(out)">
                                      <p:cBhvr>
                                        <p:cTn id="352" dur="2000"/>
                                        <p:tgtEl>
                                          <p:spTgt spid="211"/>
                                        </p:tgtEl>
                                      </p:cBhvr>
                                    </p:animEffect>
                                    <p:set>
                                      <p:cBhvr>
                                        <p:cTn id="353" dur="1" fill="hold">
                                          <p:stCondLst>
                                            <p:cond delay="1999"/>
                                          </p:stCondLst>
                                        </p:cTn>
                                        <p:tgtEl>
                                          <p:spTgt spid="211"/>
                                        </p:tgtEl>
                                        <p:attrNameLst>
                                          <p:attrName>style.visibility</p:attrName>
                                        </p:attrNameLst>
                                      </p:cBhvr>
                                      <p:to>
                                        <p:strVal val="hidden"/>
                                      </p:to>
                                    </p:set>
                                  </p:childTnLst>
                                </p:cTn>
                              </p:par>
                              <p:par>
                                <p:cTn id="354" presetID="6" presetClass="exit" presetSubtype="32" fill="hold" grpId="1" nodeType="withEffect">
                                  <p:stCondLst>
                                    <p:cond delay="0"/>
                                  </p:stCondLst>
                                  <p:childTnLst>
                                    <p:animEffect transition="out" filter="circle(out)">
                                      <p:cBhvr>
                                        <p:cTn id="355" dur="2000"/>
                                        <p:tgtEl>
                                          <p:spTgt spid="212"/>
                                        </p:tgtEl>
                                      </p:cBhvr>
                                    </p:animEffect>
                                    <p:set>
                                      <p:cBhvr>
                                        <p:cTn id="356" dur="1" fill="hold">
                                          <p:stCondLst>
                                            <p:cond delay="1999"/>
                                          </p:stCondLst>
                                        </p:cTn>
                                        <p:tgtEl>
                                          <p:spTgt spid="212"/>
                                        </p:tgtEl>
                                        <p:attrNameLst>
                                          <p:attrName>style.visibility</p:attrName>
                                        </p:attrNameLst>
                                      </p:cBhvr>
                                      <p:to>
                                        <p:strVal val="hidden"/>
                                      </p:to>
                                    </p:set>
                                  </p:childTnLst>
                                </p:cTn>
                              </p:par>
                              <p:par>
                                <p:cTn id="357" presetID="6" presetClass="exit" presetSubtype="32" fill="hold" grpId="1" nodeType="withEffect">
                                  <p:stCondLst>
                                    <p:cond delay="0"/>
                                  </p:stCondLst>
                                  <p:childTnLst>
                                    <p:animEffect transition="out" filter="circle(out)">
                                      <p:cBhvr>
                                        <p:cTn id="358" dur="2000"/>
                                        <p:tgtEl>
                                          <p:spTgt spid="213"/>
                                        </p:tgtEl>
                                      </p:cBhvr>
                                    </p:animEffect>
                                    <p:set>
                                      <p:cBhvr>
                                        <p:cTn id="359" dur="1" fill="hold">
                                          <p:stCondLst>
                                            <p:cond delay="1999"/>
                                          </p:stCondLst>
                                        </p:cTn>
                                        <p:tgtEl>
                                          <p:spTgt spid="213"/>
                                        </p:tgtEl>
                                        <p:attrNameLst>
                                          <p:attrName>style.visibility</p:attrName>
                                        </p:attrNameLst>
                                      </p:cBhvr>
                                      <p:to>
                                        <p:strVal val="hidden"/>
                                      </p:to>
                                    </p:set>
                                  </p:childTnLst>
                                </p:cTn>
                              </p:par>
                              <p:par>
                                <p:cTn id="360" presetID="6" presetClass="exit" presetSubtype="32" fill="hold" grpId="1" nodeType="withEffect">
                                  <p:stCondLst>
                                    <p:cond delay="0"/>
                                  </p:stCondLst>
                                  <p:childTnLst>
                                    <p:animEffect transition="out" filter="circle(out)">
                                      <p:cBhvr>
                                        <p:cTn id="361" dur="2000"/>
                                        <p:tgtEl>
                                          <p:spTgt spid="214"/>
                                        </p:tgtEl>
                                      </p:cBhvr>
                                    </p:animEffect>
                                    <p:set>
                                      <p:cBhvr>
                                        <p:cTn id="362" dur="1" fill="hold">
                                          <p:stCondLst>
                                            <p:cond delay="1999"/>
                                          </p:stCondLst>
                                        </p:cTn>
                                        <p:tgtEl>
                                          <p:spTgt spid="214"/>
                                        </p:tgtEl>
                                        <p:attrNameLst>
                                          <p:attrName>style.visibility</p:attrName>
                                        </p:attrNameLst>
                                      </p:cBhvr>
                                      <p:to>
                                        <p:strVal val="hidden"/>
                                      </p:to>
                                    </p:set>
                                  </p:childTnLst>
                                </p:cTn>
                              </p:par>
                              <p:par>
                                <p:cTn id="363" presetID="6" presetClass="exit" presetSubtype="32" fill="hold" grpId="1" nodeType="withEffect">
                                  <p:stCondLst>
                                    <p:cond delay="0"/>
                                  </p:stCondLst>
                                  <p:childTnLst>
                                    <p:animEffect transition="out" filter="circle(out)">
                                      <p:cBhvr>
                                        <p:cTn id="364" dur="2000"/>
                                        <p:tgtEl>
                                          <p:spTgt spid="215"/>
                                        </p:tgtEl>
                                      </p:cBhvr>
                                    </p:animEffect>
                                    <p:set>
                                      <p:cBhvr>
                                        <p:cTn id="365" dur="1" fill="hold">
                                          <p:stCondLst>
                                            <p:cond delay="1999"/>
                                          </p:stCondLst>
                                        </p:cTn>
                                        <p:tgtEl>
                                          <p:spTgt spid="215"/>
                                        </p:tgtEl>
                                        <p:attrNameLst>
                                          <p:attrName>style.visibility</p:attrName>
                                        </p:attrNameLst>
                                      </p:cBhvr>
                                      <p:to>
                                        <p:strVal val="hidden"/>
                                      </p:to>
                                    </p:set>
                                  </p:childTnLst>
                                </p:cTn>
                              </p:par>
                              <p:par>
                                <p:cTn id="366" presetID="6" presetClass="exit" presetSubtype="32" fill="hold" grpId="1" nodeType="withEffect">
                                  <p:stCondLst>
                                    <p:cond delay="0"/>
                                  </p:stCondLst>
                                  <p:childTnLst>
                                    <p:animEffect transition="out" filter="circle(out)">
                                      <p:cBhvr>
                                        <p:cTn id="367" dur="2000"/>
                                        <p:tgtEl>
                                          <p:spTgt spid="235"/>
                                        </p:tgtEl>
                                      </p:cBhvr>
                                    </p:animEffect>
                                    <p:set>
                                      <p:cBhvr>
                                        <p:cTn id="368" dur="1" fill="hold">
                                          <p:stCondLst>
                                            <p:cond delay="1999"/>
                                          </p:stCondLst>
                                        </p:cTn>
                                        <p:tgtEl>
                                          <p:spTgt spid="235"/>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69" restart="whenNotActive" fill="hold" evtFilter="cancelBubble" nodeType="interactiveSeq">
                <p:stCondLst>
                  <p:cond evt="onClick" delay="0">
                    <p:tgtEl>
                      <p:spTgt spid="24"/>
                    </p:tgtEl>
                  </p:cond>
                </p:stCondLst>
                <p:endSync evt="end" delay="0">
                  <p:rtn val="all"/>
                </p:endSync>
                <p:childTnLst>
                  <p:par>
                    <p:cTn id="370" fill="hold">
                      <p:stCondLst>
                        <p:cond delay="0"/>
                      </p:stCondLst>
                      <p:childTnLst>
                        <p:par>
                          <p:cTn id="371" fill="hold">
                            <p:stCondLst>
                              <p:cond delay="0"/>
                            </p:stCondLst>
                            <p:childTnLst>
                              <p:par>
                                <p:cTn id="372" presetID="6" presetClass="entr" presetSubtype="16" fill="hold" grpId="0" nodeType="withEffect">
                                  <p:stCondLst>
                                    <p:cond delay="0"/>
                                  </p:stCondLst>
                                  <p:childTnLst>
                                    <p:set>
                                      <p:cBhvr>
                                        <p:cTn id="373" dur="1" fill="hold">
                                          <p:stCondLst>
                                            <p:cond delay="0"/>
                                          </p:stCondLst>
                                        </p:cTn>
                                        <p:tgtEl>
                                          <p:spTgt spid="236"/>
                                        </p:tgtEl>
                                        <p:attrNameLst>
                                          <p:attrName>style.visibility</p:attrName>
                                        </p:attrNameLst>
                                      </p:cBhvr>
                                      <p:to>
                                        <p:strVal val="visible"/>
                                      </p:to>
                                    </p:set>
                                    <p:animEffect transition="in" filter="circle(in)">
                                      <p:cBhvr>
                                        <p:cTn id="374" dur="2000"/>
                                        <p:tgtEl>
                                          <p:spTgt spid="236"/>
                                        </p:tgtEl>
                                      </p:cBhvr>
                                    </p:animEffect>
                                  </p:childTnLst>
                                </p:cTn>
                              </p:par>
                              <p:par>
                                <p:cTn id="375" presetID="19" presetClass="emph" presetSubtype="0" fill="hold" grpId="0" nodeType="withEffect">
                                  <p:stCondLst>
                                    <p:cond delay="0"/>
                                  </p:stCondLst>
                                  <p:childTnLst>
                                    <p:animClr clrSpc="rgb" dir="cw">
                                      <p:cBhvr override="childStyle">
                                        <p:cTn id="376" dur="500" fill="hold"/>
                                        <p:tgtEl>
                                          <p:spTgt spid="216"/>
                                        </p:tgtEl>
                                        <p:attrNameLst>
                                          <p:attrName>style.color</p:attrName>
                                        </p:attrNameLst>
                                      </p:cBhvr>
                                      <p:to>
                                        <a:schemeClr val="accent2"/>
                                      </p:to>
                                    </p:animClr>
                                    <p:animClr clrSpc="rgb" dir="cw">
                                      <p:cBhvr>
                                        <p:cTn id="377" dur="500" fill="hold"/>
                                        <p:tgtEl>
                                          <p:spTgt spid="216"/>
                                        </p:tgtEl>
                                        <p:attrNameLst>
                                          <p:attrName>fillcolor</p:attrName>
                                        </p:attrNameLst>
                                      </p:cBhvr>
                                      <p:to>
                                        <a:schemeClr val="accent2"/>
                                      </p:to>
                                    </p:animClr>
                                    <p:set>
                                      <p:cBhvr>
                                        <p:cTn id="378" dur="500" fill="hold"/>
                                        <p:tgtEl>
                                          <p:spTgt spid="216"/>
                                        </p:tgtEl>
                                        <p:attrNameLst>
                                          <p:attrName>fill.type</p:attrName>
                                        </p:attrNameLst>
                                      </p:cBhvr>
                                      <p:to>
                                        <p:strVal val="solid"/>
                                      </p:to>
                                    </p:set>
                                    <p:set>
                                      <p:cBhvr>
                                        <p:cTn id="379" dur="500" fill="hold"/>
                                        <p:tgtEl>
                                          <p:spTgt spid="216"/>
                                        </p:tgtEl>
                                        <p:attrNameLst>
                                          <p:attrName>fill.on</p:attrName>
                                        </p:attrNameLst>
                                      </p:cBhvr>
                                      <p:to>
                                        <p:strVal val="true"/>
                                      </p:to>
                                    </p:set>
                                  </p:childTnLst>
                                </p:cTn>
                              </p:par>
                              <p:par>
                                <p:cTn id="380" presetID="19" presetClass="emph" presetSubtype="0" fill="hold" grpId="0" nodeType="withEffect">
                                  <p:stCondLst>
                                    <p:cond delay="0"/>
                                  </p:stCondLst>
                                  <p:childTnLst>
                                    <p:animClr clrSpc="rgb" dir="cw">
                                      <p:cBhvr override="childStyle">
                                        <p:cTn id="381" dur="500" fill="hold"/>
                                        <p:tgtEl>
                                          <p:spTgt spid="217"/>
                                        </p:tgtEl>
                                        <p:attrNameLst>
                                          <p:attrName>style.color</p:attrName>
                                        </p:attrNameLst>
                                      </p:cBhvr>
                                      <p:to>
                                        <a:schemeClr val="accent2"/>
                                      </p:to>
                                    </p:animClr>
                                    <p:animClr clrSpc="rgb" dir="cw">
                                      <p:cBhvr>
                                        <p:cTn id="382" dur="500" fill="hold"/>
                                        <p:tgtEl>
                                          <p:spTgt spid="217"/>
                                        </p:tgtEl>
                                        <p:attrNameLst>
                                          <p:attrName>fillcolor</p:attrName>
                                        </p:attrNameLst>
                                      </p:cBhvr>
                                      <p:to>
                                        <a:schemeClr val="accent2"/>
                                      </p:to>
                                    </p:animClr>
                                    <p:set>
                                      <p:cBhvr>
                                        <p:cTn id="383" dur="500" fill="hold"/>
                                        <p:tgtEl>
                                          <p:spTgt spid="217"/>
                                        </p:tgtEl>
                                        <p:attrNameLst>
                                          <p:attrName>fill.type</p:attrName>
                                        </p:attrNameLst>
                                      </p:cBhvr>
                                      <p:to>
                                        <p:strVal val="solid"/>
                                      </p:to>
                                    </p:set>
                                    <p:set>
                                      <p:cBhvr>
                                        <p:cTn id="384" dur="500" fill="hold"/>
                                        <p:tgtEl>
                                          <p:spTgt spid="217"/>
                                        </p:tgtEl>
                                        <p:attrNameLst>
                                          <p:attrName>fill.on</p:attrName>
                                        </p:attrNameLst>
                                      </p:cBhvr>
                                      <p:to>
                                        <p:strVal val="true"/>
                                      </p:to>
                                    </p:set>
                                  </p:childTnLst>
                                </p:cTn>
                              </p:par>
                              <p:par>
                                <p:cTn id="385" presetID="19" presetClass="emph" presetSubtype="0" fill="hold" grpId="0" nodeType="withEffect">
                                  <p:stCondLst>
                                    <p:cond delay="0"/>
                                  </p:stCondLst>
                                  <p:childTnLst>
                                    <p:animClr clrSpc="rgb" dir="cw">
                                      <p:cBhvr override="childStyle">
                                        <p:cTn id="386" dur="500" fill="hold"/>
                                        <p:tgtEl>
                                          <p:spTgt spid="218"/>
                                        </p:tgtEl>
                                        <p:attrNameLst>
                                          <p:attrName>style.color</p:attrName>
                                        </p:attrNameLst>
                                      </p:cBhvr>
                                      <p:to>
                                        <a:schemeClr val="accent2"/>
                                      </p:to>
                                    </p:animClr>
                                    <p:animClr clrSpc="rgb" dir="cw">
                                      <p:cBhvr>
                                        <p:cTn id="387" dur="500" fill="hold"/>
                                        <p:tgtEl>
                                          <p:spTgt spid="218"/>
                                        </p:tgtEl>
                                        <p:attrNameLst>
                                          <p:attrName>fillcolor</p:attrName>
                                        </p:attrNameLst>
                                      </p:cBhvr>
                                      <p:to>
                                        <a:schemeClr val="accent2"/>
                                      </p:to>
                                    </p:animClr>
                                    <p:set>
                                      <p:cBhvr>
                                        <p:cTn id="388" dur="500" fill="hold"/>
                                        <p:tgtEl>
                                          <p:spTgt spid="218"/>
                                        </p:tgtEl>
                                        <p:attrNameLst>
                                          <p:attrName>fill.type</p:attrName>
                                        </p:attrNameLst>
                                      </p:cBhvr>
                                      <p:to>
                                        <p:strVal val="solid"/>
                                      </p:to>
                                    </p:set>
                                    <p:set>
                                      <p:cBhvr>
                                        <p:cTn id="389" dur="500" fill="hold"/>
                                        <p:tgtEl>
                                          <p:spTgt spid="218"/>
                                        </p:tgtEl>
                                        <p:attrNameLst>
                                          <p:attrName>fill.on</p:attrName>
                                        </p:attrNameLst>
                                      </p:cBhvr>
                                      <p:to>
                                        <p:strVal val="true"/>
                                      </p:to>
                                    </p:set>
                                  </p:childTnLst>
                                </p:cTn>
                              </p:par>
                              <p:par>
                                <p:cTn id="390" presetID="19" presetClass="emph" presetSubtype="0" fill="hold" grpId="0" nodeType="withEffect">
                                  <p:stCondLst>
                                    <p:cond delay="0"/>
                                  </p:stCondLst>
                                  <p:childTnLst>
                                    <p:animClr clrSpc="rgb" dir="cw">
                                      <p:cBhvr override="childStyle">
                                        <p:cTn id="391" dur="500" fill="hold"/>
                                        <p:tgtEl>
                                          <p:spTgt spid="219"/>
                                        </p:tgtEl>
                                        <p:attrNameLst>
                                          <p:attrName>style.color</p:attrName>
                                        </p:attrNameLst>
                                      </p:cBhvr>
                                      <p:to>
                                        <a:schemeClr val="accent2"/>
                                      </p:to>
                                    </p:animClr>
                                    <p:animClr clrSpc="rgb" dir="cw">
                                      <p:cBhvr>
                                        <p:cTn id="392" dur="500" fill="hold"/>
                                        <p:tgtEl>
                                          <p:spTgt spid="219"/>
                                        </p:tgtEl>
                                        <p:attrNameLst>
                                          <p:attrName>fillcolor</p:attrName>
                                        </p:attrNameLst>
                                      </p:cBhvr>
                                      <p:to>
                                        <a:schemeClr val="accent2"/>
                                      </p:to>
                                    </p:animClr>
                                    <p:set>
                                      <p:cBhvr>
                                        <p:cTn id="393" dur="500" fill="hold"/>
                                        <p:tgtEl>
                                          <p:spTgt spid="219"/>
                                        </p:tgtEl>
                                        <p:attrNameLst>
                                          <p:attrName>fill.type</p:attrName>
                                        </p:attrNameLst>
                                      </p:cBhvr>
                                      <p:to>
                                        <p:strVal val="solid"/>
                                      </p:to>
                                    </p:set>
                                    <p:set>
                                      <p:cBhvr>
                                        <p:cTn id="394" dur="500" fill="hold"/>
                                        <p:tgtEl>
                                          <p:spTgt spid="219"/>
                                        </p:tgtEl>
                                        <p:attrNameLst>
                                          <p:attrName>fill.on</p:attrName>
                                        </p:attrNameLst>
                                      </p:cBhvr>
                                      <p:to>
                                        <p:strVal val="true"/>
                                      </p:to>
                                    </p:set>
                                  </p:childTnLst>
                                </p:cTn>
                              </p:par>
                              <p:par>
                                <p:cTn id="395" presetID="19" presetClass="emph" presetSubtype="0" fill="hold" grpId="0" nodeType="withEffect">
                                  <p:stCondLst>
                                    <p:cond delay="0"/>
                                  </p:stCondLst>
                                  <p:childTnLst>
                                    <p:animClr clrSpc="rgb" dir="cw">
                                      <p:cBhvr override="childStyle">
                                        <p:cTn id="396" dur="500" fill="hold"/>
                                        <p:tgtEl>
                                          <p:spTgt spid="220"/>
                                        </p:tgtEl>
                                        <p:attrNameLst>
                                          <p:attrName>style.color</p:attrName>
                                        </p:attrNameLst>
                                      </p:cBhvr>
                                      <p:to>
                                        <a:schemeClr val="accent2"/>
                                      </p:to>
                                    </p:animClr>
                                    <p:animClr clrSpc="rgb" dir="cw">
                                      <p:cBhvr>
                                        <p:cTn id="397" dur="500" fill="hold"/>
                                        <p:tgtEl>
                                          <p:spTgt spid="220"/>
                                        </p:tgtEl>
                                        <p:attrNameLst>
                                          <p:attrName>fillcolor</p:attrName>
                                        </p:attrNameLst>
                                      </p:cBhvr>
                                      <p:to>
                                        <a:schemeClr val="accent2"/>
                                      </p:to>
                                    </p:animClr>
                                    <p:set>
                                      <p:cBhvr>
                                        <p:cTn id="398" dur="500" fill="hold"/>
                                        <p:tgtEl>
                                          <p:spTgt spid="220"/>
                                        </p:tgtEl>
                                        <p:attrNameLst>
                                          <p:attrName>fill.type</p:attrName>
                                        </p:attrNameLst>
                                      </p:cBhvr>
                                      <p:to>
                                        <p:strVal val="solid"/>
                                      </p:to>
                                    </p:set>
                                    <p:set>
                                      <p:cBhvr>
                                        <p:cTn id="399" dur="500" fill="hold"/>
                                        <p:tgtEl>
                                          <p:spTgt spid="220"/>
                                        </p:tgtEl>
                                        <p:attrNameLst>
                                          <p:attrName>fill.on</p:attrName>
                                        </p:attrNameLst>
                                      </p:cBhvr>
                                      <p:to>
                                        <p:strVal val="true"/>
                                      </p:to>
                                    </p:set>
                                  </p:childTnLst>
                                </p:cTn>
                              </p:par>
                              <p:par>
                                <p:cTn id="400" presetID="19" presetClass="emph" presetSubtype="0" fill="hold" grpId="0" nodeType="withEffect">
                                  <p:stCondLst>
                                    <p:cond delay="0"/>
                                  </p:stCondLst>
                                  <p:childTnLst>
                                    <p:animClr clrSpc="rgb" dir="cw">
                                      <p:cBhvr override="childStyle">
                                        <p:cTn id="401" dur="500" fill="hold"/>
                                        <p:tgtEl>
                                          <p:spTgt spid="221"/>
                                        </p:tgtEl>
                                        <p:attrNameLst>
                                          <p:attrName>style.color</p:attrName>
                                        </p:attrNameLst>
                                      </p:cBhvr>
                                      <p:to>
                                        <a:schemeClr val="accent2"/>
                                      </p:to>
                                    </p:animClr>
                                    <p:animClr clrSpc="rgb" dir="cw">
                                      <p:cBhvr>
                                        <p:cTn id="402" dur="500" fill="hold"/>
                                        <p:tgtEl>
                                          <p:spTgt spid="221"/>
                                        </p:tgtEl>
                                        <p:attrNameLst>
                                          <p:attrName>fillcolor</p:attrName>
                                        </p:attrNameLst>
                                      </p:cBhvr>
                                      <p:to>
                                        <a:schemeClr val="accent2"/>
                                      </p:to>
                                    </p:animClr>
                                    <p:set>
                                      <p:cBhvr>
                                        <p:cTn id="403" dur="500" fill="hold"/>
                                        <p:tgtEl>
                                          <p:spTgt spid="221"/>
                                        </p:tgtEl>
                                        <p:attrNameLst>
                                          <p:attrName>fill.type</p:attrName>
                                        </p:attrNameLst>
                                      </p:cBhvr>
                                      <p:to>
                                        <p:strVal val="solid"/>
                                      </p:to>
                                    </p:set>
                                    <p:set>
                                      <p:cBhvr>
                                        <p:cTn id="404" dur="500" fill="hold"/>
                                        <p:tgtEl>
                                          <p:spTgt spid="221"/>
                                        </p:tgtEl>
                                        <p:attrNameLst>
                                          <p:attrName>fill.on</p:attrName>
                                        </p:attrNameLst>
                                      </p:cBhvr>
                                      <p:to>
                                        <p:strVal val="true"/>
                                      </p:to>
                                    </p:set>
                                  </p:childTnLst>
                                </p:cTn>
                              </p:par>
                              <p:par>
                                <p:cTn id="405" presetID="19" presetClass="emph" presetSubtype="0" fill="hold" grpId="0" nodeType="withEffect">
                                  <p:stCondLst>
                                    <p:cond delay="0"/>
                                  </p:stCondLst>
                                  <p:childTnLst>
                                    <p:animClr clrSpc="rgb" dir="cw">
                                      <p:cBhvr override="childStyle">
                                        <p:cTn id="406" dur="500" fill="hold"/>
                                        <p:tgtEl>
                                          <p:spTgt spid="222"/>
                                        </p:tgtEl>
                                        <p:attrNameLst>
                                          <p:attrName>style.color</p:attrName>
                                        </p:attrNameLst>
                                      </p:cBhvr>
                                      <p:to>
                                        <a:schemeClr val="accent2"/>
                                      </p:to>
                                    </p:animClr>
                                    <p:animClr clrSpc="rgb" dir="cw">
                                      <p:cBhvr>
                                        <p:cTn id="407" dur="500" fill="hold"/>
                                        <p:tgtEl>
                                          <p:spTgt spid="222"/>
                                        </p:tgtEl>
                                        <p:attrNameLst>
                                          <p:attrName>fillcolor</p:attrName>
                                        </p:attrNameLst>
                                      </p:cBhvr>
                                      <p:to>
                                        <a:schemeClr val="accent2"/>
                                      </p:to>
                                    </p:animClr>
                                    <p:set>
                                      <p:cBhvr>
                                        <p:cTn id="408" dur="500" fill="hold"/>
                                        <p:tgtEl>
                                          <p:spTgt spid="222"/>
                                        </p:tgtEl>
                                        <p:attrNameLst>
                                          <p:attrName>fill.type</p:attrName>
                                        </p:attrNameLst>
                                      </p:cBhvr>
                                      <p:to>
                                        <p:strVal val="solid"/>
                                      </p:to>
                                    </p:set>
                                    <p:set>
                                      <p:cBhvr>
                                        <p:cTn id="409" dur="500" fill="hold"/>
                                        <p:tgtEl>
                                          <p:spTgt spid="222"/>
                                        </p:tgtEl>
                                        <p:attrNameLst>
                                          <p:attrName>fill.on</p:attrName>
                                        </p:attrNameLst>
                                      </p:cBhvr>
                                      <p:to>
                                        <p:strVal val="true"/>
                                      </p:to>
                                    </p:set>
                                  </p:childTnLst>
                                </p:cTn>
                              </p:par>
                            </p:childTnLst>
                          </p:cTn>
                        </p:par>
                      </p:childTnLst>
                    </p:cTn>
                  </p:par>
                  <p:par>
                    <p:cTn id="410" fill="hold">
                      <p:stCondLst>
                        <p:cond delay="indefinite"/>
                      </p:stCondLst>
                      <p:childTnLst>
                        <p:par>
                          <p:cTn id="411" fill="hold">
                            <p:stCondLst>
                              <p:cond delay="0"/>
                            </p:stCondLst>
                            <p:childTnLst>
                              <p:par>
                                <p:cTn id="412" presetID="6" presetClass="exit" presetSubtype="32" fill="hold" grpId="1" nodeType="clickEffect">
                                  <p:stCondLst>
                                    <p:cond delay="0"/>
                                  </p:stCondLst>
                                  <p:childTnLst>
                                    <p:animEffect transition="out" filter="circle(out)">
                                      <p:cBhvr>
                                        <p:cTn id="413" dur="2000"/>
                                        <p:tgtEl>
                                          <p:spTgt spid="216"/>
                                        </p:tgtEl>
                                      </p:cBhvr>
                                    </p:animEffect>
                                    <p:set>
                                      <p:cBhvr>
                                        <p:cTn id="414" dur="1" fill="hold">
                                          <p:stCondLst>
                                            <p:cond delay="1999"/>
                                          </p:stCondLst>
                                        </p:cTn>
                                        <p:tgtEl>
                                          <p:spTgt spid="216"/>
                                        </p:tgtEl>
                                        <p:attrNameLst>
                                          <p:attrName>style.visibility</p:attrName>
                                        </p:attrNameLst>
                                      </p:cBhvr>
                                      <p:to>
                                        <p:strVal val="hidden"/>
                                      </p:to>
                                    </p:set>
                                  </p:childTnLst>
                                </p:cTn>
                              </p:par>
                              <p:par>
                                <p:cTn id="415" presetID="6" presetClass="exit" presetSubtype="32" fill="hold" grpId="1" nodeType="withEffect">
                                  <p:stCondLst>
                                    <p:cond delay="0"/>
                                  </p:stCondLst>
                                  <p:childTnLst>
                                    <p:animEffect transition="out" filter="circle(out)">
                                      <p:cBhvr>
                                        <p:cTn id="416" dur="2000"/>
                                        <p:tgtEl>
                                          <p:spTgt spid="217"/>
                                        </p:tgtEl>
                                      </p:cBhvr>
                                    </p:animEffect>
                                    <p:set>
                                      <p:cBhvr>
                                        <p:cTn id="417" dur="1" fill="hold">
                                          <p:stCondLst>
                                            <p:cond delay="1999"/>
                                          </p:stCondLst>
                                        </p:cTn>
                                        <p:tgtEl>
                                          <p:spTgt spid="217"/>
                                        </p:tgtEl>
                                        <p:attrNameLst>
                                          <p:attrName>style.visibility</p:attrName>
                                        </p:attrNameLst>
                                      </p:cBhvr>
                                      <p:to>
                                        <p:strVal val="hidden"/>
                                      </p:to>
                                    </p:set>
                                  </p:childTnLst>
                                </p:cTn>
                              </p:par>
                              <p:par>
                                <p:cTn id="418" presetID="6" presetClass="exit" presetSubtype="32" fill="hold" grpId="1" nodeType="withEffect">
                                  <p:stCondLst>
                                    <p:cond delay="0"/>
                                  </p:stCondLst>
                                  <p:childTnLst>
                                    <p:animEffect transition="out" filter="circle(out)">
                                      <p:cBhvr>
                                        <p:cTn id="419" dur="2000"/>
                                        <p:tgtEl>
                                          <p:spTgt spid="218"/>
                                        </p:tgtEl>
                                      </p:cBhvr>
                                    </p:animEffect>
                                    <p:set>
                                      <p:cBhvr>
                                        <p:cTn id="420" dur="1" fill="hold">
                                          <p:stCondLst>
                                            <p:cond delay="1999"/>
                                          </p:stCondLst>
                                        </p:cTn>
                                        <p:tgtEl>
                                          <p:spTgt spid="218"/>
                                        </p:tgtEl>
                                        <p:attrNameLst>
                                          <p:attrName>style.visibility</p:attrName>
                                        </p:attrNameLst>
                                      </p:cBhvr>
                                      <p:to>
                                        <p:strVal val="hidden"/>
                                      </p:to>
                                    </p:set>
                                  </p:childTnLst>
                                </p:cTn>
                              </p:par>
                              <p:par>
                                <p:cTn id="421" presetID="6" presetClass="exit" presetSubtype="32" fill="hold" grpId="1" nodeType="withEffect">
                                  <p:stCondLst>
                                    <p:cond delay="0"/>
                                  </p:stCondLst>
                                  <p:childTnLst>
                                    <p:animEffect transition="out" filter="circle(out)">
                                      <p:cBhvr>
                                        <p:cTn id="422" dur="2000"/>
                                        <p:tgtEl>
                                          <p:spTgt spid="219"/>
                                        </p:tgtEl>
                                      </p:cBhvr>
                                    </p:animEffect>
                                    <p:set>
                                      <p:cBhvr>
                                        <p:cTn id="423" dur="1" fill="hold">
                                          <p:stCondLst>
                                            <p:cond delay="1999"/>
                                          </p:stCondLst>
                                        </p:cTn>
                                        <p:tgtEl>
                                          <p:spTgt spid="219"/>
                                        </p:tgtEl>
                                        <p:attrNameLst>
                                          <p:attrName>style.visibility</p:attrName>
                                        </p:attrNameLst>
                                      </p:cBhvr>
                                      <p:to>
                                        <p:strVal val="hidden"/>
                                      </p:to>
                                    </p:set>
                                  </p:childTnLst>
                                </p:cTn>
                              </p:par>
                              <p:par>
                                <p:cTn id="424" presetID="6" presetClass="exit" presetSubtype="32" fill="hold" grpId="1" nodeType="withEffect">
                                  <p:stCondLst>
                                    <p:cond delay="0"/>
                                  </p:stCondLst>
                                  <p:childTnLst>
                                    <p:animEffect transition="out" filter="circle(out)">
                                      <p:cBhvr>
                                        <p:cTn id="425" dur="2000"/>
                                        <p:tgtEl>
                                          <p:spTgt spid="220"/>
                                        </p:tgtEl>
                                      </p:cBhvr>
                                    </p:animEffect>
                                    <p:set>
                                      <p:cBhvr>
                                        <p:cTn id="426" dur="1" fill="hold">
                                          <p:stCondLst>
                                            <p:cond delay="1999"/>
                                          </p:stCondLst>
                                        </p:cTn>
                                        <p:tgtEl>
                                          <p:spTgt spid="220"/>
                                        </p:tgtEl>
                                        <p:attrNameLst>
                                          <p:attrName>style.visibility</p:attrName>
                                        </p:attrNameLst>
                                      </p:cBhvr>
                                      <p:to>
                                        <p:strVal val="hidden"/>
                                      </p:to>
                                    </p:set>
                                  </p:childTnLst>
                                </p:cTn>
                              </p:par>
                              <p:par>
                                <p:cTn id="427" presetID="6" presetClass="exit" presetSubtype="32" fill="hold" grpId="1" nodeType="withEffect">
                                  <p:stCondLst>
                                    <p:cond delay="0"/>
                                  </p:stCondLst>
                                  <p:childTnLst>
                                    <p:animEffect transition="out" filter="circle(out)">
                                      <p:cBhvr>
                                        <p:cTn id="428" dur="2000"/>
                                        <p:tgtEl>
                                          <p:spTgt spid="221"/>
                                        </p:tgtEl>
                                      </p:cBhvr>
                                    </p:animEffect>
                                    <p:set>
                                      <p:cBhvr>
                                        <p:cTn id="429" dur="1" fill="hold">
                                          <p:stCondLst>
                                            <p:cond delay="1999"/>
                                          </p:stCondLst>
                                        </p:cTn>
                                        <p:tgtEl>
                                          <p:spTgt spid="221"/>
                                        </p:tgtEl>
                                        <p:attrNameLst>
                                          <p:attrName>style.visibility</p:attrName>
                                        </p:attrNameLst>
                                      </p:cBhvr>
                                      <p:to>
                                        <p:strVal val="hidden"/>
                                      </p:to>
                                    </p:set>
                                  </p:childTnLst>
                                </p:cTn>
                              </p:par>
                              <p:par>
                                <p:cTn id="430" presetID="6" presetClass="exit" presetSubtype="32" fill="hold" grpId="1" nodeType="withEffect">
                                  <p:stCondLst>
                                    <p:cond delay="0"/>
                                  </p:stCondLst>
                                  <p:childTnLst>
                                    <p:animEffect transition="out" filter="circle(out)">
                                      <p:cBhvr>
                                        <p:cTn id="431" dur="2000"/>
                                        <p:tgtEl>
                                          <p:spTgt spid="222"/>
                                        </p:tgtEl>
                                      </p:cBhvr>
                                    </p:animEffect>
                                    <p:set>
                                      <p:cBhvr>
                                        <p:cTn id="432" dur="1" fill="hold">
                                          <p:stCondLst>
                                            <p:cond delay="1999"/>
                                          </p:stCondLst>
                                        </p:cTn>
                                        <p:tgtEl>
                                          <p:spTgt spid="222"/>
                                        </p:tgtEl>
                                        <p:attrNameLst>
                                          <p:attrName>style.visibility</p:attrName>
                                        </p:attrNameLst>
                                      </p:cBhvr>
                                      <p:to>
                                        <p:strVal val="hidden"/>
                                      </p:to>
                                    </p:set>
                                  </p:childTnLst>
                                </p:cTn>
                              </p:par>
                              <p:par>
                                <p:cTn id="433" presetID="6" presetClass="exit" presetSubtype="32" fill="hold" grpId="1" nodeType="withEffect">
                                  <p:stCondLst>
                                    <p:cond delay="0"/>
                                  </p:stCondLst>
                                  <p:childTnLst>
                                    <p:animEffect transition="out" filter="circle(out)">
                                      <p:cBhvr>
                                        <p:cTn id="434" dur="2000"/>
                                        <p:tgtEl>
                                          <p:spTgt spid="236"/>
                                        </p:tgtEl>
                                      </p:cBhvr>
                                    </p:animEffect>
                                    <p:set>
                                      <p:cBhvr>
                                        <p:cTn id="435" dur="1" fill="hold">
                                          <p:stCondLst>
                                            <p:cond delay="1999"/>
                                          </p:stCondLst>
                                        </p:cTn>
                                        <p:tgtEl>
                                          <p:spTgt spid="236"/>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436" restart="whenNotActive" fill="hold" evtFilter="cancelBubble" nodeType="interactiveSeq">
                <p:stCondLst>
                  <p:cond evt="onClick" delay="0">
                    <p:tgtEl>
                      <p:spTgt spid="60"/>
                    </p:tgtEl>
                  </p:cond>
                </p:stCondLst>
                <p:endSync evt="end" delay="0">
                  <p:rtn val="all"/>
                </p:endSync>
                <p:childTnLst>
                  <p:par>
                    <p:cTn id="437" fill="hold">
                      <p:stCondLst>
                        <p:cond delay="0"/>
                      </p:stCondLst>
                      <p:childTnLst>
                        <p:par>
                          <p:cTn id="438" fill="hold">
                            <p:stCondLst>
                              <p:cond delay="0"/>
                            </p:stCondLst>
                            <p:childTnLst>
                              <p:par>
                                <p:cTn id="439" presetID="6" presetClass="entr" presetSubtype="16" fill="hold" grpId="0" nodeType="withEffect">
                                  <p:stCondLst>
                                    <p:cond delay="0"/>
                                  </p:stCondLst>
                                  <p:childTnLst>
                                    <p:set>
                                      <p:cBhvr>
                                        <p:cTn id="440" dur="1" fill="hold">
                                          <p:stCondLst>
                                            <p:cond delay="0"/>
                                          </p:stCondLst>
                                        </p:cTn>
                                        <p:tgtEl>
                                          <p:spTgt spid="237"/>
                                        </p:tgtEl>
                                        <p:attrNameLst>
                                          <p:attrName>style.visibility</p:attrName>
                                        </p:attrNameLst>
                                      </p:cBhvr>
                                      <p:to>
                                        <p:strVal val="visible"/>
                                      </p:to>
                                    </p:set>
                                    <p:animEffect transition="in" filter="circle(in)">
                                      <p:cBhvr>
                                        <p:cTn id="441" dur="2000"/>
                                        <p:tgtEl>
                                          <p:spTgt spid="237"/>
                                        </p:tgtEl>
                                      </p:cBhvr>
                                    </p:animEffect>
                                  </p:childTnLst>
                                </p:cTn>
                              </p:par>
                              <p:par>
                                <p:cTn id="442" presetID="19" presetClass="emph" presetSubtype="0" fill="hold" grpId="0" nodeType="withEffect">
                                  <p:stCondLst>
                                    <p:cond delay="0"/>
                                  </p:stCondLst>
                                  <p:childTnLst>
                                    <p:animClr clrSpc="rgb" dir="cw">
                                      <p:cBhvr override="childStyle">
                                        <p:cTn id="443" dur="500" fill="hold"/>
                                        <p:tgtEl>
                                          <p:spTgt spid="223"/>
                                        </p:tgtEl>
                                        <p:attrNameLst>
                                          <p:attrName>style.color</p:attrName>
                                        </p:attrNameLst>
                                      </p:cBhvr>
                                      <p:to>
                                        <a:schemeClr val="accent2"/>
                                      </p:to>
                                    </p:animClr>
                                    <p:animClr clrSpc="rgb" dir="cw">
                                      <p:cBhvr>
                                        <p:cTn id="444" dur="500" fill="hold"/>
                                        <p:tgtEl>
                                          <p:spTgt spid="223"/>
                                        </p:tgtEl>
                                        <p:attrNameLst>
                                          <p:attrName>fillcolor</p:attrName>
                                        </p:attrNameLst>
                                      </p:cBhvr>
                                      <p:to>
                                        <a:schemeClr val="accent2"/>
                                      </p:to>
                                    </p:animClr>
                                    <p:set>
                                      <p:cBhvr>
                                        <p:cTn id="445" dur="500" fill="hold"/>
                                        <p:tgtEl>
                                          <p:spTgt spid="223"/>
                                        </p:tgtEl>
                                        <p:attrNameLst>
                                          <p:attrName>fill.type</p:attrName>
                                        </p:attrNameLst>
                                      </p:cBhvr>
                                      <p:to>
                                        <p:strVal val="solid"/>
                                      </p:to>
                                    </p:set>
                                    <p:set>
                                      <p:cBhvr>
                                        <p:cTn id="446" dur="500" fill="hold"/>
                                        <p:tgtEl>
                                          <p:spTgt spid="223"/>
                                        </p:tgtEl>
                                        <p:attrNameLst>
                                          <p:attrName>fill.on</p:attrName>
                                        </p:attrNameLst>
                                      </p:cBhvr>
                                      <p:to>
                                        <p:strVal val="true"/>
                                      </p:to>
                                    </p:set>
                                  </p:childTnLst>
                                </p:cTn>
                              </p:par>
                              <p:par>
                                <p:cTn id="447" presetID="19" presetClass="emph" presetSubtype="0" fill="hold" grpId="0" nodeType="withEffect">
                                  <p:stCondLst>
                                    <p:cond delay="0"/>
                                  </p:stCondLst>
                                  <p:childTnLst>
                                    <p:animClr clrSpc="rgb" dir="cw">
                                      <p:cBhvr override="childStyle">
                                        <p:cTn id="448" dur="500" fill="hold"/>
                                        <p:tgtEl>
                                          <p:spTgt spid="224"/>
                                        </p:tgtEl>
                                        <p:attrNameLst>
                                          <p:attrName>style.color</p:attrName>
                                        </p:attrNameLst>
                                      </p:cBhvr>
                                      <p:to>
                                        <a:schemeClr val="accent2"/>
                                      </p:to>
                                    </p:animClr>
                                    <p:animClr clrSpc="rgb" dir="cw">
                                      <p:cBhvr>
                                        <p:cTn id="449" dur="500" fill="hold"/>
                                        <p:tgtEl>
                                          <p:spTgt spid="224"/>
                                        </p:tgtEl>
                                        <p:attrNameLst>
                                          <p:attrName>fillcolor</p:attrName>
                                        </p:attrNameLst>
                                      </p:cBhvr>
                                      <p:to>
                                        <a:schemeClr val="accent2"/>
                                      </p:to>
                                    </p:animClr>
                                    <p:set>
                                      <p:cBhvr>
                                        <p:cTn id="450" dur="500" fill="hold"/>
                                        <p:tgtEl>
                                          <p:spTgt spid="224"/>
                                        </p:tgtEl>
                                        <p:attrNameLst>
                                          <p:attrName>fill.type</p:attrName>
                                        </p:attrNameLst>
                                      </p:cBhvr>
                                      <p:to>
                                        <p:strVal val="solid"/>
                                      </p:to>
                                    </p:set>
                                    <p:set>
                                      <p:cBhvr>
                                        <p:cTn id="451" dur="500" fill="hold"/>
                                        <p:tgtEl>
                                          <p:spTgt spid="224"/>
                                        </p:tgtEl>
                                        <p:attrNameLst>
                                          <p:attrName>fill.on</p:attrName>
                                        </p:attrNameLst>
                                      </p:cBhvr>
                                      <p:to>
                                        <p:strVal val="true"/>
                                      </p:to>
                                    </p:set>
                                  </p:childTnLst>
                                </p:cTn>
                              </p:par>
                              <p:par>
                                <p:cTn id="452" presetID="19" presetClass="emph" presetSubtype="0" fill="hold" grpId="0" nodeType="withEffect">
                                  <p:stCondLst>
                                    <p:cond delay="0"/>
                                  </p:stCondLst>
                                  <p:childTnLst>
                                    <p:animClr clrSpc="rgb" dir="cw">
                                      <p:cBhvr override="childStyle">
                                        <p:cTn id="453" dur="500" fill="hold"/>
                                        <p:tgtEl>
                                          <p:spTgt spid="225"/>
                                        </p:tgtEl>
                                        <p:attrNameLst>
                                          <p:attrName>style.color</p:attrName>
                                        </p:attrNameLst>
                                      </p:cBhvr>
                                      <p:to>
                                        <a:schemeClr val="accent2"/>
                                      </p:to>
                                    </p:animClr>
                                    <p:animClr clrSpc="rgb" dir="cw">
                                      <p:cBhvr>
                                        <p:cTn id="454" dur="500" fill="hold"/>
                                        <p:tgtEl>
                                          <p:spTgt spid="225"/>
                                        </p:tgtEl>
                                        <p:attrNameLst>
                                          <p:attrName>fillcolor</p:attrName>
                                        </p:attrNameLst>
                                      </p:cBhvr>
                                      <p:to>
                                        <a:schemeClr val="accent2"/>
                                      </p:to>
                                    </p:animClr>
                                    <p:set>
                                      <p:cBhvr>
                                        <p:cTn id="455" dur="500" fill="hold"/>
                                        <p:tgtEl>
                                          <p:spTgt spid="225"/>
                                        </p:tgtEl>
                                        <p:attrNameLst>
                                          <p:attrName>fill.type</p:attrName>
                                        </p:attrNameLst>
                                      </p:cBhvr>
                                      <p:to>
                                        <p:strVal val="solid"/>
                                      </p:to>
                                    </p:set>
                                    <p:set>
                                      <p:cBhvr>
                                        <p:cTn id="456" dur="500" fill="hold"/>
                                        <p:tgtEl>
                                          <p:spTgt spid="225"/>
                                        </p:tgtEl>
                                        <p:attrNameLst>
                                          <p:attrName>fill.on</p:attrName>
                                        </p:attrNameLst>
                                      </p:cBhvr>
                                      <p:to>
                                        <p:strVal val="true"/>
                                      </p:to>
                                    </p:set>
                                  </p:childTnLst>
                                </p:cTn>
                              </p:par>
                              <p:par>
                                <p:cTn id="457" presetID="19" presetClass="emph" presetSubtype="0" fill="hold" grpId="0" nodeType="withEffect">
                                  <p:stCondLst>
                                    <p:cond delay="0"/>
                                  </p:stCondLst>
                                  <p:childTnLst>
                                    <p:animClr clrSpc="rgb" dir="cw">
                                      <p:cBhvr override="childStyle">
                                        <p:cTn id="458" dur="500" fill="hold"/>
                                        <p:tgtEl>
                                          <p:spTgt spid="226"/>
                                        </p:tgtEl>
                                        <p:attrNameLst>
                                          <p:attrName>style.color</p:attrName>
                                        </p:attrNameLst>
                                      </p:cBhvr>
                                      <p:to>
                                        <a:schemeClr val="accent2"/>
                                      </p:to>
                                    </p:animClr>
                                    <p:animClr clrSpc="rgb" dir="cw">
                                      <p:cBhvr>
                                        <p:cTn id="459" dur="500" fill="hold"/>
                                        <p:tgtEl>
                                          <p:spTgt spid="226"/>
                                        </p:tgtEl>
                                        <p:attrNameLst>
                                          <p:attrName>fillcolor</p:attrName>
                                        </p:attrNameLst>
                                      </p:cBhvr>
                                      <p:to>
                                        <a:schemeClr val="accent2"/>
                                      </p:to>
                                    </p:animClr>
                                    <p:set>
                                      <p:cBhvr>
                                        <p:cTn id="460" dur="500" fill="hold"/>
                                        <p:tgtEl>
                                          <p:spTgt spid="226"/>
                                        </p:tgtEl>
                                        <p:attrNameLst>
                                          <p:attrName>fill.type</p:attrName>
                                        </p:attrNameLst>
                                      </p:cBhvr>
                                      <p:to>
                                        <p:strVal val="solid"/>
                                      </p:to>
                                    </p:set>
                                    <p:set>
                                      <p:cBhvr>
                                        <p:cTn id="461" dur="500" fill="hold"/>
                                        <p:tgtEl>
                                          <p:spTgt spid="226"/>
                                        </p:tgtEl>
                                        <p:attrNameLst>
                                          <p:attrName>fill.on</p:attrName>
                                        </p:attrNameLst>
                                      </p:cBhvr>
                                      <p:to>
                                        <p:strVal val="true"/>
                                      </p:to>
                                    </p:set>
                                  </p:childTnLst>
                                </p:cTn>
                              </p:par>
                              <p:par>
                                <p:cTn id="462" presetID="19" presetClass="emph" presetSubtype="0" fill="hold" grpId="0" nodeType="withEffect">
                                  <p:stCondLst>
                                    <p:cond delay="0"/>
                                  </p:stCondLst>
                                  <p:childTnLst>
                                    <p:animClr clrSpc="rgb" dir="cw">
                                      <p:cBhvr override="childStyle">
                                        <p:cTn id="463" dur="500" fill="hold"/>
                                        <p:tgtEl>
                                          <p:spTgt spid="227"/>
                                        </p:tgtEl>
                                        <p:attrNameLst>
                                          <p:attrName>style.color</p:attrName>
                                        </p:attrNameLst>
                                      </p:cBhvr>
                                      <p:to>
                                        <a:schemeClr val="accent2"/>
                                      </p:to>
                                    </p:animClr>
                                    <p:animClr clrSpc="rgb" dir="cw">
                                      <p:cBhvr>
                                        <p:cTn id="464" dur="500" fill="hold"/>
                                        <p:tgtEl>
                                          <p:spTgt spid="227"/>
                                        </p:tgtEl>
                                        <p:attrNameLst>
                                          <p:attrName>fillcolor</p:attrName>
                                        </p:attrNameLst>
                                      </p:cBhvr>
                                      <p:to>
                                        <a:schemeClr val="accent2"/>
                                      </p:to>
                                    </p:animClr>
                                    <p:set>
                                      <p:cBhvr>
                                        <p:cTn id="465" dur="500" fill="hold"/>
                                        <p:tgtEl>
                                          <p:spTgt spid="227"/>
                                        </p:tgtEl>
                                        <p:attrNameLst>
                                          <p:attrName>fill.type</p:attrName>
                                        </p:attrNameLst>
                                      </p:cBhvr>
                                      <p:to>
                                        <p:strVal val="solid"/>
                                      </p:to>
                                    </p:set>
                                    <p:set>
                                      <p:cBhvr>
                                        <p:cTn id="466" dur="500" fill="hold"/>
                                        <p:tgtEl>
                                          <p:spTgt spid="227"/>
                                        </p:tgtEl>
                                        <p:attrNameLst>
                                          <p:attrName>fill.on</p:attrName>
                                        </p:attrNameLst>
                                      </p:cBhvr>
                                      <p:to>
                                        <p:strVal val="true"/>
                                      </p:to>
                                    </p:set>
                                  </p:childTnLst>
                                </p:cTn>
                              </p:par>
                              <p:par>
                                <p:cTn id="467" presetID="19" presetClass="emph" presetSubtype="0" fill="hold" grpId="0" nodeType="withEffect">
                                  <p:stCondLst>
                                    <p:cond delay="0"/>
                                  </p:stCondLst>
                                  <p:childTnLst>
                                    <p:animClr clrSpc="rgb" dir="cw">
                                      <p:cBhvr override="childStyle">
                                        <p:cTn id="468" dur="500" fill="hold"/>
                                        <p:tgtEl>
                                          <p:spTgt spid="228"/>
                                        </p:tgtEl>
                                        <p:attrNameLst>
                                          <p:attrName>style.color</p:attrName>
                                        </p:attrNameLst>
                                      </p:cBhvr>
                                      <p:to>
                                        <a:schemeClr val="accent2"/>
                                      </p:to>
                                    </p:animClr>
                                    <p:animClr clrSpc="rgb" dir="cw">
                                      <p:cBhvr>
                                        <p:cTn id="469" dur="500" fill="hold"/>
                                        <p:tgtEl>
                                          <p:spTgt spid="228"/>
                                        </p:tgtEl>
                                        <p:attrNameLst>
                                          <p:attrName>fillcolor</p:attrName>
                                        </p:attrNameLst>
                                      </p:cBhvr>
                                      <p:to>
                                        <a:schemeClr val="accent2"/>
                                      </p:to>
                                    </p:animClr>
                                    <p:set>
                                      <p:cBhvr>
                                        <p:cTn id="470" dur="500" fill="hold"/>
                                        <p:tgtEl>
                                          <p:spTgt spid="228"/>
                                        </p:tgtEl>
                                        <p:attrNameLst>
                                          <p:attrName>fill.type</p:attrName>
                                        </p:attrNameLst>
                                      </p:cBhvr>
                                      <p:to>
                                        <p:strVal val="solid"/>
                                      </p:to>
                                    </p:set>
                                    <p:set>
                                      <p:cBhvr>
                                        <p:cTn id="471" dur="500" fill="hold"/>
                                        <p:tgtEl>
                                          <p:spTgt spid="228"/>
                                        </p:tgtEl>
                                        <p:attrNameLst>
                                          <p:attrName>fill.on</p:attrName>
                                        </p:attrNameLst>
                                      </p:cBhvr>
                                      <p:to>
                                        <p:strVal val="true"/>
                                      </p:to>
                                    </p:set>
                                  </p:childTnLst>
                                </p:cTn>
                              </p:par>
                              <p:par>
                                <p:cTn id="472" presetID="19" presetClass="emph" presetSubtype="0" fill="hold" grpId="0" nodeType="withEffect">
                                  <p:stCondLst>
                                    <p:cond delay="0"/>
                                  </p:stCondLst>
                                  <p:childTnLst>
                                    <p:animClr clrSpc="rgb" dir="cw">
                                      <p:cBhvr override="childStyle">
                                        <p:cTn id="473" dur="500" fill="hold"/>
                                        <p:tgtEl>
                                          <p:spTgt spid="229"/>
                                        </p:tgtEl>
                                        <p:attrNameLst>
                                          <p:attrName>style.color</p:attrName>
                                        </p:attrNameLst>
                                      </p:cBhvr>
                                      <p:to>
                                        <a:schemeClr val="accent2"/>
                                      </p:to>
                                    </p:animClr>
                                    <p:animClr clrSpc="rgb" dir="cw">
                                      <p:cBhvr>
                                        <p:cTn id="474" dur="500" fill="hold"/>
                                        <p:tgtEl>
                                          <p:spTgt spid="229"/>
                                        </p:tgtEl>
                                        <p:attrNameLst>
                                          <p:attrName>fillcolor</p:attrName>
                                        </p:attrNameLst>
                                      </p:cBhvr>
                                      <p:to>
                                        <a:schemeClr val="accent2"/>
                                      </p:to>
                                    </p:animClr>
                                    <p:set>
                                      <p:cBhvr>
                                        <p:cTn id="475" dur="500" fill="hold"/>
                                        <p:tgtEl>
                                          <p:spTgt spid="229"/>
                                        </p:tgtEl>
                                        <p:attrNameLst>
                                          <p:attrName>fill.type</p:attrName>
                                        </p:attrNameLst>
                                      </p:cBhvr>
                                      <p:to>
                                        <p:strVal val="solid"/>
                                      </p:to>
                                    </p:set>
                                    <p:set>
                                      <p:cBhvr>
                                        <p:cTn id="476" dur="500" fill="hold"/>
                                        <p:tgtEl>
                                          <p:spTgt spid="229"/>
                                        </p:tgtEl>
                                        <p:attrNameLst>
                                          <p:attrName>fill.on</p:attrName>
                                        </p:attrNameLst>
                                      </p:cBhvr>
                                      <p:to>
                                        <p:strVal val="true"/>
                                      </p:to>
                                    </p:set>
                                  </p:childTnLst>
                                </p:cTn>
                              </p:par>
                              <p:par>
                                <p:cTn id="477" presetID="19" presetClass="emph" presetSubtype="0" fill="hold" grpId="0" nodeType="withEffect">
                                  <p:stCondLst>
                                    <p:cond delay="0"/>
                                  </p:stCondLst>
                                  <p:childTnLst>
                                    <p:animClr clrSpc="rgb" dir="cw">
                                      <p:cBhvr override="childStyle">
                                        <p:cTn id="478" dur="500" fill="hold"/>
                                        <p:tgtEl>
                                          <p:spTgt spid="230"/>
                                        </p:tgtEl>
                                        <p:attrNameLst>
                                          <p:attrName>style.color</p:attrName>
                                        </p:attrNameLst>
                                      </p:cBhvr>
                                      <p:to>
                                        <a:schemeClr val="accent2"/>
                                      </p:to>
                                    </p:animClr>
                                    <p:animClr clrSpc="rgb" dir="cw">
                                      <p:cBhvr>
                                        <p:cTn id="479" dur="500" fill="hold"/>
                                        <p:tgtEl>
                                          <p:spTgt spid="230"/>
                                        </p:tgtEl>
                                        <p:attrNameLst>
                                          <p:attrName>fillcolor</p:attrName>
                                        </p:attrNameLst>
                                      </p:cBhvr>
                                      <p:to>
                                        <a:schemeClr val="accent2"/>
                                      </p:to>
                                    </p:animClr>
                                    <p:set>
                                      <p:cBhvr>
                                        <p:cTn id="480" dur="500" fill="hold"/>
                                        <p:tgtEl>
                                          <p:spTgt spid="230"/>
                                        </p:tgtEl>
                                        <p:attrNameLst>
                                          <p:attrName>fill.type</p:attrName>
                                        </p:attrNameLst>
                                      </p:cBhvr>
                                      <p:to>
                                        <p:strVal val="solid"/>
                                      </p:to>
                                    </p:set>
                                    <p:set>
                                      <p:cBhvr>
                                        <p:cTn id="481" dur="500" fill="hold"/>
                                        <p:tgtEl>
                                          <p:spTgt spid="230"/>
                                        </p:tgtEl>
                                        <p:attrNameLst>
                                          <p:attrName>fill.on</p:attrName>
                                        </p:attrNameLst>
                                      </p:cBhvr>
                                      <p:to>
                                        <p:strVal val="true"/>
                                      </p:to>
                                    </p:set>
                                  </p:childTnLst>
                                </p:cTn>
                              </p:par>
                              <p:par>
                                <p:cTn id="482" presetID="19" presetClass="emph" presetSubtype="0" fill="hold" grpId="0" nodeType="withEffect">
                                  <p:stCondLst>
                                    <p:cond delay="0"/>
                                  </p:stCondLst>
                                  <p:childTnLst>
                                    <p:animClr clrSpc="rgb" dir="cw">
                                      <p:cBhvr override="childStyle">
                                        <p:cTn id="483" dur="500" fill="hold"/>
                                        <p:tgtEl>
                                          <p:spTgt spid="231"/>
                                        </p:tgtEl>
                                        <p:attrNameLst>
                                          <p:attrName>style.color</p:attrName>
                                        </p:attrNameLst>
                                      </p:cBhvr>
                                      <p:to>
                                        <a:schemeClr val="accent2"/>
                                      </p:to>
                                    </p:animClr>
                                    <p:animClr clrSpc="rgb" dir="cw">
                                      <p:cBhvr>
                                        <p:cTn id="484" dur="500" fill="hold"/>
                                        <p:tgtEl>
                                          <p:spTgt spid="231"/>
                                        </p:tgtEl>
                                        <p:attrNameLst>
                                          <p:attrName>fillcolor</p:attrName>
                                        </p:attrNameLst>
                                      </p:cBhvr>
                                      <p:to>
                                        <a:schemeClr val="accent2"/>
                                      </p:to>
                                    </p:animClr>
                                    <p:set>
                                      <p:cBhvr>
                                        <p:cTn id="485" dur="500" fill="hold"/>
                                        <p:tgtEl>
                                          <p:spTgt spid="231"/>
                                        </p:tgtEl>
                                        <p:attrNameLst>
                                          <p:attrName>fill.type</p:attrName>
                                        </p:attrNameLst>
                                      </p:cBhvr>
                                      <p:to>
                                        <p:strVal val="solid"/>
                                      </p:to>
                                    </p:set>
                                    <p:set>
                                      <p:cBhvr>
                                        <p:cTn id="486" dur="500" fill="hold"/>
                                        <p:tgtEl>
                                          <p:spTgt spid="231"/>
                                        </p:tgtEl>
                                        <p:attrNameLst>
                                          <p:attrName>fill.on</p:attrName>
                                        </p:attrNameLst>
                                      </p:cBhvr>
                                      <p:to>
                                        <p:strVal val="true"/>
                                      </p:to>
                                    </p:set>
                                  </p:childTnLst>
                                </p:cTn>
                              </p:par>
                            </p:childTnLst>
                          </p:cTn>
                        </p:par>
                      </p:childTnLst>
                    </p:cTn>
                  </p:par>
                  <p:par>
                    <p:cTn id="487" fill="hold">
                      <p:stCondLst>
                        <p:cond delay="indefinite"/>
                      </p:stCondLst>
                      <p:childTnLst>
                        <p:par>
                          <p:cTn id="488" fill="hold">
                            <p:stCondLst>
                              <p:cond delay="0"/>
                            </p:stCondLst>
                            <p:childTnLst>
                              <p:par>
                                <p:cTn id="489" presetID="6" presetClass="exit" presetSubtype="32" fill="hold" grpId="1" nodeType="clickEffect">
                                  <p:stCondLst>
                                    <p:cond delay="0"/>
                                  </p:stCondLst>
                                  <p:childTnLst>
                                    <p:animEffect transition="out" filter="circle(out)">
                                      <p:cBhvr>
                                        <p:cTn id="490" dur="2000"/>
                                        <p:tgtEl>
                                          <p:spTgt spid="223"/>
                                        </p:tgtEl>
                                      </p:cBhvr>
                                    </p:animEffect>
                                    <p:set>
                                      <p:cBhvr>
                                        <p:cTn id="491" dur="1" fill="hold">
                                          <p:stCondLst>
                                            <p:cond delay="1999"/>
                                          </p:stCondLst>
                                        </p:cTn>
                                        <p:tgtEl>
                                          <p:spTgt spid="223"/>
                                        </p:tgtEl>
                                        <p:attrNameLst>
                                          <p:attrName>style.visibility</p:attrName>
                                        </p:attrNameLst>
                                      </p:cBhvr>
                                      <p:to>
                                        <p:strVal val="hidden"/>
                                      </p:to>
                                    </p:set>
                                  </p:childTnLst>
                                </p:cTn>
                              </p:par>
                              <p:par>
                                <p:cTn id="492" presetID="6" presetClass="exit" presetSubtype="32" fill="hold" grpId="1" nodeType="withEffect">
                                  <p:stCondLst>
                                    <p:cond delay="0"/>
                                  </p:stCondLst>
                                  <p:childTnLst>
                                    <p:animEffect transition="out" filter="circle(out)">
                                      <p:cBhvr>
                                        <p:cTn id="493" dur="2000"/>
                                        <p:tgtEl>
                                          <p:spTgt spid="224"/>
                                        </p:tgtEl>
                                      </p:cBhvr>
                                    </p:animEffect>
                                    <p:set>
                                      <p:cBhvr>
                                        <p:cTn id="494" dur="1" fill="hold">
                                          <p:stCondLst>
                                            <p:cond delay="1999"/>
                                          </p:stCondLst>
                                        </p:cTn>
                                        <p:tgtEl>
                                          <p:spTgt spid="224"/>
                                        </p:tgtEl>
                                        <p:attrNameLst>
                                          <p:attrName>style.visibility</p:attrName>
                                        </p:attrNameLst>
                                      </p:cBhvr>
                                      <p:to>
                                        <p:strVal val="hidden"/>
                                      </p:to>
                                    </p:set>
                                  </p:childTnLst>
                                </p:cTn>
                              </p:par>
                              <p:par>
                                <p:cTn id="495" presetID="6" presetClass="exit" presetSubtype="32" fill="hold" grpId="1" nodeType="withEffect">
                                  <p:stCondLst>
                                    <p:cond delay="0"/>
                                  </p:stCondLst>
                                  <p:childTnLst>
                                    <p:animEffect transition="out" filter="circle(out)">
                                      <p:cBhvr>
                                        <p:cTn id="496" dur="2000"/>
                                        <p:tgtEl>
                                          <p:spTgt spid="225"/>
                                        </p:tgtEl>
                                      </p:cBhvr>
                                    </p:animEffect>
                                    <p:set>
                                      <p:cBhvr>
                                        <p:cTn id="497" dur="1" fill="hold">
                                          <p:stCondLst>
                                            <p:cond delay="1999"/>
                                          </p:stCondLst>
                                        </p:cTn>
                                        <p:tgtEl>
                                          <p:spTgt spid="225"/>
                                        </p:tgtEl>
                                        <p:attrNameLst>
                                          <p:attrName>style.visibility</p:attrName>
                                        </p:attrNameLst>
                                      </p:cBhvr>
                                      <p:to>
                                        <p:strVal val="hidden"/>
                                      </p:to>
                                    </p:set>
                                  </p:childTnLst>
                                </p:cTn>
                              </p:par>
                              <p:par>
                                <p:cTn id="498" presetID="6" presetClass="exit" presetSubtype="32" fill="hold" grpId="1" nodeType="withEffect">
                                  <p:stCondLst>
                                    <p:cond delay="0"/>
                                  </p:stCondLst>
                                  <p:childTnLst>
                                    <p:animEffect transition="out" filter="circle(out)">
                                      <p:cBhvr>
                                        <p:cTn id="499" dur="2000"/>
                                        <p:tgtEl>
                                          <p:spTgt spid="226"/>
                                        </p:tgtEl>
                                      </p:cBhvr>
                                    </p:animEffect>
                                    <p:set>
                                      <p:cBhvr>
                                        <p:cTn id="500" dur="1" fill="hold">
                                          <p:stCondLst>
                                            <p:cond delay="1999"/>
                                          </p:stCondLst>
                                        </p:cTn>
                                        <p:tgtEl>
                                          <p:spTgt spid="226"/>
                                        </p:tgtEl>
                                        <p:attrNameLst>
                                          <p:attrName>style.visibility</p:attrName>
                                        </p:attrNameLst>
                                      </p:cBhvr>
                                      <p:to>
                                        <p:strVal val="hidden"/>
                                      </p:to>
                                    </p:set>
                                  </p:childTnLst>
                                </p:cTn>
                              </p:par>
                              <p:par>
                                <p:cTn id="501" presetID="6" presetClass="exit" presetSubtype="32" fill="hold" grpId="1" nodeType="withEffect">
                                  <p:stCondLst>
                                    <p:cond delay="0"/>
                                  </p:stCondLst>
                                  <p:childTnLst>
                                    <p:animEffect transition="out" filter="circle(out)">
                                      <p:cBhvr>
                                        <p:cTn id="502" dur="2000"/>
                                        <p:tgtEl>
                                          <p:spTgt spid="227"/>
                                        </p:tgtEl>
                                      </p:cBhvr>
                                    </p:animEffect>
                                    <p:set>
                                      <p:cBhvr>
                                        <p:cTn id="503" dur="1" fill="hold">
                                          <p:stCondLst>
                                            <p:cond delay="1999"/>
                                          </p:stCondLst>
                                        </p:cTn>
                                        <p:tgtEl>
                                          <p:spTgt spid="227"/>
                                        </p:tgtEl>
                                        <p:attrNameLst>
                                          <p:attrName>style.visibility</p:attrName>
                                        </p:attrNameLst>
                                      </p:cBhvr>
                                      <p:to>
                                        <p:strVal val="hidden"/>
                                      </p:to>
                                    </p:set>
                                  </p:childTnLst>
                                </p:cTn>
                              </p:par>
                              <p:par>
                                <p:cTn id="504" presetID="6" presetClass="exit" presetSubtype="32" fill="hold" grpId="1" nodeType="withEffect">
                                  <p:stCondLst>
                                    <p:cond delay="0"/>
                                  </p:stCondLst>
                                  <p:childTnLst>
                                    <p:animEffect transition="out" filter="circle(out)">
                                      <p:cBhvr>
                                        <p:cTn id="505" dur="2000"/>
                                        <p:tgtEl>
                                          <p:spTgt spid="228"/>
                                        </p:tgtEl>
                                      </p:cBhvr>
                                    </p:animEffect>
                                    <p:set>
                                      <p:cBhvr>
                                        <p:cTn id="506" dur="1" fill="hold">
                                          <p:stCondLst>
                                            <p:cond delay="1999"/>
                                          </p:stCondLst>
                                        </p:cTn>
                                        <p:tgtEl>
                                          <p:spTgt spid="228"/>
                                        </p:tgtEl>
                                        <p:attrNameLst>
                                          <p:attrName>style.visibility</p:attrName>
                                        </p:attrNameLst>
                                      </p:cBhvr>
                                      <p:to>
                                        <p:strVal val="hidden"/>
                                      </p:to>
                                    </p:set>
                                  </p:childTnLst>
                                </p:cTn>
                              </p:par>
                              <p:par>
                                <p:cTn id="507" presetID="6" presetClass="exit" presetSubtype="32" fill="hold" grpId="1" nodeType="withEffect">
                                  <p:stCondLst>
                                    <p:cond delay="0"/>
                                  </p:stCondLst>
                                  <p:childTnLst>
                                    <p:animEffect transition="out" filter="circle(out)">
                                      <p:cBhvr>
                                        <p:cTn id="508" dur="2000"/>
                                        <p:tgtEl>
                                          <p:spTgt spid="229"/>
                                        </p:tgtEl>
                                      </p:cBhvr>
                                    </p:animEffect>
                                    <p:set>
                                      <p:cBhvr>
                                        <p:cTn id="509" dur="1" fill="hold">
                                          <p:stCondLst>
                                            <p:cond delay="1999"/>
                                          </p:stCondLst>
                                        </p:cTn>
                                        <p:tgtEl>
                                          <p:spTgt spid="229"/>
                                        </p:tgtEl>
                                        <p:attrNameLst>
                                          <p:attrName>style.visibility</p:attrName>
                                        </p:attrNameLst>
                                      </p:cBhvr>
                                      <p:to>
                                        <p:strVal val="hidden"/>
                                      </p:to>
                                    </p:set>
                                  </p:childTnLst>
                                </p:cTn>
                              </p:par>
                              <p:par>
                                <p:cTn id="510" presetID="6" presetClass="exit" presetSubtype="32" fill="hold" grpId="1" nodeType="withEffect">
                                  <p:stCondLst>
                                    <p:cond delay="0"/>
                                  </p:stCondLst>
                                  <p:childTnLst>
                                    <p:animEffect transition="out" filter="circle(out)">
                                      <p:cBhvr>
                                        <p:cTn id="511" dur="2000"/>
                                        <p:tgtEl>
                                          <p:spTgt spid="230"/>
                                        </p:tgtEl>
                                      </p:cBhvr>
                                    </p:animEffect>
                                    <p:set>
                                      <p:cBhvr>
                                        <p:cTn id="512" dur="1" fill="hold">
                                          <p:stCondLst>
                                            <p:cond delay="1999"/>
                                          </p:stCondLst>
                                        </p:cTn>
                                        <p:tgtEl>
                                          <p:spTgt spid="230"/>
                                        </p:tgtEl>
                                        <p:attrNameLst>
                                          <p:attrName>style.visibility</p:attrName>
                                        </p:attrNameLst>
                                      </p:cBhvr>
                                      <p:to>
                                        <p:strVal val="hidden"/>
                                      </p:to>
                                    </p:set>
                                  </p:childTnLst>
                                </p:cTn>
                              </p:par>
                              <p:par>
                                <p:cTn id="513" presetID="6" presetClass="exit" presetSubtype="32" fill="hold" grpId="1" nodeType="withEffect">
                                  <p:stCondLst>
                                    <p:cond delay="0"/>
                                  </p:stCondLst>
                                  <p:childTnLst>
                                    <p:animEffect transition="out" filter="circle(out)">
                                      <p:cBhvr>
                                        <p:cTn id="514" dur="2000"/>
                                        <p:tgtEl>
                                          <p:spTgt spid="231"/>
                                        </p:tgtEl>
                                      </p:cBhvr>
                                    </p:animEffect>
                                    <p:set>
                                      <p:cBhvr>
                                        <p:cTn id="515" dur="1" fill="hold">
                                          <p:stCondLst>
                                            <p:cond delay="1999"/>
                                          </p:stCondLst>
                                        </p:cTn>
                                        <p:tgtEl>
                                          <p:spTgt spid="231"/>
                                        </p:tgtEl>
                                        <p:attrNameLst>
                                          <p:attrName>style.visibility</p:attrName>
                                        </p:attrNameLst>
                                      </p:cBhvr>
                                      <p:to>
                                        <p:strVal val="hidden"/>
                                      </p:to>
                                    </p:set>
                                  </p:childTnLst>
                                </p:cTn>
                              </p:par>
                              <p:par>
                                <p:cTn id="516" presetID="6" presetClass="exit" presetSubtype="32" fill="hold" grpId="1" nodeType="withEffect">
                                  <p:stCondLst>
                                    <p:cond delay="0"/>
                                  </p:stCondLst>
                                  <p:childTnLst>
                                    <p:animEffect transition="out" filter="circle(out)">
                                      <p:cBhvr>
                                        <p:cTn id="517" dur="2000"/>
                                        <p:tgtEl>
                                          <p:spTgt spid="237"/>
                                        </p:tgtEl>
                                      </p:cBhvr>
                                    </p:animEffect>
                                    <p:set>
                                      <p:cBhvr>
                                        <p:cTn id="518" dur="1" fill="hold">
                                          <p:stCondLst>
                                            <p:cond delay="1999"/>
                                          </p:stCondLst>
                                        </p:cTn>
                                        <p:tgtEl>
                                          <p:spTgt spid="237"/>
                                        </p:tgtEl>
                                        <p:attrNameLst>
                                          <p:attrName>style.visibility</p:attrName>
                                        </p:attrNameLst>
                                      </p:cBhvr>
                                      <p:to>
                                        <p:strVal val="hidden"/>
                                      </p:to>
                                    </p:set>
                                  </p:childTnLst>
                                </p:cTn>
                              </p:par>
                            </p:childTnLst>
                          </p:cTn>
                        </p:par>
                      </p:childTnLst>
                    </p:cTn>
                  </p:par>
                </p:childTnLst>
              </p:cTn>
              <p:nextCondLst>
                <p:cond evt="onClick" delay="0">
                  <p:tgtEl>
                    <p:spTgt spid="60"/>
                  </p:tgtEl>
                </p:cond>
              </p:nextCondLst>
            </p:seq>
          </p:childTnLst>
        </p:cTn>
      </p:par>
    </p:tnLst>
    <p:bldLst>
      <p:bldP spid="76" grpId="0" animBg="1"/>
      <p:bldP spid="76" grpId="1" animBg="1"/>
      <p:bldP spid="88" grpId="0" animBg="1"/>
      <p:bldP spid="88" grpId="1" animBg="1"/>
      <p:bldP spid="178" grpId="0" animBg="1"/>
      <p:bldP spid="178" grpId="1" animBg="1"/>
      <p:bldP spid="179" grpId="0" animBg="1"/>
      <p:bldP spid="179" grpId="1" animBg="1"/>
      <p:bldP spid="180" grpId="0" animBg="1"/>
      <p:bldP spid="180" grpId="1" animBg="1"/>
      <p:bldP spid="181" grpId="0" animBg="1"/>
      <p:bldP spid="181" grpId="1" animBg="1"/>
      <p:bldP spid="182" grpId="0" animBg="1"/>
      <p:bldP spid="182" grpId="1" animBg="1"/>
      <p:bldP spid="183" grpId="0" animBg="1"/>
      <p:bldP spid="183" grpId="1" animBg="1"/>
      <p:bldP spid="184" grpId="0" animBg="1"/>
      <p:bldP spid="184" grpId="1" animBg="1"/>
      <p:bldP spid="185" grpId="0" animBg="1"/>
      <p:bldP spid="185" grpId="1" animBg="1"/>
      <p:bldP spid="186" grpId="0" animBg="1"/>
      <p:bldP spid="186" grpId="1" animBg="1"/>
      <p:bldP spid="187" grpId="0" animBg="1"/>
      <p:bldP spid="187" grpId="1" animBg="1"/>
      <p:bldP spid="188" grpId="0" animBg="1"/>
      <p:bldP spid="188" grpId="1" animBg="1"/>
      <p:bldP spid="189" grpId="0" animBg="1"/>
      <p:bldP spid="189" grpId="1" animBg="1"/>
      <p:bldP spid="190" grpId="0" animBg="1"/>
      <p:bldP spid="190" grpId="1" animBg="1"/>
      <p:bldP spid="191" grpId="0" animBg="1"/>
      <p:bldP spid="191" grpId="1" animBg="1"/>
      <p:bldP spid="192" grpId="0" animBg="1"/>
      <p:bldP spid="192" grpId="1" animBg="1"/>
      <p:bldP spid="193" grpId="0" animBg="1"/>
      <p:bldP spid="193" grpId="1" animBg="1"/>
      <p:bldP spid="194" grpId="0" animBg="1"/>
      <p:bldP spid="194" grpId="1" animBg="1"/>
      <p:bldP spid="195" grpId="0" animBg="1"/>
      <p:bldP spid="195" grpId="1" animBg="1"/>
      <p:bldP spid="196" grpId="0" animBg="1"/>
      <p:bldP spid="196" grpId="1" animBg="1"/>
      <p:bldP spid="197" grpId="0" animBg="1"/>
      <p:bldP spid="197" grpId="1" animBg="1"/>
      <p:bldP spid="198" grpId="0" animBg="1"/>
      <p:bldP spid="198" grpId="1" animBg="1"/>
      <p:bldP spid="199" grpId="0" animBg="1"/>
      <p:bldP spid="199" grpId="1" animBg="1"/>
      <p:bldP spid="200" grpId="0" animBg="1"/>
      <p:bldP spid="200" grpId="1" animBg="1"/>
      <p:bldP spid="201" grpId="0" animBg="1"/>
      <p:bldP spid="201" grpId="1" animBg="1"/>
      <p:bldP spid="202" grpId="0" animBg="1"/>
      <p:bldP spid="202" grpId="1" animBg="1"/>
      <p:bldP spid="203" grpId="0" animBg="1"/>
      <p:bldP spid="203" grpId="1" animBg="1"/>
      <p:bldP spid="204" grpId="0" animBg="1"/>
      <p:bldP spid="204" grpId="1" animBg="1"/>
      <p:bldP spid="205" grpId="0" animBg="1"/>
      <p:bldP spid="205" grpId="1" animBg="1"/>
      <p:bldP spid="206" grpId="0" animBg="1"/>
      <p:bldP spid="206" grpId="1" animBg="1"/>
      <p:bldP spid="207" grpId="0" animBg="1"/>
      <p:bldP spid="207" grpId="1" animBg="1"/>
      <p:bldP spid="208" grpId="0" animBg="1"/>
      <p:bldP spid="208" grpId="1" animBg="1"/>
      <p:bldP spid="209" grpId="0" animBg="1"/>
      <p:bldP spid="209" grpId="1" animBg="1"/>
      <p:bldP spid="210" grpId="0" animBg="1"/>
      <p:bldP spid="210" grpId="1" animBg="1"/>
      <p:bldP spid="211" grpId="0" animBg="1"/>
      <p:bldP spid="211" grpId="1" animBg="1"/>
      <p:bldP spid="212" grpId="0" animBg="1"/>
      <p:bldP spid="212" grpId="1" animBg="1"/>
      <p:bldP spid="213" grpId="0" animBg="1"/>
      <p:bldP spid="213" grpId="1" animBg="1"/>
      <p:bldP spid="214" grpId="0" animBg="1"/>
      <p:bldP spid="214" grpId="1" animBg="1"/>
      <p:bldP spid="215" grpId="0" animBg="1"/>
      <p:bldP spid="215" grpId="1" animBg="1"/>
      <p:bldP spid="216" grpId="0" animBg="1"/>
      <p:bldP spid="216" grpId="1" animBg="1"/>
      <p:bldP spid="217" grpId="0" animBg="1"/>
      <p:bldP spid="217" grpId="1" animBg="1"/>
      <p:bldP spid="218" grpId="0" animBg="1"/>
      <p:bldP spid="218" grpId="1" animBg="1"/>
      <p:bldP spid="219" grpId="0" animBg="1"/>
      <p:bldP spid="219" grpId="1" animBg="1"/>
      <p:bldP spid="220" grpId="0" animBg="1"/>
      <p:bldP spid="220" grpId="1" animBg="1"/>
      <p:bldP spid="221" grpId="0" animBg="1"/>
      <p:bldP spid="221" grpId="1" animBg="1"/>
      <p:bldP spid="222" grpId="0" animBg="1"/>
      <p:bldP spid="222" grpId="1" animBg="1"/>
      <p:bldP spid="223" grpId="0" animBg="1"/>
      <p:bldP spid="223" grpId="1" animBg="1"/>
      <p:bldP spid="224" grpId="0" animBg="1"/>
      <p:bldP spid="224" grpId="1" animBg="1"/>
      <p:bldP spid="225" grpId="0" animBg="1"/>
      <p:bldP spid="225" grpId="1" animBg="1"/>
      <p:bldP spid="226" grpId="0" animBg="1"/>
      <p:bldP spid="226" grpId="1" animBg="1"/>
      <p:bldP spid="227" grpId="0" animBg="1"/>
      <p:bldP spid="227" grpId="1" animBg="1"/>
      <p:bldP spid="228" grpId="0" animBg="1"/>
      <p:bldP spid="228" grpId="1" animBg="1"/>
      <p:bldP spid="229" grpId="0" animBg="1"/>
      <p:bldP spid="229" grpId="1" animBg="1"/>
      <p:bldP spid="230" grpId="0" animBg="1"/>
      <p:bldP spid="230" grpId="1" animBg="1"/>
      <p:bldP spid="231" grpId="0" animBg="1"/>
      <p:bldP spid="231" grpId="1" animBg="1"/>
      <p:bldP spid="232" grpId="0" animBg="1"/>
      <p:bldP spid="232" grpId="1" animBg="1"/>
      <p:bldP spid="233" grpId="0" animBg="1"/>
      <p:bldP spid="233" grpId="1" animBg="1"/>
      <p:bldP spid="234" grpId="0" animBg="1"/>
      <p:bldP spid="234" grpId="1" animBg="1"/>
      <p:bldP spid="235" grpId="0" animBg="1"/>
      <p:bldP spid="235" grpId="1" animBg="1"/>
      <p:bldP spid="236" grpId="0" animBg="1"/>
      <p:bldP spid="236" grpId="1" animBg="1"/>
      <p:bldP spid="237" grpId="0" animBg="1"/>
      <p:bldP spid="237"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22762519-4D37-475E-B093-0D49C28C0B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21320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1420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4">
            <a:extLst>
              <a:ext uri="{FF2B5EF4-FFF2-40B4-BE49-F238E27FC236}">
                <a16:creationId xmlns:a16="http://schemas.microsoft.com/office/drawing/2014/main" id="{1B99A9A1-578F-497E-9C01-EAE98470D600}"/>
              </a:ext>
            </a:extLst>
          </p:cNvPr>
          <p:cNvGraphicFramePr>
            <a:graphicFrameLocks noGrp="1"/>
          </p:cNvGraphicFramePr>
          <p:nvPr>
            <p:ph idx="1"/>
            <p:extLst>
              <p:ext uri="{D42A27DB-BD31-4B8C-83A1-F6EECF244321}">
                <p14:modId xmlns:p14="http://schemas.microsoft.com/office/powerpoint/2010/main" val="3663781868"/>
              </p:ext>
            </p:extLst>
          </p:nvPr>
        </p:nvGraphicFramePr>
        <p:xfrm>
          <a:off x="98504" y="100358"/>
          <a:ext cx="12093500" cy="6757639"/>
        </p:xfrm>
        <a:graphic>
          <a:graphicData uri="http://schemas.openxmlformats.org/drawingml/2006/table">
            <a:tbl>
              <a:tblPr firstRow="1" firstCol="1" bandRow="1"/>
              <a:tblGrid>
                <a:gridCol w="1209350">
                  <a:extLst>
                    <a:ext uri="{9D8B030D-6E8A-4147-A177-3AD203B41FA5}">
                      <a16:colId xmlns:a16="http://schemas.microsoft.com/office/drawing/2014/main" val="3707506804"/>
                    </a:ext>
                  </a:extLst>
                </a:gridCol>
                <a:gridCol w="1209350">
                  <a:extLst>
                    <a:ext uri="{9D8B030D-6E8A-4147-A177-3AD203B41FA5}">
                      <a16:colId xmlns:a16="http://schemas.microsoft.com/office/drawing/2014/main" val="2099009997"/>
                    </a:ext>
                  </a:extLst>
                </a:gridCol>
                <a:gridCol w="1209350">
                  <a:extLst>
                    <a:ext uri="{9D8B030D-6E8A-4147-A177-3AD203B41FA5}">
                      <a16:colId xmlns:a16="http://schemas.microsoft.com/office/drawing/2014/main" val="889001329"/>
                    </a:ext>
                  </a:extLst>
                </a:gridCol>
                <a:gridCol w="1209350">
                  <a:extLst>
                    <a:ext uri="{9D8B030D-6E8A-4147-A177-3AD203B41FA5}">
                      <a16:colId xmlns:a16="http://schemas.microsoft.com/office/drawing/2014/main" val="665624840"/>
                    </a:ext>
                  </a:extLst>
                </a:gridCol>
                <a:gridCol w="1209350">
                  <a:extLst>
                    <a:ext uri="{9D8B030D-6E8A-4147-A177-3AD203B41FA5}">
                      <a16:colId xmlns:a16="http://schemas.microsoft.com/office/drawing/2014/main" val="525934091"/>
                    </a:ext>
                  </a:extLst>
                </a:gridCol>
                <a:gridCol w="1209350">
                  <a:extLst>
                    <a:ext uri="{9D8B030D-6E8A-4147-A177-3AD203B41FA5}">
                      <a16:colId xmlns:a16="http://schemas.microsoft.com/office/drawing/2014/main" val="1497433860"/>
                    </a:ext>
                  </a:extLst>
                </a:gridCol>
                <a:gridCol w="1209350">
                  <a:extLst>
                    <a:ext uri="{9D8B030D-6E8A-4147-A177-3AD203B41FA5}">
                      <a16:colId xmlns:a16="http://schemas.microsoft.com/office/drawing/2014/main" val="305937925"/>
                    </a:ext>
                  </a:extLst>
                </a:gridCol>
                <a:gridCol w="1209350">
                  <a:extLst>
                    <a:ext uri="{9D8B030D-6E8A-4147-A177-3AD203B41FA5}">
                      <a16:colId xmlns:a16="http://schemas.microsoft.com/office/drawing/2014/main" val="2672310911"/>
                    </a:ext>
                  </a:extLst>
                </a:gridCol>
                <a:gridCol w="1209350">
                  <a:extLst>
                    <a:ext uri="{9D8B030D-6E8A-4147-A177-3AD203B41FA5}">
                      <a16:colId xmlns:a16="http://schemas.microsoft.com/office/drawing/2014/main" val="272274157"/>
                    </a:ext>
                  </a:extLst>
                </a:gridCol>
                <a:gridCol w="1209350">
                  <a:extLst>
                    <a:ext uri="{9D8B030D-6E8A-4147-A177-3AD203B41FA5}">
                      <a16:colId xmlns:a16="http://schemas.microsoft.com/office/drawing/2014/main" val="555374734"/>
                    </a:ext>
                  </a:extLst>
                </a:gridCol>
              </a:tblGrid>
              <a:tr h="965377">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X</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B</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Ù</a:t>
                      </a:r>
                      <a:endPar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a:noFill/>
                    </a:lnB>
                  </a:tcPr>
                </a:tc>
                <a:extLst>
                  <a:ext uri="{0D108BD9-81ED-4DB2-BD59-A6C34878D82A}">
                    <a16:rowId xmlns:a16="http://schemas.microsoft.com/office/drawing/2014/main" val="3529330288"/>
                  </a:ext>
                </a:extLst>
              </a:tr>
              <a:tr h="965377">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Ê</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C</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Ú</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5945750"/>
                  </a:ext>
                </a:extLst>
              </a:tr>
              <a:tr h="965377">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À</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B</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Ù</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a:noFill/>
                    </a:lnB>
                  </a:tcPr>
                </a:tc>
                <a:extLst>
                  <a:ext uri="{0D108BD9-81ED-4DB2-BD59-A6C34878D82A}">
                    <a16:rowId xmlns:a16="http://schemas.microsoft.com/office/drawing/2014/main" val="4147936993"/>
                  </a:ext>
                </a:extLst>
              </a:tr>
              <a:tr h="965377">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Ư</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Ợ</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C</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a:noFill/>
                    </a:lnB>
                  </a:tcPr>
                </a:tc>
                <a:extLst>
                  <a:ext uri="{0D108BD9-81ED-4DB2-BD59-A6C34878D82A}">
                    <a16:rowId xmlns:a16="http://schemas.microsoft.com/office/drawing/2014/main" val="4280709572"/>
                  </a:ext>
                </a:extLst>
              </a:tr>
              <a:tr h="965377">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Ồ</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Ă</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X</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72107600"/>
                  </a:ext>
                </a:extLst>
              </a:tr>
              <a:tr h="965377">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Ê</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R</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54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a:noFill/>
                    </a:lnB>
                  </a:tcPr>
                </a:tc>
                <a:extLst>
                  <a:ext uri="{0D108BD9-81ED-4DB2-BD59-A6C34878D82A}">
                    <a16:rowId xmlns:a16="http://schemas.microsoft.com/office/drawing/2014/main" val="3244771203"/>
                  </a:ext>
                </a:extLst>
              </a:tr>
              <a:tr h="965377">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C</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Ú</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Ê</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U</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54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367874499"/>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4">
            <a:extLst>
              <a:ext uri="{FF2B5EF4-FFF2-40B4-BE49-F238E27FC236}">
                <a16:creationId xmlns:a16="http://schemas.microsoft.com/office/drawing/2014/main" id="{1B99A9A1-578F-497E-9C01-EAE98470D600}"/>
              </a:ext>
            </a:extLst>
          </p:cNvPr>
          <p:cNvGraphicFramePr>
            <a:graphicFrameLocks noGrp="1"/>
          </p:cNvGraphicFramePr>
          <p:nvPr>
            <p:ph idx="1"/>
            <p:extLst>
              <p:ext uri="{D42A27DB-BD31-4B8C-83A1-F6EECF244321}">
                <p14:modId xmlns:p14="http://schemas.microsoft.com/office/powerpoint/2010/main" val="3400414118"/>
              </p:ext>
            </p:extLst>
          </p:nvPr>
        </p:nvGraphicFramePr>
        <p:xfrm>
          <a:off x="98504" y="100358"/>
          <a:ext cx="12093498" cy="6757639"/>
        </p:xfrm>
        <a:graphic>
          <a:graphicData uri="http://schemas.openxmlformats.org/drawingml/2006/table">
            <a:tbl>
              <a:tblPr firstRow="1" firstCol="1" bandRow="1"/>
              <a:tblGrid>
                <a:gridCol w="1343722">
                  <a:extLst>
                    <a:ext uri="{9D8B030D-6E8A-4147-A177-3AD203B41FA5}">
                      <a16:colId xmlns:a16="http://schemas.microsoft.com/office/drawing/2014/main" val="3707506804"/>
                    </a:ext>
                  </a:extLst>
                </a:gridCol>
                <a:gridCol w="1343722">
                  <a:extLst>
                    <a:ext uri="{9D8B030D-6E8A-4147-A177-3AD203B41FA5}">
                      <a16:colId xmlns:a16="http://schemas.microsoft.com/office/drawing/2014/main" val="2099009997"/>
                    </a:ext>
                  </a:extLst>
                </a:gridCol>
                <a:gridCol w="1343722">
                  <a:extLst>
                    <a:ext uri="{9D8B030D-6E8A-4147-A177-3AD203B41FA5}">
                      <a16:colId xmlns:a16="http://schemas.microsoft.com/office/drawing/2014/main" val="889001329"/>
                    </a:ext>
                  </a:extLst>
                </a:gridCol>
                <a:gridCol w="1343722">
                  <a:extLst>
                    <a:ext uri="{9D8B030D-6E8A-4147-A177-3AD203B41FA5}">
                      <a16:colId xmlns:a16="http://schemas.microsoft.com/office/drawing/2014/main" val="665624840"/>
                    </a:ext>
                  </a:extLst>
                </a:gridCol>
                <a:gridCol w="1343722">
                  <a:extLst>
                    <a:ext uri="{9D8B030D-6E8A-4147-A177-3AD203B41FA5}">
                      <a16:colId xmlns:a16="http://schemas.microsoft.com/office/drawing/2014/main" val="525934091"/>
                    </a:ext>
                  </a:extLst>
                </a:gridCol>
                <a:gridCol w="1343722">
                  <a:extLst>
                    <a:ext uri="{9D8B030D-6E8A-4147-A177-3AD203B41FA5}">
                      <a16:colId xmlns:a16="http://schemas.microsoft.com/office/drawing/2014/main" val="1497433860"/>
                    </a:ext>
                  </a:extLst>
                </a:gridCol>
                <a:gridCol w="1343722">
                  <a:extLst>
                    <a:ext uri="{9D8B030D-6E8A-4147-A177-3AD203B41FA5}">
                      <a16:colId xmlns:a16="http://schemas.microsoft.com/office/drawing/2014/main" val="305937925"/>
                    </a:ext>
                  </a:extLst>
                </a:gridCol>
                <a:gridCol w="1343722">
                  <a:extLst>
                    <a:ext uri="{9D8B030D-6E8A-4147-A177-3AD203B41FA5}">
                      <a16:colId xmlns:a16="http://schemas.microsoft.com/office/drawing/2014/main" val="2672310911"/>
                    </a:ext>
                  </a:extLst>
                </a:gridCol>
                <a:gridCol w="1343722">
                  <a:extLst>
                    <a:ext uri="{9D8B030D-6E8A-4147-A177-3AD203B41FA5}">
                      <a16:colId xmlns:a16="http://schemas.microsoft.com/office/drawing/2014/main" val="272274157"/>
                    </a:ext>
                  </a:extLst>
                </a:gridCol>
              </a:tblGrid>
              <a:tr h="965377">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 X</a:t>
                      </a:r>
                      <a:endPar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O</a:t>
                      </a:r>
                      <a:endPar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a:solidFill>
                            <a:srgbClr val="FFFF00"/>
                          </a:solidFill>
                          <a:effectLst/>
                          <a:latin typeface="Tahoma" panose="020B0604030504040204" pitchFamily="34" charset="0"/>
                          <a:ea typeface="Tahoma" panose="020B0604030504040204" pitchFamily="34" charset="0"/>
                          <a:cs typeface="Tahoma" panose="020B0604030504040204" pitchFamily="34" charset="0"/>
                        </a:rPr>
                        <a:t>Á</a:t>
                      </a:r>
                      <a:endParaRPr lang="en-US" sz="6000" b="1" dirty="0">
                        <a:solidFill>
                          <a:srgbClr val="FFFF00"/>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B</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Ù</a:t>
                      </a:r>
                      <a:endPar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9330288"/>
                  </a:ext>
                </a:extLst>
              </a:tr>
              <a:tr h="965377">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Ê</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C</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Ú</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25945750"/>
                  </a:ext>
                </a:extLst>
              </a:tr>
              <a:tr h="965377">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À</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B</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Ù</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47936993"/>
                  </a:ext>
                </a:extLst>
              </a:tr>
              <a:tr h="965377">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Đ</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Ư</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Ợ</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C</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S</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0709572"/>
                  </a:ext>
                </a:extLst>
              </a:tr>
              <a:tr h="965377">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G</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Ồ</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a:solidFill>
                            <a:srgbClr val="FFFF00"/>
                          </a:solidFill>
                          <a:effectLst/>
                          <a:latin typeface="Tahoma" panose="020B0604030504040204" pitchFamily="34" charset="0"/>
                          <a:ea typeface="Tahoma" panose="020B0604030504040204" pitchFamily="34" charset="0"/>
                          <a:cs typeface="Tahoma" panose="020B0604030504040204" pitchFamily="34" charset="0"/>
                        </a:rPr>
                        <a:t>Á</a:t>
                      </a:r>
                      <a:endParaRPr lang="en-US" sz="6000" b="1" dirty="0">
                        <a:solidFill>
                          <a:srgbClr val="FFFF00"/>
                        </a:solidFill>
                        <a:effectLst/>
                        <a:latin typeface="Tahoma" panose="020B0604030504040204" pitchFamily="34" charset="0"/>
                        <a:ea typeface="Tahoma" panose="020B0604030504040204" pitchFamily="34" charset="0"/>
                        <a:cs typeface="Tahoma" panose="020B0604030504040204" pitchFamily="34" charset="0"/>
                      </a:endParaRP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X</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72107600"/>
                  </a:ext>
                </a:extLst>
              </a:tr>
              <a:tr h="965377">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Ê</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N</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R</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txBody>
                  <a:tcPr marL="38497" marR="38497"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4771203"/>
                  </a:ext>
                </a:extLst>
              </a:tr>
              <a:tr h="965377">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C</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H</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Ú</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G</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I</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Ê</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S</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0" marR="0" algn="ctr">
                        <a:lnSpc>
                          <a:spcPct val="107000"/>
                        </a:lnSpc>
                        <a:spcBef>
                          <a:spcPts val="0"/>
                        </a:spcBef>
                        <a:spcAft>
                          <a:spcPts val="0"/>
                        </a:spcAft>
                      </a:pPr>
                      <a:r>
                        <a:rPr lang="en-US" sz="6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U</a:t>
                      </a:r>
                    </a:p>
                  </a:txBody>
                  <a:tcPr marL="38497" marR="384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2367874499"/>
                  </a:ext>
                </a:extLst>
              </a:tr>
            </a:tbl>
          </a:graphicData>
        </a:graphic>
      </p:graphicFrame>
    </p:spTree>
    <p:extLst>
      <p:ext uri="{BB962C8B-B14F-4D97-AF65-F5344CB8AC3E}">
        <p14:creationId xmlns:p14="http://schemas.microsoft.com/office/powerpoint/2010/main" val="23240896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96319" y="930542"/>
            <a:ext cx="6310854" cy="4076693"/>
          </a:xfrm>
          <a:prstGeom prst="rect">
            <a:avLst/>
          </a:prstGeom>
          <a:noFill/>
        </p:spPr>
        <p:txBody>
          <a:bodyPr wrap="square">
            <a:spAutoFit/>
          </a:bodyPr>
          <a:lstStyle/>
          <a:p>
            <a:pPr lvl="0" algn="ctr">
              <a:lnSpc>
                <a:spcPct val="107000"/>
              </a:lnSpc>
              <a:spcAft>
                <a:spcPts val="800"/>
              </a:spcAft>
              <a:defRPr/>
            </a:pPr>
            <a:r>
              <a:rPr lang="en-US" sz="4800" b="1">
                <a:solidFill>
                  <a:srgbClr val="7030A0"/>
                </a:solidFill>
                <a:latin typeface="Verdana" panose="020B0604030504040204" pitchFamily="34" charset="0"/>
                <a:ea typeface="Verdana" panose="020B0604030504040204" pitchFamily="34" charset="0"/>
                <a:cs typeface="Times New Roman" panose="02020603050405020304" pitchFamily="18" charset="0"/>
              </a:rPr>
              <a:t>TRONG MÙA CHAY NÀY </a:t>
            </a:r>
          </a:p>
          <a:p>
            <a:pPr lvl="0" algn="ctr">
              <a:lnSpc>
                <a:spcPct val="107000"/>
              </a:lnSpc>
              <a:spcAft>
                <a:spcPts val="800"/>
              </a:spcAft>
              <a:defRPr/>
            </a:pPr>
            <a:r>
              <a:rPr lang="en-US" sz="4800" b="1">
                <a:solidFill>
                  <a:srgbClr val="7030A0"/>
                </a:solidFill>
                <a:latin typeface="Verdana" panose="020B0604030504040204" pitchFamily="34" charset="0"/>
                <a:ea typeface="Verdana" panose="020B0604030504040204" pitchFamily="34" charset="0"/>
                <a:cs typeface="Times New Roman" panose="02020603050405020304" pitchFamily="18" charset="0"/>
              </a:rPr>
              <a:t>EM SẼ QUYẾT TÂM SỬA MỘT TẬT XẤU.</a:t>
            </a:r>
            <a:endParaRPr kumimoji="0" lang="en-US" sz="4800" b="1" i="0" u="none" strike="noStrike" kern="1200" cap="none" spc="0" normalizeH="0" baseline="0" noProof="0" dirty="0">
              <a:ln>
                <a:noFill/>
              </a:ln>
              <a:solidFill>
                <a:srgbClr val="7030A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"Anh hãy đến hồ Silôe mà rửa" (chữ Silôe có nghĩa là được sai)". Anh ta ra đi và rửa, rồi trở lại thì trông thấy được.</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68264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Những người láng giềng và kẻ xưa kia từng thấy anh ta ăn xin đều nói: "</a:t>
            </a:r>
            <a:r>
              <a:rPr lang="vi-VN" sz="7200" b="1">
                <a:latin typeface="Tahoma" panose="020B0604030504040204" pitchFamily="34" charset="0"/>
                <a:ea typeface="Tahoma" panose="020B0604030504040204" pitchFamily="34" charset="0"/>
                <a:cs typeface="Tahoma" panose="020B0604030504040204" pitchFamily="34" charset="0"/>
              </a:rPr>
              <a:t>Đó chẳng </a:t>
            </a:r>
            <a:r>
              <a:rPr lang="vi-VN" sz="7200" b="1" dirty="0">
                <a:latin typeface="Tahoma" panose="020B0604030504040204" pitchFamily="34" charset="0"/>
                <a:ea typeface="Tahoma" panose="020B0604030504040204" pitchFamily="34" charset="0"/>
                <a:cs typeface="Tahoma" panose="020B0604030504040204" pitchFamily="34" charset="0"/>
              </a:rPr>
              <a:t>phải là người vẫn ngồi ăn xin sao?" Có kẻ nói: "Đúng hắn".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03507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Lại có người bảo: "Không phải, nhưng là một người giống hắn". Còn anh ta thì nói: "Chính tôi đây".</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95117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Họ liền dẫn người trước kia bị mù đến với những người biệt phái, lý do tại Chúa Giêsu hoà bùn và chữa mắt cho anh ta lại nhằm ngày Sa-bat.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13449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Các người biệt phái cũng hỏi anh ta do đâu được sáng mắt. Anh đáp: "Ngài đã xoa bùn vào mắt tôi, tôi đi rửa và tôi được sáng mắt".</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89703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Mấy người biệt phái nói: "Người đó không phải bởi Thiên Chúa, vì không giữ ngày Sa-bat".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84661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7999"/>
          </a:xfrm>
        </p:spPr>
        <p:txBody>
          <a:bodyPr>
            <a:noAutofit/>
          </a:bodyPr>
          <a:lstStyle/>
          <a:p>
            <a:pPr algn="just">
              <a:lnSpc>
                <a:spcPct val="100000"/>
              </a:lnSpc>
              <a:spcBef>
                <a:spcPts val="450"/>
              </a:spcBef>
              <a:spcAft>
                <a:spcPts val="450"/>
              </a:spcAft>
            </a:pPr>
            <a:r>
              <a:rPr lang="vi-VN" sz="7200" b="1" dirty="0">
                <a:latin typeface="Tahoma" panose="020B0604030504040204" pitchFamily="34" charset="0"/>
                <a:ea typeface="Tahoma" panose="020B0604030504040204" pitchFamily="34" charset="0"/>
                <a:cs typeface="Tahoma" panose="020B0604030504040204" pitchFamily="34" charset="0"/>
              </a:rPr>
              <a:t>Mấy kẻ khác lại rằng: "Làm sao một người tội lỗi lại làm được những phép lạ thể ấy?" Họ bất đồng ý kiến với nhau. </a:t>
            </a:r>
            <a:endParaRPr lang="en-US" sz="72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55656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TotalTime>
  <Words>1091</Words>
  <Application>Microsoft Office PowerPoint</Application>
  <PresentationFormat>Widescreen</PresentationFormat>
  <Paragraphs>316</Paragraphs>
  <Slides>26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Khi ấy, Chúa Giêsu đi qua, thấy một người mù từ khi mới sinh. Người nhổ xuống đất, lấy nước miếng trộn thành bùn, rồi xoa bùn trên mắt người ấy, và bảo: </vt:lpstr>
      <vt:lpstr>"Anh hãy đến hồ Silôe mà rửa" (chữ Silôe có nghĩa là được sai)". Anh ta ra đi và rửa, rồi trở lại thì trông thấy được.</vt:lpstr>
      <vt:lpstr>Những người láng giềng và kẻ xưa kia từng thấy anh ta ăn xin đều nói: "Đó chẳng phải là người vẫn ngồi ăn xin sao?" Có kẻ nói: "Đúng hắn". </vt:lpstr>
      <vt:lpstr>Lại có người bảo: "Không phải, nhưng là một người giống hắn". Còn anh ta thì nói: "Chính tôi đây".</vt:lpstr>
      <vt:lpstr>Họ liền dẫn người trước kia bị mù đến với những người biệt phái, lý do tại Chúa Giêsu hoà bùn và chữa mắt cho anh ta lại nhằm ngày Sa-bat. </vt:lpstr>
      <vt:lpstr>Các người biệt phái cũng hỏi anh ta do đâu được sáng mắt. Anh đáp: "Ngài đã xoa bùn vào mắt tôi, tôi đi rửa và tôi được sáng mắt".</vt:lpstr>
      <vt:lpstr>Mấy người biệt phái nói: "Người đó không phải bởi Thiên Chúa, vì không giữ ngày Sa-bat". </vt:lpstr>
      <vt:lpstr>Mấy kẻ khác lại rằng: "Làm sao một người tội lỗi lại làm được những phép lạ thể ấy?" Họ bất đồng ý kiến với nhau. </vt:lpstr>
      <vt:lpstr>Họ liền quay lại hỏi người mù lần nữa: "Còn anh, anh nói gì về người đã mở mắt cho anh?" Anh đáp: "Đó là một Tiên tri".</vt:lpstr>
      <vt:lpstr>Họ bảo anh ta: "Mày sinh ra trong tội mà mày dám dạy chúng ta ư?" Rồi họ đuổi anh ta ra ngoài.</vt:lpstr>
      <vt:lpstr>Chúa Giêsu hay tin họ đuổi anh ra ngoài, nên khi gặp anh, Người liền bảo: "Anh có tin Con Thiên Chúa không?"</vt:lpstr>
      <vt:lpstr>Anh thưa: "Thưa Ngài, nhưng Người là ai để tôi tin Người?" Chúa Giêsu đáp: "Anh đang nhìn thấy Người và chính Người đang nói với anh". </vt:lpstr>
      <vt:lpstr>Anh ta liền nói: "Lạy Ngài, tôi tin", và anh ta sấp mình thờ lạy Người.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40</cp:revision>
  <dcterms:created xsi:type="dcterms:W3CDTF">2022-01-14T15:16:50Z</dcterms:created>
  <dcterms:modified xsi:type="dcterms:W3CDTF">2026-03-12T14:51:34Z</dcterms:modified>
</cp:coreProperties>
</file>