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wav" ContentType="audio/x-wav"/>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5"/>
  </p:notesMasterIdLst>
  <p:sldIdLst>
    <p:sldId id="258" r:id="rId2"/>
    <p:sldId id="314" r:id="rId3"/>
    <p:sldId id="688" r:id="rId4"/>
    <p:sldId id="315" r:id="rId5"/>
    <p:sldId id="687" r:id="rId6"/>
    <p:sldId id="332" r:id="rId7"/>
    <p:sldId id="685" r:id="rId8"/>
    <p:sldId id="408" r:id="rId9"/>
    <p:sldId id="581" r:id="rId10"/>
    <p:sldId id="616" r:id="rId11"/>
    <p:sldId id="689" r:id="rId12"/>
    <p:sldId id="260" r:id="rId13"/>
    <p:sldId id="308" r:id="rId14"/>
    <p:sldId id="386" r:id="rId15"/>
    <p:sldId id="387" r:id="rId16"/>
    <p:sldId id="388" r:id="rId17"/>
    <p:sldId id="391" r:id="rId18"/>
    <p:sldId id="293" r:id="rId19"/>
    <p:sldId id="294" r:id="rId20"/>
    <p:sldId id="669" r:id="rId21"/>
    <p:sldId id="393" r:id="rId22"/>
    <p:sldId id="327" r:id="rId23"/>
    <p:sldId id="296" r:id="rId24"/>
  </p:sldIdLst>
  <p:sldSz cx="12192000" cy="6858000"/>
  <p:notesSz cx="6858000" cy="9144000"/>
  <p:defaultTextStyle>
    <a:defPPr>
      <a:defRPr lang="vi-V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900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125" d="100"/>
          <a:sy n="125" d="100"/>
        </p:scale>
        <p:origin x="360"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EEAA921-47CE-4C3A-BA92-381BD2D23193}" type="datetimeFigureOut">
              <a:rPr lang="en-US" smtClean="0"/>
              <a:t>2/22/2026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663F9E8-788D-4BCE-9332-782F8583047E}" type="slidenum">
              <a:rPr lang="en-US" smtClean="0"/>
              <a:t>‹#›</a:t>
            </a:fld>
            <a:endParaRPr lang="en-US"/>
          </a:p>
        </p:txBody>
      </p:sp>
    </p:spTree>
    <p:extLst>
      <p:ext uri="{BB962C8B-B14F-4D97-AF65-F5344CB8AC3E}">
        <p14:creationId xmlns:p14="http://schemas.microsoft.com/office/powerpoint/2010/main" val="246894635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AF83EF5B-4BB6-44CB-9F38-0DC96FA0EA60}" type="slidenum">
              <a:rPr lang="en-US" smtClean="0"/>
              <a:t>2</a:t>
            </a:fld>
            <a:endParaRPr lang="en-US"/>
          </a:p>
        </p:txBody>
      </p:sp>
    </p:spTree>
    <p:extLst>
      <p:ext uri="{BB962C8B-B14F-4D97-AF65-F5344CB8AC3E}">
        <p14:creationId xmlns:p14="http://schemas.microsoft.com/office/powerpoint/2010/main" val="112459100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635DD8-4449-423C-A639-F65BA6D75602}"/>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vi-VN"/>
          </a:p>
        </p:txBody>
      </p:sp>
      <p:sp>
        <p:nvSpPr>
          <p:cNvPr id="3" name="Subtitle 2">
            <a:extLst>
              <a:ext uri="{FF2B5EF4-FFF2-40B4-BE49-F238E27FC236}">
                <a16:creationId xmlns:a16="http://schemas.microsoft.com/office/drawing/2014/main" id="{0622D266-FC06-4B14-8BD7-484074193D8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vi-VN"/>
          </a:p>
        </p:txBody>
      </p:sp>
      <p:sp>
        <p:nvSpPr>
          <p:cNvPr id="4" name="Date Placeholder 3">
            <a:extLst>
              <a:ext uri="{FF2B5EF4-FFF2-40B4-BE49-F238E27FC236}">
                <a16:creationId xmlns:a16="http://schemas.microsoft.com/office/drawing/2014/main" id="{94FA8C45-7E4E-4866-8C82-71C166C44AA5}"/>
              </a:ext>
            </a:extLst>
          </p:cNvPr>
          <p:cNvSpPr>
            <a:spLocks noGrp="1"/>
          </p:cNvSpPr>
          <p:nvPr>
            <p:ph type="dt" sz="half" idx="10"/>
          </p:nvPr>
        </p:nvSpPr>
        <p:spPr/>
        <p:txBody>
          <a:bodyPr/>
          <a:lstStyle/>
          <a:p>
            <a:fld id="{2FF9C1CA-27ED-46C1-8525-37ABE13F03B0}" type="datetimeFigureOut">
              <a:rPr lang="vi-VN" smtClean="0"/>
              <a:t>22/02/2026</a:t>
            </a:fld>
            <a:endParaRPr lang="vi-VN"/>
          </a:p>
        </p:txBody>
      </p:sp>
      <p:sp>
        <p:nvSpPr>
          <p:cNvPr id="5" name="Footer Placeholder 4">
            <a:extLst>
              <a:ext uri="{FF2B5EF4-FFF2-40B4-BE49-F238E27FC236}">
                <a16:creationId xmlns:a16="http://schemas.microsoft.com/office/drawing/2014/main" id="{F826F900-C18C-4C2D-9121-6D9F7CF44928}"/>
              </a:ext>
            </a:extLst>
          </p:cNvPr>
          <p:cNvSpPr>
            <a:spLocks noGrp="1"/>
          </p:cNvSpPr>
          <p:nvPr>
            <p:ph type="ftr" sz="quarter" idx="11"/>
          </p:nvPr>
        </p:nvSpPr>
        <p:spPr/>
        <p:txBody>
          <a:bodyPr/>
          <a:lstStyle/>
          <a:p>
            <a:endParaRPr lang="vi-VN"/>
          </a:p>
        </p:txBody>
      </p:sp>
      <p:sp>
        <p:nvSpPr>
          <p:cNvPr id="6" name="Slide Number Placeholder 5">
            <a:extLst>
              <a:ext uri="{FF2B5EF4-FFF2-40B4-BE49-F238E27FC236}">
                <a16:creationId xmlns:a16="http://schemas.microsoft.com/office/drawing/2014/main" id="{67FFBB37-8D8B-4ED6-8D94-B8E736D25A80}"/>
              </a:ext>
            </a:extLst>
          </p:cNvPr>
          <p:cNvSpPr>
            <a:spLocks noGrp="1"/>
          </p:cNvSpPr>
          <p:nvPr>
            <p:ph type="sldNum" sz="quarter" idx="12"/>
          </p:nvPr>
        </p:nvSpPr>
        <p:spPr/>
        <p:txBody>
          <a:bodyPr/>
          <a:lstStyle/>
          <a:p>
            <a:fld id="{E30CB2F9-C746-405B-B972-04B60C6BF1F2}" type="slidenum">
              <a:rPr lang="vi-VN" smtClean="0"/>
              <a:t>‹#›</a:t>
            </a:fld>
            <a:endParaRPr lang="vi-VN"/>
          </a:p>
        </p:txBody>
      </p:sp>
    </p:spTree>
    <p:extLst>
      <p:ext uri="{BB962C8B-B14F-4D97-AF65-F5344CB8AC3E}">
        <p14:creationId xmlns:p14="http://schemas.microsoft.com/office/powerpoint/2010/main" val="29247140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11D7D5-5D3F-4E90-9EB1-0D94F429A338}"/>
              </a:ext>
            </a:extLst>
          </p:cNvPr>
          <p:cNvSpPr>
            <a:spLocks noGrp="1"/>
          </p:cNvSpPr>
          <p:nvPr>
            <p:ph type="title"/>
          </p:nvPr>
        </p:nvSpPr>
        <p:spPr/>
        <p:txBody>
          <a:bodyPr/>
          <a:lstStyle/>
          <a:p>
            <a:r>
              <a:rPr lang="en-US"/>
              <a:t>Click to edit Master title style</a:t>
            </a:r>
            <a:endParaRPr lang="vi-VN"/>
          </a:p>
        </p:txBody>
      </p:sp>
      <p:sp>
        <p:nvSpPr>
          <p:cNvPr id="3" name="Vertical Text Placeholder 2">
            <a:extLst>
              <a:ext uri="{FF2B5EF4-FFF2-40B4-BE49-F238E27FC236}">
                <a16:creationId xmlns:a16="http://schemas.microsoft.com/office/drawing/2014/main" id="{3C592D96-5F34-4AB1-A37B-950BAE5083D2}"/>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Date Placeholder 3">
            <a:extLst>
              <a:ext uri="{FF2B5EF4-FFF2-40B4-BE49-F238E27FC236}">
                <a16:creationId xmlns:a16="http://schemas.microsoft.com/office/drawing/2014/main" id="{BC5B772E-20CA-4B33-939D-79947571EC5C}"/>
              </a:ext>
            </a:extLst>
          </p:cNvPr>
          <p:cNvSpPr>
            <a:spLocks noGrp="1"/>
          </p:cNvSpPr>
          <p:nvPr>
            <p:ph type="dt" sz="half" idx="10"/>
          </p:nvPr>
        </p:nvSpPr>
        <p:spPr/>
        <p:txBody>
          <a:bodyPr/>
          <a:lstStyle/>
          <a:p>
            <a:fld id="{2FF9C1CA-27ED-46C1-8525-37ABE13F03B0}" type="datetimeFigureOut">
              <a:rPr lang="vi-VN" smtClean="0"/>
              <a:t>22/02/2026</a:t>
            </a:fld>
            <a:endParaRPr lang="vi-VN"/>
          </a:p>
        </p:txBody>
      </p:sp>
      <p:sp>
        <p:nvSpPr>
          <p:cNvPr id="5" name="Footer Placeholder 4">
            <a:extLst>
              <a:ext uri="{FF2B5EF4-FFF2-40B4-BE49-F238E27FC236}">
                <a16:creationId xmlns:a16="http://schemas.microsoft.com/office/drawing/2014/main" id="{F9497229-AC30-41EC-B325-50DCC65CB9B9}"/>
              </a:ext>
            </a:extLst>
          </p:cNvPr>
          <p:cNvSpPr>
            <a:spLocks noGrp="1"/>
          </p:cNvSpPr>
          <p:nvPr>
            <p:ph type="ftr" sz="quarter" idx="11"/>
          </p:nvPr>
        </p:nvSpPr>
        <p:spPr/>
        <p:txBody>
          <a:bodyPr/>
          <a:lstStyle/>
          <a:p>
            <a:endParaRPr lang="vi-VN"/>
          </a:p>
        </p:txBody>
      </p:sp>
      <p:sp>
        <p:nvSpPr>
          <p:cNvPr id="6" name="Slide Number Placeholder 5">
            <a:extLst>
              <a:ext uri="{FF2B5EF4-FFF2-40B4-BE49-F238E27FC236}">
                <a16:creationId xmlns:a16="http://schemas.microsoft.com/office/drawing/2014/main" id="{3245F265-32D6-4048-A6C8-5EAF9497C1C3}"/>
              </a:ext>
            </a:extLst>
          </p:cNvPr>
          <p:cNvSpPr>
            <a:spLocks noGrp="1"/>
          </p:cNvSpPr>
          <p:nvPr>
            <p:ph type="sldNum" sz="quarter" idx="12"/>
          </p:nvPr>
        </p:nvSpPr>
        <p:spPr/>
        <p:txBody>
          <a:bodyPr/>
          <a:lstStyle/>
          <a:p>
            <a:fld id="{E30CB2F9-C746-405B-B972-04B60C6BF1F2}" type="slidenum">
              <a:rPr lang="vi-VN" smtClean="0"/>
              <a:t>‹#›</a:t>
            </a:fld>
            <a:endParaRPr lang="vi-VN"/>
          </a:p>
        </p:txBody>
      </p:sp>
    </p:spTree>
    <p:extLst>
      <p:ext uri="{BB962C8B-B14F-4D97-AF65-F5344CB8AC3E}">
        <p14:creationId xmlns:p14="http://schemas.microsoft.com/office/powerpoint/2010/main" val="257832406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133E2C7-B8DB-416A-849C-F8727C6D6A7A}"/>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vi-VN"/>
          </a:p>
        </p:txBody>
      </p:sp>
      <p:sp>
        <p:nvSpPr>
          <p:cNvPr id="3" name="Vertical Text Placeholder 2">
            <a:extLst>
              <a:ext uri="{FF2B5EF4-FFF2-40B4-BE49-F238E27FC236}">
                <a16:creationId xmlns:a16="http://schemas.microsoft.com/office/drawing/2014/main" id="{0795EA97-5511-461A-B619-FAC5D0F6EF3F}"/>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Date Placeholder 3">
            <a:extLst>
              <a:ext uri="{FF2B5EF4-FFF2-40B4-BE49-F238E27FC236}">
                <a16:creationId xmlns:a16="http://schemas.microsoft.com/office/drawing/2014/main" id="{8CDD5E18-72A4-41BE-8D81-82879DBCAD05}"/>
              </a:ext>
            </a:extLst>
          </p:cNvPr>
          <p:cNvSpPr>
            <a:spLocks noGrp="1"/>
          </p:cNvSpPr>
          <p:nvPr>
            <p:ph type="dt" sz="half" idx="10"/>
          </p:nvPr>
        </p:nvSpPr>
        <p:spPr/>
        <p:txBody>
          <a:bodyPr/>
          <a:lstStyle/>
          <a:p>
            <a:fld id="{2FF9C1CA-27ED-46C1-8525-37ABE13F03B0}" type="datetimeFigureOut">
              <a:rPr lang="vi-VN" smtClean="0"/>
              <a:t>22/02/2026</a:t>
            </a:fld>
            <a:endParaRPr lang="vi-VN"/>
          </a:p>
        </p:txBody>
      </p:sp>
      <p:sp>
        <p:nvSpPr>
          <p:cNvPr id="5" name="Footer Placeholder 4">
            <a:extLst>
              <a:ext uri="{FF2B5EF4-FFF2-40B4-BE49-F238E27FC236}">
                <a16:creationId xmlns:a16="http://schemas.microsoft.com/office/drawing/2014/main" id="{D0CFF74F-521E-4FAF-8BC5-1AA664255D42}"/>
              </a:ext>
            </a:extLst>
          </p:cNvPr>
          <p:cNvSpPr>
            <a:spLocks noGrp="1"/>
          </p:cNvSpPr>
          <p:nvPr>
            <p:ph type="ftr" sz="quarter" idx="11"/>
          </p:nvPr>
        </p:nvSpPr>
        <p:spPr/>
        <p:txBody>
          <a:bodyPr/>
          <a:lstStyle/>
          <a:p>
            <a:endParaRPr lang="vi-VN"/>
          </a:p>
        </p:txBody>
      </p:sp>
      <p:sp>
        <p:nvSpPr>
          <p:cNvPr id="6" name="Slide Number Placeholder 5">
            <a:extLst>
              <a:ext uri="{FF2B5EF4-FFF2-40B4-BE49-F238E27FC236}">
                <a16:creationId xmlns:a16="http://schemas.microsoft.com/office/drawing/2014/main" id="{3202554A-5342-4096-8E7A-C7436908BA89}"/>
              </a:ext>
            </a:extLst>
          </p:cNvPr>
          <p:cNvSpPr>
            <a:spLocks noGrp="1"/>
          </p:cNvSpPr>
          <p:nvPr>
            <p:ph type="sldNum" sz="quarter" idx="12"/>
          </p:nvPr>
        </p:nvSpPr>
        <p:spPr/>
        <p:txBody>
          <a:bodyPr/>
          <a:lstStyle/>
          <a:p>
            <a:fld id="{E30CB2F9-C746-405B-B972-04B60C6BF1F2}" type="slidenum">
              <a:rPr lang="vi-VN" smtClean="0"/>
              <a:t>‹#›</a:t>
            </a:fld>
            <a:endParaRPr lang="vi-VN"/>
          </a:p>
        </p:txBody>
      </p:sp>
    </p:spTree>
    <p:extLst>
      <p:ext uri="{BB962C8B-B14F-4D97-AF65-F5344CB8AC3E}">
        <p14:creationId xmlns:p14="http://schemas.microsoft.com/office/powerpoint/2010/main" val="22742728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05F664-AA3B-4313-A0F2-D409A4781F99}"/>
              </a:ext>
            </a:extLst>
          </p:cNvPr>
          <p:cNvSpPr>
            <a:spLocks noGrp="1"/>
          </p:cNvSpPr>
          <p:nvPr>
            <p:ph type="title"/>
          </p:nvPr>
        </p:nvSpPr>
        <p:spPr/>
        <p:txBody>
          <a:bodyPr/>
          <a:lstStyle/>
          <a:p>
            <a:r>
              <a:rPr lang="en-US"/>
              <a:t>Click to edit Master title style</a:t>
            </a:r>
            <a:endParaRPr lang="vi-VN"/>
          </a:p>
        </p:txBody>
      </p:sp>
      <p:sp>
        <p:nvSpPr>
          <p:cNvPr id="3" name="Content Placeholder 2">
            <a:extLst>
              <a:ext uri="{FF2B5EF4-FFF2-40B4-BE49-F238E27FC236}">
                <a16:creationId xmlns:a16="http://schemas.microsoft.com/office/drawing/2014/main" id="{77D26BB1-E78B-4471-BE4E-53C3618C5314}"/>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Date Placeholder 3">
            <a:extLst>
              <a:ext uri="{FF2B5EF4-FFF2-40B4-BE49-F238E27FC236}">
                <a16:creationId xmlns:a16="http://schemas.microsoft.com/office/drawing/2014/main" id="{BFA202FC-DC52-4B3B-A666-E0F2AD2905B0}"/>
              </a:ext>
            </a:extLst>
          </p:cNvPr>
          <p:cNvSpPr>
            <a:spLocks noGrp="1"/>
          </p:cNvSpPr>
          <p:nvPr>
            <p:ph type="dt" sz="half" idx="10"/>
          </p:nvPr>
        </p:nvSpPr>
        <p:spPr/>
        <p:txBody>
          <a:bodyPr/>
          <a:lstStyle/>
          <a:p>
            <a:fld id="{2FF9C1CA-27ED-46C1-8525-37ABE13F03B0}" type="datetimeFigureOut">
              <a:rPr lang="vi-VN" smtClean="0"/>
              <a:t>22/02/2026</a:t>
            </a:fld>
            <a:endParaRPr lang="vi-VN"/>
          </a:p>
        </p:txBody>
      </p:sp>
      <p:sp>
        <p:nvSpPr>
          <p:cNvPr id="5" name="Footer Placeholder 4">
            <a:extLst>
              <a:ext uri="{FF2B5EF4-FFF2-40B4-BE49-F238E27FC236}">
                <a16:creationId xmlns:a16="http://schemas.microsoft.com/office/drawing/2014/main" id="{F3B0460E-3594-4A79-9E4E-36EC7F54B705}"/>
              </a:ext>
            </a:extLst>
          </p:cNvPr>
          <p:cNvSpPr>
            <a:spLocks noGrp="1"/>
          </p:cNvSpPr>
          <p:nvPr>
            <p:ph type="ftr" sz="quarter" idx="11"/>
          </p:nvPr>
        </p:nvSpPr>
        <p:spPr/>
        <p:txBody>
          <a:bodyPr/>
          <a:lstStyle/>
          <a:p>
            <a:endParaRPr lang="vi-VN"/>
          </a:p>
        </p:txBody>
      </p:sp>
      <p:sp>
        <p:nvSpPr>
          <p:cNvPr id="6" name="Slide Number Placeholder 5">
            <a:extLst>
              <a:ext uri="{FF2B5EF4-FFF2-40B4-BE49-F238E27FC236}">
                <a16:creationId xmlns:a16="http://schemas.microsoft.com/office/drawing/2014/main" id="{99CEA09A-40D4-46F8-8D4D-215020EAE69A}"/>
              </a:ext>
            </a:extLst>
          </p:cNvPr>
          <p:cNvSpPr>
            <a:spLocks noGrp="1"/>
          </p:cNvSpPr>
          <p:nvPr>
            <p:ph type="sldNum" sz="quarter" idx="12"/>
          </p:nvPr>
        </p:nvSpPr>
        <p:spPr/>
        <p:txBody>
          <a:bodyPr/>
          <a:lstStyle/>
          <a:p>
            <a:fld id="{E30CB2F9-C746-405B-B972-04B60C6BF1F2}" type="slidenum">
              <a:rPr lang="vi-VN" smtClean="0"/>
              <a:t>‹#›</a:t>
            </a:fld>
            <a:endParaRPr lang="vi-VN"/>
          </a:p>
        </p:txBody>
      </p:sp>
    </p:spTree>
    <p:extLst>
      <p:ext uri="{BB962C8B-B14F-4D97-AF65-F5344CB8AC3E}">
        <p14:creationId xmlns:p14="http://schemas.microsoft.com/office/powerpoint/2010/main" val="244335680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733C1E-0B4A-4019-8FB3-FDBACB5311F4}"/>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vi-VN"/>
          </a:p>
        </p:txBody>
      </p:sp>
      <p:sp>
        <p:nvSpPr>
          <p:cNvPr id="3" name="Text Placeholder 2">
            <a:extLst>
              <a:ext uri="{FF2B5EF4-FFF2-40B4-BE49-F238E27FC236}">
                <a16:creationId xmlns:a16="http://schemas.microsoft.com/office/drawing/2014/main" id="{F653D45E-ECC5-486B-A601-B03D259A6503}"/>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941CF448-B65D-4523-9B12-4CDC3F886731}"/>
              </a:ext>
            </a:extLst>
          </p:cNvPr>
          <p:cNvSpPr>
            <a:spLocks noGrp="1"/>
          </p:cNvSpPr>
          <p:nvPr>
            <p:ph type="dt" sz="half" idx="10"/>
          </p:nvPr>
        </p:nvSpPr>
        <p:spPr/>
        <p:txBody>
          <a:bodyPr/>
          <a:lstStyle/>
          <a:p>
            <a:fld id="{2FF9C1CA-27ED-46C1-8525-37ABE13F03B0}" type="datetimeFigureOut">
              <a:rPr lang="vi-VN" smtClean="0"/>
              <a:t>22/02/2026</a:t>
            </a:fld>
            <a:endParaRPr lang="vi-VN"/>
          </a:p>
        </p:txBody>
      </p:sp>
      <p:sp>
        <p:nvSpPr>
          <p:cNvPr id="5" name="Footer Placeholder 4">
            <a:extLst>
              <a:ext uri="{FF2B5EF4-FFF2-40B4-BE49-F238E27FC236}">
                <a16:creationId xmlns:a16="http://schemas.microsoft.com/office/drawing/2014/main" id="{4B74D0E6-2C86-49C5-A9CD-ACFF55D9DA4C}"/>
              </a:ext>
            </a:extLst>
          </p:cNvPr>
          <p:cNvSpPr>
            <a:spLocks noGrp="1"/>
          </p:cNvSpPr>
          <p:nvPr>
            <p:ph type="ftr" sz="quarter" idx="11"/>
          </p:nvPr>
        </p:nvSpPr>
        <p:spPr/>
        <p:txBody>
          <a:bodyPr/>
          <a:lstStyle/>
          <a:p>
            <a:endParaRPr lang="vi-VN"/>
          </a:p>
        </p:txBody>
      </p:sp>
      <p:sp>
        <p:nvSpPr>
          <p:cNvPr id="6" name="Slide Number Placeholder 5">
            <a:extLst>
              <a:ext uri="{FF2B5EF4-FFF2-40B4-BE49-F238E27FC236}">
                <a16:creationId xmlns:a16="http://schemas.microsoft.com/office/drawing/2014/main" id="{6A5DC806-FCD8-4CA2-BC87-FA6CE17601F2}"/>
              </a:ext>
            </a:extLst>
          </p:cNvPr>
          <p:cNvSpPr>
            <a:spLocks noGrp="1"/>
          </p:cNvSpPr>
          <p:nvPr>
            <p:ph type="sldNum" sz="quarter" idx="12"/>
          </p:nvPr>
        </p:nvSpPr>
        <p:spPr/>
        <p:txBody>
          <a:bodyPr/>
          <a:lstStyle/>
          <a:p>
            <a:fld id="{E30CB2F9-C746-405B-B972-04B60C6BF1F2}" type="slidenum">
              <a:rPr lang="vi-VN" smtClean="0"/>
              <a:t>‹#›</a:t>
            </a:fld>
            <a:endParaRPr lang="vi-VN"/>
          </a:p>
        </p:txBody>
      </p:sp>
    </p:spTree>
    <p:extLst>
      <p:ext uri="{BB962C8B-B14F-4D97-AF65-F5344CB8AC3E}">
        <p14:creationId xmlns:p14="http://schemas.microsoft.com/office/powerpoint/2010/main" val="115805354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60E31C-C008-41A6-B1CC-CA6C3ED98E01}"/>
              </a:ext>
            </a:extLst>
          </p:cNvPr>
          <p:cNvSpPr>
            <a:spLocks noGrp="1"/>
          </p:cNvSpPr>
          <p:nvPr>
            <p:ph type="title"/>
          </p:nvPr>
        </p:nvSpPr>
        <p:spPr/>
        <p:txBody>
          <a:bodyPr/>
          <a:lstStyle/>
          <a:p>
            <a:r>
              <a:rPr lang="en-US"/>
              <a:t>Click to edit Master title style</a:t>
            </a:r>
            <a:endParaRPr lang="vi-VN"/>
          </a:p>
        </p:txBody>
      </p:sp>
      <p:sp>
        <p:nvSpPr>
          <p:cNvPr id="3" name="Content Placeholder 2">
            <a:extLst>
              <a:ext uri="{FF2B5EF4-FFF2-40B4-BE49-F238E27FC236}">
                <a16:creationId xmlns:a16="http://schemas.microsoft.com/office/drawing/2014/main" id="{FD947F5F-9858-494A-82A4-9A7A3B54AD10}"/>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Content Placeholder 3">
            <a:extLst>
              <a:ext uri="{FF2B5EF4-FFF2-40B4-BE49-F238E27FC236}">
                <a16:creationId xmlns:a16="http://schemas.microsoft.com/office/drawing/2014/main" id="{50B676A2-D46B-4F56-A21A-931B25743346}"/>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5" name="Date Placeholder 4">
            <a:extLst>
              <a:ext uri="{FF2B5EF4-FFF2-40B4-BE49-F238E27FC236}">
                <a16:creationId xmlns:a16="http://schemas.microsoft.com/office/drawing/2014/main" id="{8A614988-F3CE-4174-A3EE-F8108E16571E}"/>
              </a:ext>
            </a:extLst>
          </p:cNvPr>
          <p:cNvSpPr>
            <a:spLocks noGrp="1"/>
          </p:cNvSpPr>
          <p:nvPr>
            <p:ph type="dt" sz="half" idx="10"/>
          </p:nvPr>
        </p:nvSpPr>
        <p:spPr/>
        <p:txBody>
          <a:bodyPr/>
          <a:lstStyle/>
          <a:p>
            <a:fld id="{2FF9C1CA-27ED-46C1-8525-37ABE13F03B0}" type="datetimeFigureOut">
              <a:rPr lang="vi-VN" smtClean="0"/>
              <a:t>22/02/2026</a:t>
            </a:fld>
            <a:endParaRPr lang="vi-VN"/>
          </a:p>
        </p:txBody>
      </p:sp>
      <p:sp>
        <p:nvSpPr>
          <p:cNvPr id="6" name="Footer Placeholder 5">
            <a:extLst>
              <a:ext uri="{FF2B5EF4-FFF2-40B4-BE49-F238E27FC236}">
                <a16:creationId xmlns:a16="http://schemas.microsoft.com/office/drawing/2014/main" id="{8A8F2516-227C-4BC8-87E4-9ED003D6BA31}"/>
              </a:ext>
            </a:extLst>
          </p:cNvPr>
          <p:cNvSpPr>
            <a:spLocks noGrp="1"/>
          </p:cNvSpPr>
          <p:nvPr>
            <p:ph type="ftr" sz="quarter" idx="11"/>
          </p:nvPr>
        </p:nvSpPr>
        <p:spPr/>
        <p:txBody>
          <a:bodyPr/>
          <a:lstStyle/>
          <a:p>
            <a:endParaRPr lang="vi-VN"/>
          </a:p>
        </p:txBody>
      </p:sp>
      <p:sp>
        <p:nvSpPr>
          <p:cNvPr id="7" name="Slide Number Placeholder 6">
            <a:extLst>
              <a:ext uri="{FF2B5EF4-FFF2-40B4-BE49-F238E27FC236}">
                <a16:creationId xmlns:a16="http://schemas.microsoft.com/office/drawing/2014/main" id="{52026F3F-72B1-4481-9A61-AC5C147043FE}"/>
              </a:ext>
            </a:extLst>
          </p:cNvPr>
          <p:cNvSpPr>
            <a:spLocks noGrp="1"/>
          </p:cNvSpPr>
          <p:nvPr>
            <p:ph type="sldNum" sz="quarter" idx="12"/>
          </p:nvPr>
        </p:nvSpPr>
        <p:spPr/>
        <p:txBody>
          <a:bodyPr/>
          <a:lstStyle/>
          <a:p>
            <a:fld id="{E30CB2F9-C746-405B-B972-04B60C6BF1F2}" type="slidenum">
              <a:rPr lang="vi-VN" smtClean="0"/>
              <a:t>‹#›</a:t>
            </a:fld>
            <a:endParaRPr lang="vi-VN"/>
          </a:p>
        </p:txBody>
      </p:sp>
    </p:spTree>
    <p:extLst>
      <p:ext uri="{BB962C8B-B14F-4D97-AF65-F5344CB8AC3E}">
        <p14:creationId xmlns:p14="http://schemas.microsoft.com/office/powerpoint/2010/main" val="24089081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F8F067-DD81-44FD-9BCC-D0582C6590C5}"/>
              </a:ext>
            </a:extLst>
          </p:cNvPr>
          <p:cNvSpPr>
            <a:spLocks noGrp="1"/>
          </p:cNvSpPr>
          <p:nvPr>
            <p:ph type="title"/>
          </p:nvPr>
        </p:nvSpPr>
        <p:spPr>
          <a:xfrm>
            <a:off x="839788" y="365125"/>
            <a:ext cx="10515600" cy="1325563"/>
          </a:xfrm>
        </p:spPr>
        <p:txBody>
          <a:bodyPr/>
          <a:lstStyle/>
          <a:p>
            <a:r>
              <a:rPr lang="en-US"/>
              <a:t>Click to edit Master title style</a:t>
            </a:r>
            <a:endParaRPr lang="vi-VN"/>
          </a:p>
        </p:txBody>
      </p:sp>
      <p:sp>
        <p:nvSpPr>
          <p:cNvPr id="3" name="Text Placeholder 2">
            <a:extLst>
              <a:ext uri="{FF2B5EF4-FFF2-40B4-BE49-F238E27FC236}">
                <a16:creationId xmlns:a16="http://schemas.microsoft.com/office/drawing/2014/main" id="{2712F556-8863-4102-858F-CBCB401AFA4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9A08A34B-6D45-46A2-9A77-BB84800C9A0D}"/>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5" name="Text Placeholder 4">
            <a:extLst>
              <a:ext uri="{FF2B5EF4-FFF2-40B4-BE49-F238E27FC236}">
                <a16:creationId xmlns:a16="http://schemas.microsoft.com/office/drawing/2014/main" id="{63715220-53B4-4EDC-860F-3E64AF09D91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2DF7AF07-2A5A-452F-B6EB-FCD3E08E8D06}"/>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7" name="Date Placeholder 6">
            <a:extLst>
              <a:ext uri="{FF2B5EF4-FFF2-40B4-BE49-F238E27FC236}">
                <a16:creationId xmlns:a16="http://schemas.microsoft.com/office/drawing/2014/main" id="{6CEDC71C-673D-4186-8658-C06FA940DF96}"/>
              </a:ext>
            </a:extLst>
          </p:cNvPr>
          <p:cNvSpPr>
            <a:spLocks noGrp="1"/>
          </p:cNvSpPr>
          <p:nvPr>
            <p:ph type="dt" sz="half" idx="10"/>
          </p:nvPr>
        </p:nvSpPr>
        <p:spPr/>
        <p:txBody>
          <a:bodyPr/>
          <a:lstStyle/>
          <a:p>
            <a:fld id="{2FF9C1CA-27ED-46C1-8525-37ABE13F03B0}" type="datetimeFigureOut">
              <a:rPr lang="vi-VN" smtClean="0"/>
              <a:t>22/02/2026</a:t>
            </a:fld>
            <a:endParaRPr lang="vi-VN"/>
          </a:p>
        </p:txBody>
      </p:sp>
      <p:sp>
        <p:nvSpPr>
          <p:cNvPr id="8" name="Footer Placeholder 7">
            <a:extLst>
              <a:ext uri="{FF2B5EF4-FFF2-40B4-BE49-F238E27FC236}">
                <a16:creationId xmlns:a16="http://schemas.microsoft.com/office/drawing/2014/main" id="{503930F0-6E9D-4535-897B-48B2B330341D}"/>
              </a:ext>
            </a:extLst>
          </p:cNvPr>
          <p:cNvSpPr>
            <a:spLocks noGrp="1"/>
          </p:cNvSpPr>
          <p:nvPr>
            <p:ph type="ftr" sz="quarter" idx="11"/>
          </p:nvPr>
        </p:nvSpPr>
        <p:spPr/>
        <p:txBody>
          <a:bodyPr/>
          <a:lstStyle/>
          <a:p>
            <a:endParaRPr lang="vi-VN"/>
          </a:p>
        </p:txBody>
      </p:sp>
      <p:sp>
        <p:nvSpPr>
          <p:cNvPr id="9" name="Slide Number Placeholder 8">
            <a:extLst>
              <a:ext uri="{FF2B5EF4-FFF2-40B4-BE49-F238E27FC236}">
                <a16:creationId xmlns:a16="http://schemas.microsoft.com/office/drawing/2014/main" id="{0C0E3C02-94DA-4ACC-A3AE-A828F02F6E7A}"/>
              </a:ext>
            </a:extLst>
          </p:cNvPr>
          <p:cNvSpPr>
            <a:spLocks noGrp="1"/>
          </p:cNvSpPr>
          <p:nvPr>
            <p:ph type="sldNum" sz="quarter" idx="12"/>
          </p:nvPr>
        </p:nvSpPr>
        <p:spPr/>
        <p:txBody>
          <a:bodyPr/>
          <a:lstStyle/>
          <a:p>
            <a:fld id="{E30CB2F9-C746-405B-B972-04B60C6BF1F2}" type="slidenum">
              <a:rPr lang="vi-VN" smtClean="0"/>
              <a:t>‹#›</a:t>
            </a:fld>
            <a:endParaRPr lang="vi-VN"/>
          </a:p>
        </p:txBody>
      </p:sp>
    </p:spTree>
    <p:extLst>
      <p:ext uri="{BB962C8B-B14F-4D97-AF65-F5344CB8AC3E}">
        <p14:creationId xmlns:p14="http://schemas.microsoft.com/office/powerpoint/2010/main" val="8901034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197CB9-D932-4FD4-B776-B6D34AEA3208}"/>
              </a:ext>
            </a:extLst>
          </p:cNvPr>
          <p:cNvSpPr>
            <a:spLocks noGrp="1"/>
          </p:cNvSpPr>
          <p:nvPr>
            <p:ph type="title"/>
          </p:nvPr>
        </p:nvSpPr>
        <p:spPr/>
        <p:txBody>
          <a:bodyPr/>
          <a:lstStyle/>
          <a:p>
            <a:r>
              <a:rPr lang="en-US"/>
              <a:t>Click to edit Master title style</a:t>
            </a:r>
            <a:endParaRPr lang="vi-VN"/>
          </a:p>
        </p:txBody>
      </p:sp>
      <p:sp>
        <p:nvSpPr>
          <p:cNvPr id="3" name="Date Placeholder 2">
            <a:extLst>
              <a:ext uri="{FF2B5EF4-FFF2-40B4-BE49-F238E27FC236}">
                <a16:creationId xmlns:a16="http://schemas.microsoft.com/office/drawing/2014/main" id="{A962FE11-FC34-4584-87BA-22676E09922A}"/>
              </a:ext>
            </a:extLst>
          </p:cNvPr>
          <p:cNvSpPr>
            <a:spLocks noGrp="1"/>
          </p:cNvSpPr>
          <p:nvPr>
            <p:ph type="dt" sz="half" idx="10"/>
          </p:nvPr>
        </p:nvSpPr>
        <p:spPr/>
        <p:txBody>
          <a:bodyPr/>
          <a:lstStyle/>
          <a:p>
            <a:fld id="{2FF9C1CA-27ED-46C1-8525-37ABE13F03B0}" type="datetimeFigureOut">
              <a:rPr lang="vi-VN" smtClean="0"/>
              <a:t>22/02/2026</a:t>
            </a:fld>
            <a:endParaRPr lang="vi-VN"/>
          </a:p>
        </p:txBody>
      </p:sp>
      <p:sp>
        <p:nvSpPr>
          <p:cNvPr id="4" name="Footer Placeholder 3">
            <a:extLst>
              <a:ext uri="{FF2B5EF4-FFF2-40B4-BE49-F238E27FC236}">
                <a16:creationId xmlns:a16="http://schemas.microsoft.com/office/drawing/2014/main" id="{0754B8B2-2652-4757-B95D-8255071D4C93}"/>
              </a:ext>
            </a:extLst>
          </p:cNvPr>
          <p:cNvSpPr>
            <a:spLocks noGrp="1"/>
          </p:cNvSpPr>
          <p:nvPr>
            <p:ph type="ftr" sz="quarter" idx="11"/>
          </p:nvPr>
        </p:nvSpPr>
        <p:spPr/>
        <p:txBody>
          <a:bodyPr/>
          <a:lstStyle/>
          <a:p>
            <a:endParaRPr lang="vi-VN"/>
          </a:p>
        </p:txBody>
      </p:sp>
      <p:sp>
        <p:nvSpPr>
          <p:cNvPr id="5" name="Slide Number Placeholder 4">
            <a:extLst>
              <a:ext uri="{FF2B5EF4-FFF2-40B4-BE49-F238E27FC236}">
                <a16:creationId xmlns:a16="http://schemas.microsoft.com/office/drawing/2014/main" id="{46E71F95-6F81-4FDA-B714-89F84A91AAE5}"/>
              </a:ext>
            </a:extLst>
          </p:cNvPr>
          <p:cNvSpPr>
            <a:spLocks noGrp="1"/>
          </p:cNvSpPr>
          <p:nvPr>
            <p:ph type="sldNum" sz="quarter" idx="12"/>
          </p:nvPr>
        </p:nvSpPr>
        <p:spPr/>
        <p:txBody>
          <a:bodyPr/>
          <a:lstStyle/>
          <a:p>
            <a:fld id="{E30CB2F9-C746-405B-B972-04B60C6BF1F2}" type="slidenum">
              <a:rPr lang="vi-VN" smtClean="0"/>
              <a:t>‹#›</a:t>
            </a:fld>
            <a:endParaRPr lang="vi-VN"/>
          </a:p>
        </p:txBody>
      </p:sp>
    </p:spTree>
    <p:extLst>
      <p:ext uri="{BB962C8B-B14F-4D97-AF65-F5344CB8AC3E}">
        <p14:creationId xmlns:p14="http://schemas.microsoft.com/office/powerpoint/2010/main" val="23313206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91EA5293-DCD2-4900-97FA-755F5C6CA313}"/>
              </a:ext>
            </a:extLst>
          </p:cNvPr>
          <p:cNvSpPr>
            <a:spLocks noGrp="1"/>
          </p:cNvSpPr>
          <p:nvPr>
            <p:ph type="dt" sz="half" idx="10"/>
          </p:nvPr>
        </p:nvSpPr>
        <p:spPr/>
        <p:txBody>
          <a:bodyPr/>
          <a:lstStyle/>
          <a:p>
            <a:fld id="{2FF9C1CA-27ED-46C1-8525-37ABE13F03B0}" type="datetimeFigureOut">
              <a:rPr lang="vi-VN" smtClean="0"/>
              <a:t>22/02/2026</a:t>
            </a:fld>
            <a:endParaRPr lang="vi-VN"/>
          </a:p>
        </p:txBody>
      </p:sp>
      <p:sp>
        <p:nvSpPr>
          <p:cNvPr id="3" name="Footer Placeholder 2">
            <a:extLst>
              <a:ext uri="{FF2B5EF4-FFF2-40B4-BE49-F238E27FC236}">
                <a16:creationId xmlns:a16="http://schemas.microsoft.com/office/drawing/2014/main" id="{5CC52C3D-6041-4625-AC08-9327233F2B18}"/>
              </a:ext>
            </a:extLst>
          </p:cNvPr>
          <p:cNvSpPr>
            <a:spLocks noGrp="1"/>
          </p:cNvSpPr>
          <p:nvPr>
            <p:ph type="ftr" sz="quarter" idx="11"/>
          </p:nvPr>
        </p:nvSpPr>
        <p:spPr/>
        <p:txBody>
          <a:bodyPr/>
          <a:lstStyle/>
          <a:p>
            <a:endParaRPr lang="vi-VN"/>
          </a:p>
        </p:txBody>
      </p:sp>
      <p:sp>
        <p:nvSpPr>
          <p:cNvPr id="4" name="Slide Number Placeholder 3">
            <a:extLst>
              <a:ext uri="{FF2B5EF4-FFF2-40B4-BE49-F238E27FC236}">
                <a16:creationId xmlns:a16="http://schemas.microsoft.com/office/drawing/2014/main" id="{CCF0C907-31D2-4439-B21C-BF8F8366D371}"/>
              </a:ext>
            </a:extLst>
          </p:cNvPr>
          <p:cNvSpPr>
            <a:spLocks noGrp="1"/>
          </p:cNvSpPr>
          <p:nvPr>
            <p:ph type="sldNum" sz="quarter" idx="12"/>
          </p:nvPr>
        </p:nvSpPr>
        <p:spPr/>
        <p:txBody>
          <a:bodyPr/>
          <a:lstStyle/>
          <a:p>
            <a:fld id="{E30CB2F9-C746-405B-B972-04B60C6BF1F2}" type="slidenum">
              <a:rPr lang="vi-VN" smtClean="0"/>
              <a:t>‹#›</a:t>
            </a:fld>
            <a:endParaRPr lang="vi-VN"/>
          </a:p>
        </p:txBody>
      </p:sp>
    </p:spTree>
    <p:extLst>
      <p:ext uri="{BB962C8B-B14F-4D97-AF65-F5344CB8AC3E}">
        <p14:creationId xmlns:p14="http://schemas.microsoft.com/office/powerpoint/2010/main" val="3908792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F14B62-2C54-4574-B543-5EB51B1DD81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vi-VN"/>
          </a:p>
        </p:txBody>
      </p:sp>
      <p:sp>
        <p:nvSpPr>
          <p:cNvPr id="3" name="Content Placeholder 2">
            <a:extLst>
              <a:ext uri="{FF2B5EF4-FFF2-40B4-BE49-F238E27FC236}">
                <a16:creationId xmlns:a16="http://schemas.microsoft.com/office/drawing/2014/main" id="{4E0D8E50-F3A2-4687-B0C9-1F0E70AE71E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Text Placeholder 3">
            <a:extLst>
              <a:ext uri="{FF2B5EF4-FFF2-40B4-BE49-F238E27FC236}">
                <a16:creationId xmlns:a16="http://schemas.microsoft.com/office/drawing/2014/main" id="{FBFDF51E-E4BD-4E69-BA7D-AB7D9EBAE1A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DF5F6E8-DF3A-4E10-99D5-E4B28F364964}"/>
              </a:ext>
            </a:extLst>
          </p:cNvPr>
          <p:cNvSpPr>
            <a:spLocks noGrp="1"/>
          </p:cNvSpPr>
          <p:nvPr>
            <p:ph type="dt" sz="half" idx="10"/>
          </p:nvPr>
        </p:nvSpPr>
        <p:spPr/>
        <p:txBody>
          <a:bodyPr/>
          <a:lstStyle/>
          <a:p>
            <a:fld id="{2FF9C1CA-27ED-46C1-8525-37ABE13F03B0}" type="datetimeFigureOut">
              <a:rPr lang="vi-VN" smtClean="0"/>
              <a:t>22/02/2026</a:t>
            </a:fld>
            <a:endParaRPr lang="vi-VN"/>
          </a:p>
        </p:txBody>
      </p:sp>
      <p:sp>
        <p:nvSpPr>
          <p:cNvPr id="6" name="Footer Placeholder 5">
            <a:extLst>
              <a:ext uri="{FF2B5EF4-FFF2-40B4-BE49-F238E27FC236}">
                <a16:creationId xmlns:a16="http://schemas.microsoft.com/office/drawing/2014/main" id="{EBB19D56-AA9B-48D9-A797-22DF87706616}"/>
              </a:ext>
            </a:extLst>
          </p:cNvPr>
          <p:cNvSpPr>
            <a:spLocks noGrp="1"/>
          </p:cNvSpPr>
          <p:nvPr>
            <p:ph type="ftr" sz="quarter" idx="11"/>
          </p:nvPr>
        </p:nvSpPr>
        <p:spPr/>
        <p:txBody>
          <a:bodyPr/>
          <a:lstStyle/>
          <a:p>
            <a:endParaRPr lang="vi-VN"/>
          </a:p>
        </p:txBody>
      </p:sp>
      <p:sp>
        <p:nvSpPr>
          <p:cNvPr id="7" name="Slide Number Placeholder 6">
            <a:extLst>
              <a:ext uri="{FF2B5EF4-FFF2-40B4-BE49-F238E27FC236}">
                <a16:creationId xmlns:a16="http://schemas.microsoft.com/office/drawing/2014/main" id="{F1A8B5EE-5785-4A56-886B-75834DB3FEF0}"/>
              </a:ext>
            </a:extLst>
          </p:cNvPr>
          <p:cNvSpPr>
            <a:spLocks noGrp="1"/>
          </p:cNvSpPr>
          <p:nvPr>
            <p:ph type="sldNum" sz="quarter" idx="12"/>
          </p:nvPr>
        </p:nvSpPr>
        <p:spPr/>
        <p:txBody>
          <a:bodyPr/>
          <a:lstStyle/>
          <a:p>
            <a:fld id="{E30CB2F9-C746-405B-B972-04B60C6BF1F2}" type="slidenum">
              <a:rPr lang="vi-VN" smtClean="0"/>
              <a:t>‹#›</a:t>
            </a:fld>
            <a:endParaRPr lang="vi-VN"/>
          </a:p>
        </p:txBody>
      </p:sp>
    </p:spTree>
    <p:extLst>
      <p:ext uri="{BB962C8B-B14F-4D97-AF65-F5344CB8AC3E}">
        <p14:creationId xmlns:p14="http://schemas.microsoft.com/office/powerpoint/2010/main" val="12486658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8F0DF1-2E9F-4D46-9DD9-7544FFCB60A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vi-VN"/>
          </a:p>
        </p:txBody>
      </p:sp>
      <p:sp>
        <p:nvSpPr>
          <p:cNvPr id="3" name="Picture Placeholder 2">
            <a:extLst>
              <a:ext uri="{FF2B5EF4-FFF2-40B4-BE49-F238E27FC236}">
                <a16:creationId xmlns:a16="http://schemas.microsoft.com/office/drawing/2014/main" id="{E3B45455-BF2B-4E0F-88A8-C30EACBA686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vi-VN"/>
          </a:p>
        </p:txBody>
      </p:sp>
      <p:sp>
        <p:nvSpPr>
          <p:cNvPr id="4" name="Text Placeholder 3">
            <a:extLst>
              <a:ext uri="{FF2B5EF4-FFF2-40B4-BE49-F238E27FC236}">
                <a16:creationId xmlns:a16="http://schemas.microsoft.com/office/drawing/2014/main" id="{1DA077DF-EF3A-4A0C-A177-0489E1CCDE8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F553553-7ED7-4561-81BF-C072759EEB4D}"/>
              </a:ext>
            </a:extLst>
          </p:cNvPr>
          <p:cNvSpPr>
            <a:spLocks noGrp="1"/>
          </p:cNvSpPr>
          <p:nvPr>
            <p:ph type="dt" sz="half" idx="10"/>
          </p:nvPr>
        </p:nvSpPr>
        <p:spPr/>
        <p:txBody>
          <a:bodyPr/>
          <a:lstStyle/>
          <a:p>
            <a:fld id="{2FF9C1CA-27ED-46C1-8525-37ABE13F03B0}" type="datetimeFigureOut">
              <a:rPr lang="vi-VN" smtClean="0"/>
              <a:t>22/02/2026</a:t>
            </a:fld>
            <a:endParaRPr lang="vi-VN"/>
          </a:p>
        </p:txBody>
      </p:sp>
      <p:sp>
        <p:nvSpPr>
          <p:cNvPr id="6" name="Footer Placeholder 5">
            <a:extLst>
              <a:ext uri="{FF2B5EF4-FFF2-40B4-BE49-F238E27FC236}">
                <a16:creationId xmlns:a16="http://schemas.microsoft.com/office/drawing/2014/main" id="{F9F11194-45E8-4829-B6A3-638191FB5FC9}"/>
              </a:ext>
            </a:extLst>
          </p:cNvPr>
          <p:cNvSpPr>
            <a:spLocks noGrp="1"/>
          </p:cNvSpPr>
          <p:nvPr>
            <p:ph type="ftr" sz="quarter" idx="11"/>
          </p:nvPr>
        </p:nvSpPr>
        <p:spPr/>
        <p:txBody>
          <a:bodyPr/>
          <a:lstStyle/>
          <a:p>
            <a:endParaRPr lang="vi-VN"/>
          </a:p>
        </p:txBody>
      </p:sp>
      <p:sp>
        <p:nvSpPr>
          <p:cNvPr id="7" name="Slide Number Placeholder 6">
            <a:extLst>
              <a:ext uri="{FF2B5EF4-FFF2-40B4-BE49-F238E27FC236}">
                <a16:creationId xmlns:a16="http://schemas.microsoft.com/office/drawing/2014/main" id="{9D27BEFB-5AA3-4CB9-8D66-689781445B3D}"/>
              </a:ext>
            </a:extLst>
          </p:cNvPr>
          <p:cNvSpPr>
            <a:spLocks noGrp="1"/>
          </p:cNvSpPr>
          <p:nvPr>
            <p:ph type="sldNum" sz="quarter" idx="12"/>
          </p:nvPr>
        </p:nvSpPr>
        <p:spPr/>
        <p:txBody>
          <a:bodyPr/>
          <a:lstStyle/>
          <a:p>
            <a:fld id="{E30CB2F9-C746-405B-B972-04B60C6BF1F2}" type="slidenum">
              <a:rPr lang="vi-VN" smtClean="0"/>
              <a:t>‹#›</a:t>
            </a:fld>
            <a:endParaRPr lang="vi-VN"/>
          </a:p>
        </p:txBody>
      </p:sp>
    </p:spTree>
    <p:extLst>
      <p:ext uri="{BB962C8B-B14F-4D97-AF65-F5344CB8AC3E}">
        <p14:creationId xmlns:p14="http://schemas.microsoft.com/office/powerpoint/2010/main" val="22137429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14BDEA6-FF88-4323-ACF8-DACE668E181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vi-VN"/>
          </a:p>
        </p:txBody>
      </p:sp>
      <p:sp>
        <p:nvSpPr>
          <p:cNvPr id="3" name="Text Placeholder 2">
            <a:extLst>
              <a:ext uri="{FF2B5EF4-FFF2-40B4-BE49-F238E27FC236}">
                <a16:creationId xmlns:a16="http://schemas.microsoft.com/office/drawing/2014/main" id="{A2C8C242-8DEE-41DC-A727-D8B145B3F72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Date Placeholder 3">
            <a:extLst>
              <a:ext uri="{FF2B5EF4-FFF2-40B4-BE49-F238E27FC236}">
                <a16:creationId xmlns:a16="http://schemas.microsoft.com/office/drawing/2014/main" id="{C7FE7123-EC5E-487F-AE75-526036135A0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FF9C1CA-27ED-46C1-8525-37ABE13F03B0}" type="datetimeFigureOut">
              <a:rPr lang="vi-VN" smtClean="0"/>
              <a:t>22/02/2026</a:t>
            </a:fld>
            <a:endParaRPr lang="vi-VN"/>
          </a:p>
        </p:txBody>
      </p:sp>
      <p:sp>
        <p:nvSpPr>
          <p:cNvPr id="5" name="Footer Placeholder 4">
            <a:extLst>
              <a:ext uri="{FF2B5EF4-FFF2-40B4-BE49-F238E27FC236}">
                <a16:creationId xmlns:a16="http://schemas.microsoft.com/office/drawing/2014/main" id="{6D43B4BD-603F-418B-BA87-65BAF412595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vi-VN"/>
          </a:p>
        </p:txBody>
      </p:sp>
      <p:sp>
        <p:nvSpPr>
          <p:cNvPr id="6" name="Slide Number Placeholder 5">
            <a:extLst>
              <a:ext uri="{FF2B5EF4-FFF2-40B4-BE49-F238E27FC236}">
                <a16:creationId xmlns:a16="http://schemas.microsoft.com/office/drawing/2014/main" id="{99A1C33B-A489-4130-9B31-902838D43E2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30CB2F9-C746-405B-B972-04B60C6BF1F2}" type="slidenum">
              <a:rPr lang="vi-VN" smtClean="0"/>
              <a:t>‹#›</a:t>
            </a:fld>
            <a:endParaRPr lang="vi-VN"/>
          </a:p>
        </p:txBody>
      </p:sp>
    </p:spTree>
    <p:extLst>
      <p:ext uri="{BB962C8B-B14F-4D97-AF65-F5344CB8AC3E}">
        <p14:creationId xmlns:p14="http://schemas.microsoft.com/office/powerpoint/2010/main" val="223782604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vi-V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audio" Target="../media/audio2.wav"/><Relationship Id="rId2" Type="http://schemas.openxmlformats.org/officeDocument/2006/relationships/audio" Target="../media/audio1.wav"/><Relationship Id="rId1" Type="http://schemas.openxmlformats.org/officeDocument/2006/relationships/slideLayout" Target="../slideLayouts/slideLayout1.xml"/><Relationship Id="rId4" Type="http://schemas.openxmlformats.org/officeDocument/2006/relationships/audio" Target="../media/audio3.wav"/></Relationships>
</file>

<file path=ppt/slides/_rels/slide14.xml.rels><?xml version="1.0" encoding="UTF-8" standalone="yes"?>
<Relationships xmlns="http://schemas.openxmlformats.org/package/2006/relationships"><Relationship Id="rId3" Type="http://schemas.openxmlformats.org/officeDocument/2006/relationships/audio" Target="../media/audio2.wav"/><Relationship Id="rId2" Type="http://schemas.openxmlformats.org/officeDocument/2006/relationships/audio" Target="../media/audio1.wav"/><Relationship Id="rId1" Type="http://schemas.openxmlformats.org/officeDocument/2006/relationships/slideLayout" Target="../slideLayouts/slideLayout1.xml"/><Relationship Id="rId4" Type="http://schemas.openxmlformats.org/officeDocument/2006/relationships/audio" Target="../media/audio3.wav"/></Relationships>
</file>

<file path=ppt/slides/_rels/slide15.xml.rels><?xml version="1.0" encoding="UTF-8" standalone="yes"?>
<Relationships xmlns="http://schemas.openxmlformats.org/package/2006/relationships"><Relationship Id="rId3" Type="http://schemas.openxmlformats.org/officeDocument/2006/relationships/audio" Target="../media/audio2.wav"/><Relationship Id="rId2" Type="http://schemas.openxmlformats.org/officeDocument/2006/relationships/audio" Target="../media/audio1.wav"/><Relationship Id="rId1" Type="http://schemas.openxmlformats.org/officeDocument/2006/relationships/slideLayout" Target="../slideLayouts/slideLayout1.xml"/><Relationship Id="rId4" Type="http://schemas.openxmlformats.org/officeDocument/2006/relationships/audio" Target="../media/audio3.wav"/></Relationships>
</file>

<file path=ppt/slides/_rels/slide16.xml.rels><?xml version="1.0" encoding="UTF-8" standalone="yes"?>
<Relationships xmlns="http://schemas.openxmlformats.org/package/2006/relationships"><Relationship Id="rId3" Type="http://schemas.openxmlformats.org/officeDocument/2006/relationships/audio" Target="../media/audio2.wav"/><Relationship Id="rId2" Type="http://schemas.openxmlformats.org/officeDocument/2006/relationships/audio" Target="../media/audio1.wav"/><Relationship Id="rId1" Type="http://schemas.openxmlformats.org/officeDocument/2006/relationships/slideLayout" Target="../slideLayouts/slideLayout1.xml"/><Relationship Id="rId4" Type="http://schemas.openxmlformats.org/officeDocument/2006/relationships/audio" Target="../media/audio3.wav"/></Relationships>
</file>

<file path=ppt/slides/_rels/slide17.xml.rels><?xml version="1.0" encoding="UTF-8" standalone="yes"?>
<Relationships xmlns="http://schemas.openxmlformats.org/package/2006/relationships"><Relationship Id="rId3" Type="http://schemas.openxmlformats.org/officeDocument/2006/relationships/audio" Target="../media/audio2.wav"/><Relationship Id="rId2" Type="http://schemas.openxmlformats.org/officeDocument/2006/relationships/audio" Target="../media/audio1.wav"/><Relationship Id="rId1" Type="http://schemas.openxmlformats.org/officeDocument/2006/relationships/slideLayout" Target="../slideLayouts/slideLayout1.xml"/><Relationship Id="rId4" Type="http://schemas.openxmlformats.org/officeDocument/2006/relationships/audio" Target="../media/audio3.wav"/></Relationships>
</file>

<file path=ppt/slides/_rels/slide18.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slide" Target="slide2.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slide" Target="slide2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a:extLst>
              <a:ext uri="{FF2B5EF4-FFF2-40B4-BE49-F238E27FC236}">
                <a16:creationId xmlns:a16="http://schemas.microsoft.com/office/drawing/2014/main" id="{9A9463B5-091E-4278-908D-57630E0C12E1}"/>
              </a:ext>
            </a:extLst>
          </p:cNvPr>
          <p:cNvSpPr txBox="1"/>
          <p:nvPr/>
        </p:nvSpPr>
        <p:spPr>
          <a:xfrm>
            <a:off x="1284632" y="633713"/>
            <a:ext cx="9622735" cy="5072504"/>
          </a:xfrm>
          <a:prstGeom prst="rect">
            <a:avLst/>
          </a:prstGeom>
          <a:noFill/>
        </p:spPr>
        <p:txBody>
          <a:bodyPr wrap="square" rtlCol="0">
            <a:prstTxWarp prst="textArchUp">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4400" b="1" i="0" u="none" strike="noStrike" kern="1200" cap="none" spc="0" normalizeH="0" baseline="0" noProof="0" dirty="0">
                <a:ln>
                  <a:noFill/>
                </a:ln>
                <a:solidFill>
                  <a:srgbClr val="FF0000"/>
                </a:solidFill>
                <a:effectLst/>
                <a:uLnTx/>
                <a:uFillTx/>
                <a:latin typeface="Montserrat Black" panose="00000A00000000000000" pitchFamily="2" charset="0"/>
                <a:ea typeface="Verdana" panose="020B0604030504040204" pitchFamily="34" charset="0"/>
                <a:cs typeface="+mn-cs"/>
              </a:rPr>
              <a:t>✠</a:t>
            </a:r>
            <a:r>
              <a:rPr kumimoji="0" lang="en-US" sz="34400" b="1" i="0" u="none" strike="noStrike" kern="1200" cap="none" spc="0" normalizeH="0" baseline="0" noProof="0" dirty="0">
                <a:ln>
                  <a:solidFill>
                    <a:srgbClr val="FF0000"/>
                  </a:solidFill>
                </a:ln>
                <a:solidFill>
                  <a:srgbClr val="FFFF00"/>
                </a:solidFill>
                <a:effectLst/>
                <a:uLnTx/>
                <a:uFillTx/>
                <a:latin typeface="Montserrat Black" panose="00000A00000000000000" pitchFamily="2" charset="0"/>
                <a:ea typeface="Verdana" panose="020B0604030504040204" pitchFamily="34" charset="0"/>
                <a:cs typeface="+mn-cs"/>
              </a:rPr>
              <a:t>VUI HỌC KINH </a:t>
            </a:r>
            <a:r>
              <a:rPr kumimoji="0" lang="en-US" sz="34400" b="1" i="0" u="none" strike="noStrike" kern="1200" cap="none" spc="0" normalizeH="0" baseline="0" noProof="0">
                <a:ln>
                  <a:solidFill>
                    <a:srgbClr val="FF0000"/>
                  </a:solidFill>
                </a:ln>
                <a:solidFill>
                  <a:srgbClr val="FFFF00"/>
                </a:solidFill>
                <a:effectLst/>
                <a:uLnTx/>
                <a:uFillTx/>
                <a:latin typeface="Montserrat Black" panose="00000A00000000000000" pitchFamily="2" charset="0"/>
                <a:ea typeface="Verdana" panose="020B0604030504040204" pitchFamily="34" charset="0"/>
                <a:cs typeface="+mn-cs"/>
              </a:rPr>
              <a:t>THÁNH</a:t>
            </a:r>
            <a:r>
              <a:rPr kumimoji="0" lang="en-US" sz="34400" b="1" i="0" u="none" strike="noStrike" kern="1200" cap="none" spc="0" normalizeH="0" baseline="0" noProof="0">
                <a:ln>
                  <a:noFill/>
                </a:ln>
                <a:solidFill>
                  <a:srgbClr val="FF0000"/>
                </a:solidFill>
                <a:effectLst/>
                <a:uLnTx/>
                <a:uFillTx/>
                <a:latin typeface="Montserrat Black" panose="00000A00000000000000" pitchFamily="2" charset="0"/>
                <a:ea typeface="Verdana" panose="020B0604030504040204" pitchFamily="34" charset="0"/>
                <a:cs typeface="+mn-cs"/>
              </a:rPr>
              <a:t>✠</a:t>
            </a:r>
            <a:endParaRPr kumimoji="0" lang="en-US" sz="34400" b="1" i="0" u="none" strike="noStrike" kern="1200" cap="none" spc="0" normalizeH="0" baseline="0" noProof="0" dirty="0">
              <a:ln>
                <a:noFill/>
              </a:ln>
              <a:solidFill>
                <a:srgbClr val="FF0000"/>
              </a:solidFill>
              <a:effectLst/>
              <a:uLnTx/>
              <a:uFillTx/>
              <a:latin typeface="Montserrat Black" panose="00000A00000000000000" pitchFamily="2" charset="0"/>
              <a:ea typeface="Verdana" panose="020B0604030504040204" pitchFamily="34" charset="0"/>
              <a:cs typeface="+mn-cs"/>
            </a:endParaRPr>
          </a:p>
        </p:txBody>
      </p:sp>
      <p:pic>
        <p:nvPicPr>
          <p:cNvPr id="6" name="Picture 5">
            <a:extLst>
              <a:ext uri="{FF2B5EF4-FFF2-40B4-BE49-F238E27FC236}">
                <a16:creationId xmlns:a16="http://schemas.microsoft.com/office/drawing/2014/main" id="{3399F3E6-0860-432F-A369-FF36A5E80C3D}"/>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3855527" y="1424798"/>
            <a:ext cx="4480946" cy="4280733"/>
          </a:xfrm>
          <a:prstGeom prst="ellipse">
            <a:avLst/>
          </a:prstGeom>
          <a:ln>
            <a:noFill/>
          </a:ln>
          <a:effectLst>
            <a:softEdge rad="112500"/>
          </a:effectLst>
        </p:spPr>
      </p:pic>
      <p:sp>
        <p:nvSpPr>
          <p:cNvPr id="4" name="Hình chữ nhật 3"/>
          <p:cNvSpPr/>
          <p:nvPr/>
        </p:nvSpPr>
        <p:spPr>
          <a:xfrm>
            <a:off x="0" y="6055437"/>
            <a:ext cx="12192000" cy="746358"/>
          </a:xfrm>
          <a:prstGeom prst="rect">
            <a:avLst/>
          </a:prstGeom>
          <a:noFill/>
        </p:spPr>
        <p:txBody>
          <a:bodyPr wrap="square" lIns="68580" tIns="34290" rIns="68580" bIns="3429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4400" b="1" i="0" u="none" strike="noStrike" kern="10" cap="none" spc="0" normalizeH="0" baseline="0" noProof="0">
                <a:ln w="9525">
                  <a:noFill/>
                  <a:prstDash val="solid"/>
                </a:ln>
                <a:solidFill>
                  <a:srgbClr val="7030A0">
                    <a:alpha val="77000"/>
                  </a:srgbClr>
                </a:solidFill>
                <a:effectLst>
                  <a:outerShdw blurRad="12700" dist="38100" dir="2700000" algn="tl" rotWithShape="0">
                    <a:srgbClr val="5B9BD5">
                      <a:lumMod val="60000"/>
                      <a:lumOff val="40000"/>
                    </a:srgbClr>
                  </a:outerShdw>
                </a:effectLst>
                <a:uLnTx/>
                <a:uFillTx/>
                <a:latin typeface="Verdana" panose="020B0604030504040204" pitchFamily="34" charset="0"/>
                <a:ea typeface="Verdana" panose="020B0604030504040204" pitchFamily="34" charset="0"/>
                <a:cs typeface="+mn-cs"/>
              </a:rPr>
              <a:t>CHÚA NHẬT </a:t>
            </a:r>
            <a:r>
              <a:rPr lang="en-US" sz="4400" b="1" kern="10">
                <a:ln w="9525">
                  <a:noFill/>
                  <a:prstDash val="solid"/>
                </a:ln>
                <a:solidFill>
                  <a:srgbClr val="7030A0">
                    <a:alpha val="77000"/>
                  </a:srgbClr>
                </a:solidFill>
                <a:effectLst>
                  <a:outerShdw blurRad="12700" dist="38100" dir="2700000" algn="tl" rotWithShape="0">
                    <a:srgbClr val="5B9BD5">
                      <a:lumMod val="60000"/>
                      <a:lumOff val="40000"/>
                    </a:srgbClr>
                  </a:outerShdw>
                </a:effectLst>
                <a:latin typeface="Verdana" panose="020B0604030504040204" pitchFamily="34" charset="0"/>
                <a:ea typeface="Verdana" panose="020B0604030504040204" pitchFamily="34" charset="0"/>
              </a:rPr>
              <a:t>I</a:t>
            </a:r>
            <a:r>
              <a:rPr kumimoji="0" lang="en-US" sz="4400" b="1" i="0" u="none" strike="noStrike" kern="10" cap="none" spc="0" normalizeH="0" baseline="0" noProof="0">
                <a:ln w="9525">
                  <a:noFill/>
                  <a:prstDash val="solid"/>
                </a:ln>
                <a:solidFill>
                  <a:srgbClr val="7030A0">
                    <a:alpha val="77000"/>
                  </a:srgbClr>
                </a:solidFill>
                <a:effectLst>
                  <a:outerShdw blurRad="12700" dist="38100" dir="2700000" algn="tl" rotWithShape="0">
                    <a:srgbClr val="5B9BD5">
                      <a:lumMod val="60000"/>
                      <a:lumOff val="40000"/>
                    </a:srgbClr>
                  </a:outerShdw>
                </a:effectLst>
                <a:uLnTx/>
                <a:uFillTx/>
                <a:latin typeface="Verdana" panose="020B0604030504040204" pitchFamily="34" charset="0"/>
                <a:ea typeface="Verdana" panose="020B0604030504040204" pitchFamily="34" charset="0"/>
                <a:cs typeface="+mn-cs"/>
              </a:rPr>
              <a:t> MÙA</a:t>
            </a:r>
            <a:r>
              <a:rPr kumimoji="0" lang="en-US" sz="4400" b="1" i="0" u="none" strike="noStrike" kern="10" cap="none" spc="0" normalizeH="0" noProof="0">
                <a:ln w="9525">
                  <a:noFill/>
                  <a:prstDash val="solid"/>
                </a:ln>
                <a:solidFill>
                  <a:srgbClr val="7030A0">
                    <a:alpha val="77000"/>
                  </a:srgbClr>
                </a:solidFill>
                <a:effectLst>
                  <a:outerShdw blurRad="12700" dist="38100" dir="2700000" algn="tl" rotWithShape="0">
                    <a:srgbClr val="5B9BD5">
                      <a:lumMod val="60000"/>
                      <a:lumOff val="40000"/>
                    </a:srgbClr>
                  </a:outerShdw>
                </a:effectLst>
                <a:uLnTx/>
                <a:uFillTx/>
                <a:latin typeface="Verdana" panose="020B0604030504040204" pitchFamily="34" charset="0"/>
                <a:ea typeface="Verdana" panose="020B0604030504040204" pitchFamily="34" charset="0"/>
                <a:cs typeface="+mn-cs"/>
              </a:rPr>
              <a:t> CHAY - </a:t>
            </a:r>
            <a:r>
              <a:rPr lang="en-US" sz="4400" b="1" kern="10">
                <a:ln w="9525">
                  <a:noFill/>
                  <a:prstDash val="solid"/>
                </a:ln>
                <a:solidFill>
                  <a:srgbClr val="7030A0">
                    <a:alpha val="77000"/>
                  </a:srgbClr>
                </a:solidFill>
                <a:effectLst>
                  <a:outerShdw blurRad="12700" dist="38100" dir="2700000" algn="tl" rotWithShape="0">
                    <a:srgbClr val="5B9BD5">
                      <a:lumMod val="60000"/>
                      <a:lumOff val="40000"/>
                    </a:srgbClr>
                  </a:outerShdw>
                </a:effectLst>
                <a:latin typeface="Verdana" panose="020B0604030504040204" pitchFamily="34" charset="0"/>
                <a:ea typeface="Verdana" panose="020B0604030504040204" pitchFamily="34" charset="0"/>
              </a:rPr>
              <a:t>A</a:t>
            </a:r>
            <a:endParaRPr kumimoji="0" lang="en-US" sz="4400" b="1" i="0" u="none" strike="noStrike" kern="10" cap="none" spc="0" normalizeH="0" baseline="0" noProof="0" dirty="0">
              <a:ln w="9525">
                <a:noFill/>
                <a:prstDash val="solid"/>
              </a:ln>
              <a:solidFill>
                <a:srgbClr val="7030A0">
                  <a:alpha val="77000"/>
                </a:srgbClr>
              </a:solidFill>
              <a:effectLst>
                <a:outerShdw blurRad="12700" dist="38100" dir="2700000" algn="tl" rotWithShape="0">
                  <a:srgbClr val="5B9BD5">
                    <a:lumMod val="60000"/>
                    <a:lumOff val="40000"/>
                  </a:srgbClr>
                </a:outerShdw>
              </a:effectLst>
              <a:uLnTx/>
              <a:uFillTx/>
              <a:latin typeface="Verdana" panose="020B0604030504040204" pitchFamily="34" charset="0"/>
              <a:ea typeface="Verdana" panose="020B0604030504040204" pitchFamily="34" charset="0"/>
              <a:cs typeface="+mn-cs"/>
            </a:endParaRPr>
          </a:p>
        </p:txBody>
      </p:sp>
      <p:sp>
        <p:nvSpPr>
          <p:cNvPr id="8" name="TextBox 7">
            <a:extLst>
              <a:ext uri="{FF2B5EF4-FFF2-40B4-BE49-F238E27FC236}">
                <a16:creationId xmlns:a16="http://schemas.microsoft.com/office/drawing/2014/main" id="{E09E55EC-B1FD-4C86-8E05-AA5C6E61F8DA}"/>
              </a:ext>
            </a:extLst>
          </p:cNvPr>
          <p:cNvSpPr txBox="1"/>
          <p:nvPr/>
        </p:nvSpPr>
        <p:spPr>
          <a:xfrm>
            <a:off x="8144541" y="3776782"/>
            <a:ext cx="4047460" cy="707886"/>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4000" b="1" i="0" u="none" strike="noStrike" kern="1200" cap="none" spc="0" normalizeH="0" baseline="0" noProof="0">
                <a:ln>
                  <a:noFill/>
                </a:ln>
                <a:solidFill>
                  <a:srgbClr val="7030A0"/>
                </a:solidFill>
                <a:effectLst/>
                <a:uLnTx/>
                <a:uFillTx/>
                <a:latin typeface="Verdana" panose="020B0604030504040204" pitchFamily="34" charset="0"/>
                <a:ea typeface="Verdana" panose="020B0604030504040204" pitchFamily="34" charset="0"/>
                <a:cs typeface="Tahoma" panose="020B0604030504040204" pitchFamily="34" charset="0"/>
              </a:rPr>
              <a:t>TRỞ</a:t>
            </a:r>
            <a:r>
              <a:rPr kumimoji="0" lang="en-US" sz="4000" b="1" i="0" u="none" strike="noStrike" kern="1200" cap="none" spc="0" normalizeH="0" noProof="0">
                <a:ln>
                  <a:noFill/>
                </a:ln>
                <a:solidFill>
                  <a:srgbClr val="7030A0"/>
                </a:solidFill>
                <a:effectLst/>
                <a:uLnTx/>
                <a:uFillTx/>
                <a:latin typeface="Verdana" panose="020B0604030504040204" pitchFamily="34" charset="0"/>
                <a:ea typeface="Verdana" panose="020B0604030504040204" pitchFamily="34" charset="0"/>
                <a:cs typeface="Tahoma" panose="020B0604030504040204" pitchFamily="34" charset="0"/>
              </a:rPr>
              <a:t> VỀ</a:t>
            </a:r>
            <a:endParaRPr kumimoji="0" lang="en-US" sz="4000" b="1" i="0" u="none" strike="noStrike" kern="1200" cap="none" spc="0" normalizeH="0" baseline="0" noProof="0" dirty="0">
              <a:ln>
                <a:noFill/>
              </a:ln>
              <a:solidFill>
                <a:srgbClr val="7030A0"/>
              </a:solidFill>
              <a:effectLst/>
              <a:uLnTx/>
              <a:uFillTx/>
              <a:latin typeface="Verdana" panose="020B0604030504040204" pitchFamily="34" charset="0"/>
              <a:ea typeface="Verdana" panose="020B0604030504040204" pitchFamily="34" charset="0"/>
              <a:cs typeface="Tahoma" panose="020B0604030504040204" pitchFamily="34" charset="0"/>
            </a:endParaRPr>
          </a:p>
        </p:txBody>
      </p:sp>
      <p:sp>
        <p:nvSpPr>
          <p:cNvPr id="10" name="TextBox 9">
            <a:extLst>
              <a:ext uri="{FF2B5EF4-FFF2-40B4-BE49-F238E27FC236}">
                <a16:creationId xmlns:a16="http://schemas.microsoft.com/office/drawing/2014/main" id="{D3D3FAF6-AAC4-4566-AC54-18ECD0D69DEE}"/>
              </a:ext>
            </a:extLst>
          </p:cNvPr>
          <p:cNvSpPr txBox="1"/>
          <p:nvPr/>
        </p:nvSpPr>
        <p:spPr>
          <a:xfrm>
            <a:off x="81207" y="3776782"/>
            <a:ext cx="4093058" cy="707886"/>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4000" b="1" noProof="0">
                <a:solidFill>
                  <a:srgbClr val="7030A0"/>
                </a:solidFill>
                <a:latin typeface="Verdana" panose="020B0604030504040204" pitchFamily="34" charset="0"/>
                <a:ea typeface="Verdana" panose="020B0604030504040204" pitchFamily="34" charset="0"/>
                <a:cs typeface="Tahoma" panose="020B0604030504040204" pitchFamily="34" charset="0"/>
              </a:rPr>
              <a:t>SÁM HỐI</a:t>
            </a:r>
            <a:endParaRPr kumimoji="0" lang="en-US" sz="4000" b="1" i="0" u="none" strike="noStrike" kern="1200" cap="none" spc="0" normalizeH="0" baseline="0" noProof="0" dirty="0">
              <a:ln>
                <a:noFill/>
              </a:ln>
              <a:solidFill>
                <a:srgbClr val="7030A0"/>
              </a:solidFill>
              <a:effectLst/>
              <a:uLnTx/>
              <a:uFillTx/>
              <a:latin typeface="Verdana" panose="020B0604030504040204" pitchFamily="34" charset="0"/>
              <a:ea typeface="Verdana" panose="020B0604030504040204" pitchFamily="34" charset="0"/>
              <a:cs typeface="Tahoma" panose="020B0604030504040204" pitchFamily="34" charset="0"/>
            </a:endParaRPr>
          </a:p>
        </p:txBody>
      </p:sp>
    </p:spTree>
    <p:extLst>
      <p:ext uri="{BB962C8B-B14F-4D97-AF65-F5344CB8AC3E}">
        <p14:creationId xmlns:p14="http://schemas.microsoft.com/office/powerpoint/2010/main" val="3907391548"/>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with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wipe(left)">
                                      <p:cBhvr>
                                        <p:cTn id="7" dur="1000"/>
                                        <p:tgtEl>
                                          <p:spTgt spid="7"/>
                                        </p:tgtEl>
                                      </p:cBhvr>
                                    </p:animEffect>
                                  </p:childTnLst>
                                </p:cTn>
                              </p:par>
                            </p:childTnLst>
                          </p:cTn>
                        </p:par>
                        <p:par>
                          <p:cTn id="8" fill="hold">
                            <p:stCondLst>
                              <p:cond delay="1000"/>
                            </p:stCondLst>
                            <p:childTnLst>
                              <p:par>
                                <p:cTn id="9" presetID="2" presetClass="entr" presetSubtype="4" fill="hold" grpId="0" nodeType="afterEffect">
                                  <p:stCondLst>
                                    <p:cond delay="0"/>
                                  </p:stCondLst>
                                  <p:childTnLst>
                                    <p:set>
                                      <p:cBhvr>
                                        <p:cTn id="10" dur="1" fill="hold">
                                          <p:stCondLst>
                                            <p:cond delay="0"/>
                                          </p:stCondLst>
                                        </p:cTn>
                                        <p:tgtEl>
                                          <p:spTgt spid="4"/>
                                        </p:tgtEl>
                                        <p:attrNameLst>
                                          <p:attrName>style.visibility</p:attrName>
                                        </p:attrNameLst>
                                      </p:cBhvr>
                                      <p:to>
                                        <p:strVal val="visible"/>
                                      </p:to>
                                    </p:set>
                                    <p:anim calcmode="lin" valueType="num">
                                      <p:cBhvr additive="base">
                                        <p:cTn id="11" dur="1000" fill="hold"/>
                                        <p:tgtEl>
                                          <p:spTgt spid="4"/>
                                        </p:tgtEl>
                                        <p:attrNameLst>
                                          <p:attrName>ppt_x</p:attrName>
                                        </p:attrNameLst>
                                      </p:cBhvr>
                                      <p:tavLst>
                                        <p:tav tm="0">
                                          <p:val>
                                            <p:strVal val="#ppt_x"/>
                                          </p:val>
                                        </p:tav>
                                        <p:tav tm="100000">
                                          <p:val>
                                            <p:strVal val="#ppt_x"/>
                                          </p:val>
                                        </p:tav>
                                      </p:tavLst>
                                    </p:anim>
                                    <p:anim calcmode="lin" valueType="num">
                                      <p:cBhvr additive="base">
                                        <p:cTn id="12" dur="1000" fill="hold"/>
                                        <p:tgtEl>
                                          <p:spTgt spid="4"/>
                                        </p:tgtEl>
                                        <p:attrNameLst>
                                          <p:attrName>ppt_y</p:attrName>
                                        </p:attrNameLst>
                                      </p:cBhvr>
                                      <p:tavLst>
                                        <p:tav tm="0">
                                          <p:val>
                                            <p:strVal val="1+#ppt_h/2"/>
                                          </p:val>
                                        </p:tav>
                                        <p:tav tm="100000">
                                          <p:val>
                                            <p:strVal val="#ppt_y"/>
                                          </p:val>
                                        </p:tav>
                                      </p:tavLst>
                                    </p:anim>
                                  </p:childTnLst>
                                </p:cTn>
                              </p:par>
                            </p:childTnLst>
                          </p:cTn>
                        </p:par>
                        <p:par>
                          <p:cTn id="13" fill="hold">
                            <p:stCondLst>
                              <p:cond delay="2000"/>
                            </p:stCondLst>
                            <p:childTnLst>
                              <p:par>
                                <p:cTn id="14" presetID="1" presetClass="entr" presetSubtype="0" fill="hold" grpId="0" nodeType="afterEffect">
                                  <p:stCondLst>
                                    <p:cond delay="0"/>
                                  </p:stCondLst>
                                  <p:childTnLst>
                                    <p:set>
                                      <p:cBhvr>
                                        <p:cTn id="15" dur="1" fill="hold">
                                          <p:stCondLst>
                                            <p:cond delay="0"/>
                                          </p:stCondLst>
                                        </p:cTn>
                                        <p:tgtEl>
                                          <p:spTgt spid="10"/>
                                        </p:tgtEl>
                                        <p:attrNameLst>
                                          <p:attrName>style.visibility</p:attrName>
                                        </p:attrNameLst>
                                      </p:cBhvr>
                                      <p:to>
                                        <p:strVal val="visible"/>
                                      </p:to>
                                    </p:set>
                                  </p:childTnLst>
                                </p:cTn>
                              </p:par>
                              <p:par>
                                <p:cTn id="16" presetID="1" presetClass="entr" presetSubtype="0" fill="hold" grpId="0" nodeType="withEffect">
                                  <p:stCondLst>
                                    <p:cond delay="0"/>
                                  </p:stCondLst>
                                  <p:childTnLst>
                                    <p:set>
                                      <p:cBhvr>
                                        <p:cTn id="17" dur="1" fill="hold">
                                          <p:stCondLst>
                                            <p:cond delay="0"/>
                                          </p:stCondLst>
                                        </p:cTn>
                                        <p:tgtEl>
                                          <p:spTgt spid="8"/>
                                        </p:tgtEl>
                                        <p:attrNameLst>
                                          <p:attrName>style.visibility</p:attrName>
                                        </p:attrNameLst>
                                      </p:cBhvr>
                                      <p:to>
                                        <p:strVal val="visible"/>
                                      </p:to>
                                    </p:set>
                                  </p:childTnLst>
                                </p:cTn>
                              </p:par>
                              <p:par>
                                <p:cTn id="18" presetID="21" presetClass="emph" presetSubtype="0" repeatCount="indefinite" fill="hold" grpId="1" nodeType="withEffect">
                                  <p:stCondLst>
                                    <p:cond delay="0"/>
                                  </p:stCondLst>
                                  <p:childTnLst>
                                    <p:animClr clrSpc="hsl" dir="cw">
                                      <p:cBhvr override="childStyle">
                                        <p:cTn id="19" dur="1000" fill="hold"/>
                                        <p:tgtEl>
                                          <p:spTgt spid="10"/>
                                        </p:tgtEl>
                                        <p:attrNameLst>
                                          <p:attrName>style.color</p:attrName>
                                        </p:attrNameLst>
                                      </p:cBhvr>
                                      <p:by>
                                        <p:hsl h="7200000" s="0" l="0"/>
                                      </p:by>
                                    </p:animClr>
                                    <p:animClr clrSpc="hsl" dir="cw">
                                      <p:cBhvr>
                                        <p:cTn id="20" dur="1000" fill="hold"/>
                                        <p:tgtEl>
                                          <p:spTgt spid="10"/>
                                        </p:tgtEl>
                                        <p:attrNameLst>
                                          <p:attrName>fillcolor</p:attrName>
                                        </p:attrNameLst>
                                      </p:cBhvr>
                                      <p:by>
                                        <p:hsl h="7200000" s="0" l="0"/>
                                      </p:by>
                                    </p:animClr>
                                    <p:animClr clrSpc="hsl" dir="cw">
                                      <p:cBhvr>
                                        <p:cTn id="21" dur="1000" fill="hold"/>
                                        <p:tgtEl>
                                          <p:spTgt spid="10"/>
                                        </p:tgtEl>
                                        <p:attrNameLst>
                                          <p:attrName>stroke.color</p:attrName>
                                        </p:attrNameLst>
                                      </p:cBhvr>
                                      <p:by>
                                        <p:hsl h="7200000" s="0" l="0"/>
                                      </p:by>
                                    </p:animClr>
                                    <p:set>
                                      <p:cBhvr>
                                        <p:cTn id="22" dur="1000" fill="hold"/>
                                        <p:tgtEl>
                                          <p:spTgt spid="10"/>
                                        </p:tgtEl>
                                        <p:attrNameLst>
                                          <p:attrName>fill.type</p:attrName>
                                        </p:attrNameLst>
                                      </p:cBhvr>
                                      <p:to>
                                        <p:strVal val="solid"/>
                                      </p:to>
                                    </p:set>
                                  </p:childTnLst>
                                </p:cTn>
                              </p:par>
                              <p:par>
                                <p:cTn id="23" presetID="21" presetClass="emph" presetSubtype="0" repeatCount="indefinite" fill="hold" grpId="1" nodeType="withEffect">
                                  <p:stCondLst>
                                    <p:cond delay="0"/>
                                  </p:stCondLst>
                                  <p:childTnLst>
                                    <p:animClr clrSpc="hsl" dir="cw">
                                      <p:cBhvr override="childStyle">
                                        <p:cTn id="24" dur="1000" fill="hold"/>
                                        <p:tgtEl>
                                          <p:spTgt spid="8"/>
                                        </p:tgtEl>
                                        <p:attrNameLst>
                                          <p:attrName>style.color</p:attrName>
                                        </p:attrNameLst>
                                      </p:cBhvr>
                                      <p:by>
                                        <p:hsl h="7200000" s="0" l="0"/>
                                      </p:by>
                                    </p:animClr>
                                    <p:animClr clrSpc="hsl" dir="cw">
                                      <p:cBhvr>
                                        <p:cTn id="25" dur="1000" fill="hold"/>
                                        <p:tgtEl>
                                          <p:spTgt spid="8"/>
                                        </p:tgtEl>
                                        <p:attrNameLst>
                                          <p:attrName>fillcolor</p:attrName>
                                        </p:attrNameLst>
                                      </p:cBhvr>
                                      <p:by>
                                        <p:hsl h="7200000" s="0" l="0"/>
                                      </p:by>
                                    </p:animClr>
                                    <p:animClr clrSpc="hsl" dir="cw">
                                      <p:cBhvr>
                                        <p:cTn id="26" dur="1000" fill="hold"/>
                                        <p:tgtEl>
                                          <p:spTgt spid="8"/>
                                        </p:tgtEl>
                                        <p:attrNameLst>
                                          <p:attrName>stroke.color</p:attrName>
                                        </p:attrNameLst>
                                      </p:cBhvr>
                                      <p:by>
                                        <p:hsl h="7200000" s="0" l="0"/>
                                      </p:by>
                                    </p:animClr>
                                    <p:set>
                                      <p:cBhvr>
                                        <p:cTn id="27" dur="1000" fill="hold"/>
                                        <p:tgtEl>
                                          <p:spTgt spid="8"/>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4" grpId="0"/>
      <p:bldP spid="8" grpId="0"/>
      <p:bldP spid="8" grpId="1"/>
      <p:bldP spid="10" grpId="0"/>
      <p:bldP spid="10" grpId="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2192000" cy="6858000"/>
          </a:xfrm>
        </p:spPr>
        <p:txBody>
          <a:bodyPr>
            <a:noAutofit/>
          </a:bodyPr>
          <a:lstStyle/>
          <a:p>
            <a:pPr algn="just"/>
            <a:r>
              <a:rPr lang="vi-VN" sz="7200" b="1">
                <a:latin typeface="Tahoma" panose="020B0604030504040204" pitchFamily="34" charset="0"/>
                <a:ea typeface="Tahoma" panose="020B0604030504040204" pitchFamily="34" charset="0"/>
                <a:cs typeface="Tahoma" panose="020B0604030504040204" pitchFamily="34" charset="0"/>
              </a:rPr>
              <a:t>Đức Giê-su liền nói: "Xa-tan kia, xéo đi! Vì đã có lời chép rằng: Ngươi phải bái lạy Đức Chúa là Thiên Chúa của ngươi, và phải thờ phượng một mình Người mà thôi."</a:t>
            </a:r>
            <a:endParaRPr lang="en-US" sz="7200" b="1" dirty="0">
              <a:solidFill>
                <a:srgbClr val="FF0000"/>
              </a:solidFill>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66408695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49060"/>
            <a:ext cx="12192000" cy="6333423"/>
          </a:xfrm>
        </p:spPr>
        <p:txBody>
          <a:bodyPr>
            <a:noAutofit/>
          </a:bodyPr>
          <a:lstStyle/>
          <a:p>
            <a:pPr algn="just"/>
            <a:r>
              <a:rPr lang="vi-VN" sz="8800" b="1">
                <a:latin typeface="Tahoma" panose="020B0604030504040204" pitchFamily="34" charset="0"/>
                <a:ea typeface="Tahoma" panose="020B0604030504040204" pitchFamily="34" charset="0"/>
                <a:cs typeface="Tahoma" panose="020B0604030504040204" pitchFamily="34" charset="0"/>
              </a:rPr>
              <a:t>Thế rồi quỷ bỏ Người mà đi, và có các sứ thần tiến đến hầu hạ Người</a:t>
            </a:r>
            <a:r>
              <a:rPr lang="vi-VN" sz="8800" b="1">
                <a:solidFill>
                  <a:srgbClr val="FF0000"/>
                </a:solidFill>
                <a:latin typeface="Tahoma" panose="020B0604030504040204" pitchFamily="34" charset="0"/>
                <a:ea typeface="Tahoma" panose="020B0604030504040204" pitchFamily="34" charset="0"/>
                <a:cs typeface="Tahoma" panose="020B0604030504040204" pitchFamily="34" charset="0"/>
              </a:rPr>
              <a:t>.</a:t>
            </a:r>
            <a:r>
              <a:rPr lang="en-US" sz="8800" b="1">
                <a:solidFill>
                  <a:srgbClr val="FF0000"/>
                </a:solidFill>
                <a:latin typeface="Tahoma" panose="020B0604030504040204" pitchFamily="34" charset="0"/>
                <a:ea typeface="Tahoma" panose="020B0604030504040204" pitchFamily="34" charset="0"/>
                <a:cs typeface="Tahoma" panose="020B0604030504040204" pitchFamily="34" charset="0"/>
              </a:rPr>
              <a:t>  Đó là Lời Chúa</a:t>
            </a:r>
            <a:endParaRPr lang="en-US" sz="8800" b="1" dirty="0">
              <a:solidFill>
                <a:srgbClr val="FF0000"/>
              </a:solidFill>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84046676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6B65E035-35BC-46B9-9B6A-48E266EDDD7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163739" y="728924"/>
            <a:ext cx="5864521" cy="4913827"/>
          </a:xfrm>
          <a:prstGeom prst="rect">
            <a:avLst/>
          </a:prstGeom>
        </p:spPr>
      </p:pic>
      <p:sp>
        <p:nvSpPr>
          <p:cNvPr id="2054" name="WordArt 6"/>
          <p:cNvSpPr>
            <a:spLocks noChangeArrowheads="1" noChangeShapeType="1" noTextEdit="1"/>
          </p:cNvSpPr>
          <p:nvPr/>
        </p:nvSpPr>
        <p:spPr bwMode="auto">
          <a:xfrm>
            <a:off x="773596" y="254000"/>
            <a:ext cx="10644809" cy="1064793"/>
          </a:xfrm>
          <a:prstGeom prst="rect">
            <a:avLst/>
          </a:prstGeom>
          <a:extLst>
            <a:ext uri="{91240B29-F687-4F45-9708-019B960494DF}">
              <a14:hiddenLine xmlns:a14="http://schemas.microsoft.com/office/drawing/2010/main" w="9525">
                <a:solidFill>
                  <a:srgbClr val="000000"/>
                </a:solidFill>
                <a:round/>
                <a:headEnd/>
                <a:tailEnd/>
              </a14:hiddenLine>
            </a:ext>
          </a:extLst>
        </p:spPr>
        <p:txBody>
          <a:bodyPr wrap="none" fromWordArt="1">
            <a:prstTxWarp prst="textPlain">
              <a:avLst>
                <a:gd name="adj" fmla="val 50000"/>
              </a:avLst>
            </a:prstTxWarp>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368400" b="1" i="0" u="none" strike="noStrike" kern="10" cap="none" spc="0" normalizeH="0" baseline="0" noProof="0" dirty="0" err="1">
                <a:ln>
                  <a:noFill/>
                </a:ln>
                <a:solidFill>
                  <a:srgbClr val="00B050"/>
                </a:solidFill>
                <a:effectLst>
                  <a:outerShdw dist="45791" dir="2021404" algn="ctr" rotWithShape="0">
                    <a:srgbClr val="B2B2B2">
                      <a:alpha val="80000"/>
                    </a:srgbClr>
                  </a:outerShdw>
                </a:effectLst>
                <a:uLnTx/>
                <a:uFillTx/>
                <a:latin typeface="Times New Roman" panose="02020603050405020304" pitchFamily="18" charset="0"/>
                <a:ea typeface="+mn-ea"/>
                <a:cs typeface="Times New Roman" panose="02020603050405020304" pitchFamily="18" charset="0"/>
              </a:rPr>
              <a:t>Học</a:t>
            </a:r>
            <a:r>
              <a:rPr kumimoji="0" lang="en-US" sz="368400" b="1" i="0" u="none" strike="noStrike" kern="10" cap="none" spc="0" normalizeH="0" baseline="0" noProof="0" dirty="0">
                <a:ln>
                  <a:noFill/>
                </a:ln>
                <a:solidFill>
                  <a:srgbClr val="00B050"/>
                </a:solidFill>
                <a:effectLst>
                  <a:outerShdw dist="45791" dir="2021404" algn="ctr" rotWithShape="0">
                    <a:srgbClr val="B2B2B2">
                      <a:alpha val="80000"/>
                    </a:srgbClr>
                  </a:outerShdw>
                </a:effectLst>
                <a:uLnTx/>
                <a:uFillTx/>
                <a:latin typeface="Times New Roman" panose="02020603050405020304" pitchFamily="18" charset="0"/>
                <a:ea typeface="+mn-ea"/>
                <a:cs typeface="Times New Roman" panose="02020603050405020304" pitchFamily="18" charset="0"/>
              </a:rPr>
              <a:t> v</a:t>
            </a:r>
            <a:r>
              <a:rPr kumimoji="0" lang="en-US" sz="368400" b="1" i="0" u="none" strike="noStrike" kern="10" cap="none" spc="0" normalizeH="0" baseline="0" noProof="0" dirty="0" err="1">
                <a:ln>
                  <a:noFill/>
                </a:ln>
                <a:solidFill>
                  <a:srgbClr val="00B050"/>
                </a:solidFill>
                <a:effectLst>
                  <a:outerShdw dist="45791" dir="2021404" algn="ctr" rotWithShape="0">
                    <a:srgbClr val="B2B2B2">
                      <a:alpha val="80000"/>
                    </a:srgbClr>
                  </a:outerShdw>
                </a:effectLst>
                <a:uLnTx/>
                <a:uFillTx/>
                <a:latin typeface="Times New Roman" panose="02020603050405020304" pitchFamily="18" charset="0"/>
                <a:ea typeface="+mn-ea"/>
                <a:cs typeface="Times New Roman" panose="02020603050405020304" pitchFamily="18" charset="0"/>
              </a:rPr>
              <a:t>ới</a:t>
            </a:r>
            <a:r>
              <a:rPr kumimoji="0" lang="en-US" sz="368400" b="1" i="0" u="none" strike="noStrike" kern="10" cap="none" spc="0" normalizeH="0" baseline="0" noProof="0" dirty="0">
                <a:ln>
                  <a:noFill/>
                </a:ln>
                <a:solidFill>
                  <a:srgbClr val="00B050"/>
                </a:solidFill>
                <a:effectLst>
                  <a:outerShdw dist="45791" dir="2021404" algn="ctr" rotWithShape="0">
                    <a:srgbClr val="B2B2B2">
                      <a:alpha val="80000"/>
                    </a:srgbClr>
                  </a:outerShdw>
                </a:effectLst>
                <a:uLnTx/>
                <a:uFillTx/>
                <a:latin typeface="Times New Roman" panose="02020603050405020304" pitchFamily="18" charset="0"/>
                <a:ea typeface="+mn-ea"/>
                <a:cs typeface="Times New Roman" panose="02020603050405020304" pitchFamily="18" charset="0"/>
              </a:rPr>
              <a:t> </a:t>
            </a:r>
            <a:r>
              <a:rPr kumimoji="0" lang="en-US" sz="368400" b="1" i="0" u="none" strike="noStrike" kern="10" cap="none" spc="0" normalizeH="0" baseline="0" noProof="0" dirty="0" err="1">
                <a:ln>
                  <a:noFill/>
                </a:ln>
                <a:solidFill>
                  <a:srgbClr val="00B050"/>
                </a:solidFill>
                <a:effectLst>
                  <a:outerShdw dist="45791" dir="2021404" algn="ctr" rotWithShape="0">
                    <a:srgbClr val="B2B2B2">
                      <a:alpha val="80000"/>
                    </a:srgbClr>
                  </a:outerShdw>
                </a:effectLst>
                <a:uLnTx/>
                <a:uFillTx/>
                <a:latin typeface="Times New Roman" panose="02020603050405020304" pitchFamily="18" charset="0"/>
                <a:ea typeface="+mn-ea"/>
                <a:cs typeface="Times New Roman" panose="02020603050405020304" pitchFamily="18" charset="0"/>
              </a:rPr>
              <a:t>Giê-su</a:t>
            </a:r>
            <a:r>
              <a:rPr kumimoji="0" lang="en-US" sz="368400" b="1" i="0" u="none" strike="noStrike" kern="10" cap="none" spc="0" normalizeH="0" baseline="0" noProof="0" dirty="0">
                <a:ln>
                  <a:noFill/>
                </a:ln>
                <a:solidFill>
                  <a:srgbClr val="00B050"/>
                </a:solidFill>
                <a:effectLst>
                  <a:outerShdw dist="45791" dir="2021404" algn="ctr" rotWithShape="0">
                    <a:srgbClr val="B2B2B2">
                      <a:alpha val="80000"/>
                    </a:srgbClr>
                  </a:outerShdw>
                </a:effectLst>
                <a:uLnTx/>
                <a:uFillTx/>
                <a:latin typeface="Times New Roman" panose="02020603050405020304" pitchFamily="18" charset="0"/>
                <a:ea typeface="+mn-ea"/>
                <a:cs typeface="Times New Roman" panose="02020603050405020304" pitchFamily="18" charset="0"/>
              </a:rPr>
              <a:t> </a:t>
            </a:r>
            <a:r>
              <a:rPr kumimoji="0" lang="en-US" sz="368400" b="1" i="0" u="none" strike="noStrike" kern="10" cap="none" spc="0" normalizeH="0" baseline="0" noProof="0" dirty="0">
                <a:ln>
                  <a:noFill/>
                </a:ln>
                <a:solidFill>
                  <a:srgbClr val="FF0000"/>
                </a:solidFill>
                <a:effectLst>
                  <a:outerShdw dist="45791" dir="2021404" algn="ctr" rotWithShape="0">
                    <a:srgbClr val="B2B2B2">
                      <a:alpha val="80000"/>
                    </a:srgbClr>
                  </a:outerShdw>
                </a:effectLst>
                <a:uLnTx/>
                <a:uFillTx/>
                <a:latin typeface="Times New Roman" panose="02020603050405020304" pitchFamily="18" charset="0"/>
                <a:ea typeface="+mn-ea"/>
                <a:cs typeface="Times New Roman" panose="02020603050405020304" pitchFamily="18" charset="0"/>
              </a:rPr>
              <a:t>-</a:t>
            </a:r>
            <a:r>
              <a:rPr kumimoji="0" lang="en-US" sz="368400" b="1" i="0" u="none" strike="noStrike" kern="10" cap="none" spc="0" normalizeH="0" baseline="0" noProof="0" dirty="0">
                <a:ln>
                  <a:noFill/>
                </a:ln>
                <a:solidFill>
                  <a:srgbClr val="00B050"/>
                </a:solidFill>
                <a:effectLst>
                  <a:outerShdw dist="45791" dir="2021404" algn="ctr" rotWithShape="0">
                    <a:srgbClr val="B2B2B2">
                      <a:alpha val="80000"/>
                    </a:srgbClr>
                  </a:outerShdw>
                </a:effectLst>
                <a:uLnTx/>
                <a:uFillTx/>
                <a:latin typeface="Times New Roman" panose="02020603050405020304" pitchFamily="18" charset="0"/>
                <a:ea typeface="+mn-ea"/>
                <a:cs typeface="Times New Roman" panose="02020603050405020304" pitchFamily="18" charset="0"/>
              </a:rPr>
              <a:t> </a:t>
            </a:r>
            <a:r>
              <a:rPr kumimoji="0" lang="en-US" sz="368400" b="1" i="0" u="none" strike="noStrike" kern="10" cap="none" spc="0" normalizeH="0" baseline="0" noProof="0" dirty="0" err="1">
                <a:ln>
                  <a:noFill/>
                </a:ln>
                <a:solidFill>
                  <a:srgbClr val="00B050"/>
                </a:solidFill>
                <a:effectLst>
                  <a:outerShdw dist="45791" dir="2021404" algn="ctr" rotWithShape="0">
                    <a:srgbClr val="B2B2B2">
                      <a:alpha val="80000"/>
                    </a:srgbClr>
                  </a:outerShdw>
                </a:effectLst>
                <a:uLnTx/>
                <a:uFillTx/>
                <a:latin typeface="Times New Roman" panose="02020603050405020304" pitchFamily="18" charset="0"/>
                <a:ea typeface="+mn-ea"/>
                <a:cs typeface="Times New Roman" panose="02020603050405020304" pitchFamily="18" charset="0"/>
              </a:rPr>
              <a:t>Học</a:t>
            </a:r>
            <a:r>
              <a:rPr kumimoji="0" lang="en-US" sz="368400" b="1" i="0" u="none" strike="noStrike" kern="10" cap="none" spc="0" normalizeH="0" baseline="0" noProof="0" dirty="0">
                <a:ln>
                  <a:noFill/>
                </a:ln>
                <a:solidFill>
                  <a:srgbClr val="00B050"/>
                </a:solidFill>
                <a:effectLst>
                  <a:outerShdw dist="45791" dir="2021404" algn="ctr" rotWithShape="0">
                    <a:srgbClr val="B2B2B2">
                      <a:alpha val="80000"/>
                    </a:srgbClr>
                  </a:outerShdw>
                </a:effectLst>
                <a:uLnTx/>
                <a:uFillTx/>
                <a:latin typeface="Times New Roman" panose="02020603050405020304" pitchFamily="18" charset="0"/>
                <a:ea typeface="+mn-ea"/>
                <a:cs typeface="Times New Roman" panose="02020603050405020304" pitchFamily="18" charset="0"/>
              </a:rPr>
              <a:t> </a:t>
            </a:r>
            <a:r>
              <a:rPr kumimoji="0" lang="en-US" sz="368400" b="1" i="0" u="none" strike="noStrike" kern="10" cap="none" spc="0" normalizeH="0" baseline="0" noProof="0" dirty="0" err="1">
                <a:ln>
                  <a:noFill/>
                </a:ln>
                <a:solidFill>
                  <a:srgbClr val="00B050"/>
                </a:solidFill>
                <a:effectLst>
                  <a:outerShdw dist="45791" dir="2021404" algn="ctr" rotWithShape="0">
                    <a:srgbClr val="B2B2B2">
                      <a:alpha val="80000"/>
                    </a:srgbClr>
                  </a:outerShdw>
                </a:effectLst>
                <a:uLnTx/>
                <a:uFillTx/>
                <a:latin typeface="Times New Roman" panose="02020603050405020304" pitchFamily="18" charset="0"/>
                <a:ea typeface="+mn-ea"/>
                <a:cs typeface="Times New Roman" panose="02020603050405020304" pitchFamily="18" charset="0"/>
              </a:rPr>
              <a:t>cùng</a:t>
            </a:r>
            <a:r>
              <a:rPr kumimoji="0" lang="en-US" sz="368400" b="1" i="0" u="none" strike="noStrike" kern="10" cap="none" spc="0" normalizeH="0" baseline="0" noProof="0" dirty="0">
                <a:ln>
                  <a:noFill/>
                </a:ln>
                <a:solidFill>
                  <a:srgbClr val="00B050"/>
                </a:solidFill>
                <a:effectLst>
                  <a:outerShdw dist="45791" dir="2021404" algn="ctr" rotWithShape="0">
                    <a:srgbClr val="B2B2B2">
                      <a:alpha val="80000"/>
                    </a:srgbClr>
                  </a:outerShdw>
                </a:effectLst>
                <a:uLnTx/>
                <a:uFillTx/>
                <a:latin typeface="Times New Roman" panose="02020603050405020304" pitchFamily="18" charset="0"/>
                <a:ea typeface="+mn-ea"/>
                <a:cs typeface="Times New Roman" panose="02020603050405020304" pitchFamily="18" charset="0"/>
              </a:rPr>
              <a:t> </a:t>
            </a:r>
            <a:r>
              <a:rPr kumimoji="0" lang="en-US" sz="368400" b="1" i="0" u="none" strike="noStrike" kern="10" cap="none" spc="0" normalizeH="0" baseline="0" noProof="0" dirty="0" err="1">
                <a:ln>
                  <a:noFill/>
                </a:ln>
                <a:solidFill>
                  <a:srgbClr val="00B050"/>
                </a:solidFill>
                <a:effectLst>
                  <a:outerShdw dist="45791" dir="2021404" algn="ctr" rotWithShape="0">
                    <a:srgbClr val="B2B2B2">
                      <a:alpha val="80000"/>
                    </a:srgbClr>
                  </a:outerShdw>
                </a:effectLst>
                <a:uLnTx/>
                <a:uFillTx/>
                <a:latin typeface="Times New Roman" panose="02020603050405020304" pitchFamily="18" charset="0"/>
                <a:ea typeface="+mn-ea"/>
                <a:cs typeface="Times New Roman" panose="02020603050405020304" pitchFamily="18" charset="0"/>
              </a:rPr>
              <a:t>Giê-su</a:t>
            </a:r>
            <a:endParaRPr kumimoji="0" lang="en-US" sz="368400" b="1" i="0" u="none" strike="noStrike" kern="10" cap="none" spc="0" normalizeH="0" baseline="0" noProof="0" dirty="0">
              <a:ln>
                <a:noFill/>
              </a:ln>
              <a:solidFill>
                <a:srgbClr val="00B050"/>
              </a:solidFill>
              <a:effectLst>
                <a:outerShdw dist="45791" dir="2021404" algn="ctr" rotWithShape="0">
                  <a:srgbClr val="B2B2B2">
                    <a:alpha val="80000"/>
                  </a:srgbClr>
                </a:outerShdw>
              </a:effectLst>
              <a:uLnTx/>
              <a:uFillTx/>
              <a:latin typeface="Times New Roman" panose="02020603050405020304" pitchFamily="18" charset="0"/>
              <a:ea typeface="+mn-ea"/>
              <a:cs typeface="Times New Roman" panose="02020603050405020304" pitchFamily="18" charset="0"/>
            </a:endParaRPr>
          </a:p>
        </p:txBody>
      </p:sp>
      <p:sp>
        <p:nvSpPr>
          <p:cNvPr id="8" name="AutoShape 9">
            <a:hlinkClick r:id="rId3" action="ppaction://hlinksldjump"/>
          </p:cNvPr>
          <p:cNvSpPr>
            <a:spLocks noChangeArrowheads="1"/>
          </p:cNvSpPr>
          <p:nvPr/>
        </p:nvSpPr>
        <p:spPr bwMode="auto">
          <a:xfrm>
            <a:off x="1524001" y="5539206"/>
            <a:ext cx="9143999" cy="1064795"/>
          </a:xfrm>
          <a:prstGeom prst="flowChartAlternateProcess">
            <a:avLst/>
          </a:prstGeom>
          <a:solidFill>
            <a:srgbClr val="7030A0">
              <a:alpha val="83000"/>
            </a:srgbClr>
          </a:solidFill>
          <a:ln w="38100">
            <a:solidFill>
              <a:srgbClr val="FFFF00"/>
            </a:solidFill>
            <a:miter lim="800000"/>
            <a:headEnd/>
            <a:tailEnd/>
          </a:ln>
          <a:effectLst/>
        </p:spPr>
        <p:txBody>
          <a:bodyPr wrap="none"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altLang="en-US" sz="6000" b="1" i="0" u="none" strike="noStrike" kern="1200" cap="none" spc="0" normalizeH="0" baseline="0" noProof="0" err="1">
                <a:ln>
                  <a:noFill/>
                </a:ln>
                <a:solidFill>
                  <a:prstClr val="white"/>
                </a:solidFill>
                <a:effectLst>
                  <a:outerShdw blurRad="38100" dist="38100" dir="2700000" algn="tl">
                    <a:srgbClr val="000000"/>
                  </a:outerShdw>
                </a:effectLst>
                <a:uLnTx/>
                <a:uFillTx/>
                <a:latin typeface="Calibri" panose="020F0502020204030204"/>
                <a:ea typeface="+mn-ea"/>
                <a:cs typeface="+mn-cs"/>
              </a:rPr>
              <a:t>TRẮC</a:t>
            </a:r>
            <a:r>
              <a:rPr kumimoji="0" lang="en-US" altLang="en-US" sz="6000" b="1" i="0" u="none" strike="noStrike" kern="1200" cap="none" spc="0" normalizeH="0" baseline="0" noProof="0">
                <a:ln>
                  <a:noFill/>
                </a:ln>
                <a:solidFill>
                  <a:prstClr val="white"/>
                </a:solidFill>
                <a:effectLst>
                  <a:outerShdw blurRad="38100" dist="38100" dir="2700000" algn="tl">
                    <a:srgbClr val="000000"/>
                  </a:outerShdw>
                </a:effectLst>
                <a:uLnTx/>
                <a:uFillTx/>
                <a:latin typeface="Calibri" panose="020F0502020204030204"/>
                <a:ea typeface="+mn-ea"/>
                <a:cs typeface="+mn-cs"/>
              </a:rPr>
              <a:t> </a:t>
            </a:r>
            <a:r>
              <a:rPr kumimoji="0" lang="en-US" altLang="en-US" sz="6000" b="1" i="0" u="none" strike="noStrike" kern="1200" cap="none" spc="0" normalizeH="0" baseline="0" noProof="0" err="1">
                <a:ln>
                  <a:noFill/>
                </a:ln>
                <a:solidFill>
                  <a:prstClr val="white"/>
                </a:solidFill>
                <a:effectLst>
                  <a:outerShdw blurRad="38100" dist="38100" dir="2700000" algn="tl">
                    <a:srgbClr val="000000"/>
                  </a:outerShdw>
                </a:effectLst>
                <a:uLnTx/>
                <a:uFillTx/>
                <a:latin typeface="Calibri" panose="020F0502020204030204"/>
                <a:ea typeface="+mn-ea"/>
                <a:cs typeface="+mn-cs"/>
              </a:rPr>
              <a:t>NGHIỆM</a:t>
            </a:r>
            <a:endParaRPr kumimoji="0" lang="en-US" altLang="en-US" sz="6000" b="1" i="0" u="none" strike="noStrike" kern="1200" cap="none" spc="0" normalizeH="0" baseline="0" noProof="0">
              <a:ln>
                <a:noFill/>
              </a:ln>
              <a:solidFill>
                <a:prstClr val="white"/>
              </a:solidFill>
              <a:effectLst>
                <a:outerShdw blurRad="38100" dist="38100" dir="2700000" algn="tl">
                  <a:srgbClr val="000000"/>
                </a:outerShdw>
              </a:effectLst>
              <a:uLnTx/>
              <a:uFillTx/>
              <a:latin typeface="Calibri" panose="020F0502020204030204"/>
              <a:ea typeface="+mn-ea"/>
              <a:cs typeface="+mn-cs"/>
            </a:endParaRPr>
          </a:p>
        </p:txBody>
      </p:sp>
    </p:spTree>
    <p:extLst>
      <p:ext uri="{BB962C8B-B14F-4D97-AF65-F5344CB8AC3E}">
        <p14:creationId xmlns:p14="http://schemas.microsoft.com/office/powerpoint/2010/main" val="1547089223"/>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5" presetClass="entr" presetSubtype="0" fill="hold" grpId="0" nodeType="withEffect">
                                  <p:stCondLst>
                                    <p:cond delay="0"/>
                                  </p:stCondLst>
                                  <p:iterate type="lt">
                                    <p:tmPct val="10000"/>
                                  </p:iterate>
                                  <p:childTnLst>
                                    <p:set>
                                      <p:cBhvr>
                                        <p:cTn id="6" dur="1" fill="hold">
                                          <p:stCondLst>
                                            <p:cond delay="0"/>
                                          </p:stCondLst>
                                        </p:cTn>
                                        <p:tgtEl>
                                          <p:spTgt spid="8"/>
                                        </p:tgtEl>
                                        <p:attrNameLst>
                                          <p:attrName>style.visibility</p:attrName>
                                        </p:attrNameLst>
                                      </p:cBhvr>
                                      <p:to>
                                        <p:strVal val="visible"/>
                                      </p:to>
                                    </p:set>
                                    <p:animEffect transition="in" filter="fade">
                                      <p:cBhvr>
                                        <p:cTn id="7" dur="500"/>
                                        <p:tgtEl>
                                          <p:spTgt spid="8"/>
                                        </p:tgtEl>
                                      </p:cBhvr>
                                    </p:animEffect>
                                    <p:anim calcmode="lin" valueType="num">
                                      <p:cBhvr>
                                        <p:cTn id="8" dur="500" fill="hold"/>
                                        <p:tgtEl>
                                          <p:spTgt spid="8"/>
                                        </p:tgtEl>
                                        <p:attrNameLst>
                                          <p:attrName>ppt_w</p:attrName>
                                        </p:attrNameLst>
                                      </p:cBhvr>
                                      <p:tavLst>
                                        <p:tav tm="0" fmla="#ppt_w*sin(2.5*pi*$)">
                                          <p:val>
                                            <p:fltVal val="0"/>
                                          </p:val>
                                        </p:tav>
                                        <p:tav tm="100000">
                                          <p:val>
                                            <p:fltVal val="1"/>
                                          </p:val>
                                        </p:tav>
                                      </p:tavLst>
                                    </p:anim>
                                    <p:anim calcmode="lin" valueType="num">
                                      <p:cBhvr>
                                        <p:cTn id="9" dur="500" fill="hold"/>
                                        <p:tgtEl>
                                          <p:spTgt spid="8"/>
                                        </p:tgtEl>
                                        <p:attrNameLst>
                                          <p:attrName>ppt_h</p:attrName>
                                        </p:attrNameLst>
                                      </p:cBhvr>
                                      <p:tavLst>
                                        <p:tav tm="0">
                                          <p:val>
                                            <p:strVal val="#ppt_h"/>
                                          </p:val>
                                        </p:tav>
                                        <p:tav tm="100000">
                                          <p:val>
                                            <p:strVal val="#ppt_h"/>
                                          </p:val>
                                        </p:tav>
                                      </p:tavLst>
                                    </p:anim>
                                  </p:childTnLst>
                                </p:cTn>
                              </p:par>
                            </p:childTnLst>
                          </p:cTn>
                        </p:par>
                        <p:par>
                          <p:cTn id="10" fill="hold">
                            <p:stCondLst>
                              <p:cond delay="950"/>
                            </p:stCondLst>
                            <p:childTnLst>
                              <p:par>
                                <p:cTn id="11" presetID="16" presetClass="entr" presetSubtype="21" fill="hold" grpId="0" nodeType="afterEffect">
                                  <p:stCondLst>
                                    <p:cond delay="0"/>
                                  </p:stCondLst>
                                  <p:childTnLst>
                                    <p:set>
                                      <p:cBhvr>
                                        <p:cTn id="12" dur="1" fill="hold">
                                          <p:stCondLst>
                                            <p:cond delay="0"/>
                                          </p:stCondLst>
                                        </p:cTn>
                                        <p:tgtEl>
                                          <p:spTgt spid="2054"/>
                                        </p:tgtEl>
                                        <p:attrNameLst>
                                          <p:attrName>style.visibility</p:attrName>
                                        </p:attrNameLst>
                                      </p:cBhvr>
                                      <p:to>
                                        <p:strVal val="visible"/>
                                      </p:to>
                                    </p:set>
                                    <p:animEffect transition="in" filter="barn(inVertical)">
                                      <p:cBhvr>
                                        <p:cTn id="13" dur="500"/>
                                        <p:tgtEl>
                                          <p:spTgt spid="2054"/>
                                        </p:tgtEl>
                                      </p:cBhvr>
                                    </p:animEffect>
                                  </p:childTnLst>
                                </p:cTn>
                              </p:par>
                              <p:par>
                                <p:cTn id="14" presetID="21" presetClass="emph" presetSubtype="0" repeatCount="indefinite" fill="hold" grpId="1" nodeType="withEffect">
                                  <p:stCondLst>
                                    <p:cond delay="0"/>
                                  </p:stCondLst>
                                  <p:childTnLst>
                                    <p:animClr clrSpc="hsl" dir="cw">
                                      <p:cBhvr override="childStyle">
                                        <p:cTn id="15" dur="500" fill="hold"/>
                                        <p:tgtEl>
                                          <p:spTgt spid="2054"/>
                                        </p:tgtEl>
                                        <p:attrNameLst>
                                          <p:attrName>style.color</p:attrName>
                                        </p:attrNameLst>
                                      </p:cBhvr>
                                      <p:by>
                                        <p:hsl h="7200000" s="0" l="0"/>
                                      </p:by>
                                    </p:animClr>
                                    <p:animClr clrSpc="hsl" dir="cw">
                                      <p:cBhvr>
                                        <p:cTn id="16" dur="500" fill="hold"/>
                                        <p:tgtEl>
                                          <p:spTgt spid="2054"/>
                                        </p:tgtEl>
                                        <p:attrNameLst>
                                          <p:attrName>fillcolor</p:attrName>
                                        </p:attrNameLst>
                                      </p:cBhvr>
                                      <p:by>
                                        <p:hsl h="7200000" s="0" l="0"/>
                                      </p:by>
                                    </p:animClr>
                                    <p:animClr clrSpc="hsl" dir="cw">
                                      <p:cBhvr>
                                        <p:cTn id="17" dur="500" fill="hold"/>
                                        <p:tgtEl>
                                          <p:spTgt spid="2054"/>
                                        </p:tgtEl>
                                        <p:attrNameLst>
                                          <p:attrName>stroke.color</p:attrName>
                                        </p:attrNameLst>
                                      </p:cBhvr>
                                      <p:by>
                                        <p:hsl h="7200000" s="0" l="0"/>
                                      </p:by>
                                    </p:animClr>
                                    <p:set>
                                      <p:cBhvr>
                                        <p:cTn id="18" dur="500" fill="hold"/>
                                        <p:tgtEl>
                                          <p:spTgt spid="2054"/>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54" grpId="0"/>
      <p:bldP spid="2054" grpId="1"/>
      <p:bldP spid="8"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 name="Rectangle 30"/>
          <p:cNvSpPr/>
          <p:nvPr/>
        </p:nvSpPr>
        <p:spPr>
          <a:xfrm>
            <a:off x="-48986" y="0"/>
            <a:ext cx="12240986" cy="6858000"/>
          </a:xfrm>
          <a:prstGeom prst="rect">
            <a:avLst/>
          </a:prstGeom>
          <a:solidFill>
            <a:schemeClr val="accent2">
              <a:lumMod val="50000"/>
            </a:schemeClr>
          </a:solidFill>
        </p:spPr>
        <p:style>
          <a:lnRef idx="2">
            <a:schemeClr val="accent5">
              <a:shade val="50000"/>
            </a:schemeClr>
          </a:lnRef>
          <a:fillRef idx="1">
            <a:schemeClr val="accent5"/>
          </a:fillRef>
          <a:effectRef idx="0">
            <a:schemeClr val="accent5"/>
          </a:effectRef>
          <a:fontRef idx="minor">
            <a:schemeClr val="lt1"/>
          </a:fontRef>
        </p:style>
        <p:txBody>
          <a:bodyPr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pSp>
        <p:nvGrpSpPr>
          <p:cNvPr id="5" name="Group 34"/>
          <p:cNvGrpSpPr>
            <a:grpSpLocks/>
          </p:cNvGrpSpPr>
          <p:nvPr/>
        </p:nvGrpSpPr>
        <p:grpSpPr bwMode="auto">
          <a:xfrm>
            <a:off x="-48984" y="4505779"/>
            <a:ext cx="12240986" cy="800100"/>
            <a:chOff x="1104" y="1632"/>
            <a:chExt cx="5466" cy="432"/>
          </a:xfrm>
        </p:grpSpPr>
        <p:sp>
          <p:nvSpPr>
            <p:cNvPr id="41" name="AutoShape 35"/>
            <p:cNvSpPr>
              <a:spLocks noChangeArrowheads="1"/>
            </p:cNvSpPr>
            <p:nvPr/>
          </p:nvSpPr>
          <p:spPr bwMode="auto">
            <a:xfrm>
              <a:off x="1104" y="1632"/>
              <a:ext cx="432" cy="432"/>
            </a:xfrm>
            <a:prstGeom prst="flowChartAlternateProcess">
              <a:avLst/>
            </a:prstGeom>
            <a:ln>
              <a:headEnd/>
              <a:tailEnd/>
            </a:ln>
          </p:spPr>
          <p:style>
            <a:lnRef idx="2">
              <a:schemeClr val="accent2"/>
            </a:lnRef>
            <a:fillRef idx="1">
              <a:schemeClr val="lt1"/>
            </a:fillRef>
            <a:effectRef idx="0">
              <a:schemeClr val="accent2"/>
            </a:effectRef>
            <a:fontRef idx="minor">
              <a:schemeClr val="dk1"/>
            </a:fontRef>
          </p:style>
          <p:txBody>
            <a:bodyPr wrap="none"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700" b="1" i="0" u="none" strike="noStrike" kern="1200" cap="none" spc="0" normalizeH="0" baseline="0" noProof="0">
                  <a:ln>
                    <a:noFill/>
                  </a:ln>
                  <a:solidFill>
                    <a:srgbClr val="003300"/>
                  </a:solidFill>
                  <a:effectLst>
                    <a:outerShdw blurRad="38100" dist="38100" dir="2700000" algn="tl">
                      <a:srgbClr val="000000"/>
                    </a:outerShdw>
                  </a:effectLst>
                  <a:uLnTx/>
                  <a:uFillTx/>
                  <a:latin typeface="Times New Roman" pitchFamily="18" charset="0"/>
                  <a:ea typeface="+mn-ea"/>
                  <a:cs typeface="Arial" charset="0"/>
                </a:rPr>
                <a:t>C</a:t>
              </a:r>
            </a:p>
          </p:txBody>
        </p:sp>
        <p:sp>
          <p:nvSpPr>
            <p:cNvPr id="42" name="Rounded Rectangle 12"/>
            <p:cNvSpPr>
              <a:spLocks noChangeArrowheads="1"/>
            </p:cNvSpPr>
            <p:nvPr/>
          </p:nvSpPr>
          <p:spPr bwMode="auto">
            <a:xfrm>
              <a:off x="1584" y="1632"/>
              <a:ext cx="4986" cy="432"/>
            </a:xfrm>
            <a:prstGeom prst="roundRect">
              <a:avLst>
                <a:gd name="adj" fmla="val 16667"/>
              </a:avLst>
            </a:prstGeom>
            <a:ln>
              <a:headEnd/>
              <a:tailEnd/>
            </a:ln>
          </p:spPr>
          <p:style>
            <a:lnRef idx="2">
              <a:schemeClr val="accent2"/>
            </a:lnRef>
            <a:fillRef idx="1">
              <a:schemeClr val="lt1"/>
            </a:fillRef>
            <a:effectRef idx="0">
              <a:schemeClr val="accent2"/>
            </a:effectRef>
            <a:fontRef idx="minor">
              <a:schemeClr val="dk1"/>
            </a:fontRef>
          </p:style>
          <p:txBody>
            <a:bodyPr anchor="ctr"/>
            <a:lstStyle/>
            <a:p>
              <a:pPr marL="457200" marR="0" lvl="1" indent="-257175" algn="l" defTabSz="457200" rtl="0" eaLnBrk="1" fontAlgn="auto" latinLnBrk="0" hangingPunct="1">
                <a:lnSpc>
                  <a:spcPct val="100000"/>
                </a:lnSpc>
                <a:spcBef>
                  <a:spcPts val="0"/>
                </a:spcBef>
                <a:spcAft>
                  <a:spcPts val="0"/>
                </a:spcAft>
                <a:buClrTx/>
                <a:buSzTx/>
                <a:buFontTx/>
                <a:buNone/>
                <a:tabLst/>
                <a:defRPr/>
              </a:pPr>
              <a:r>
                <a:rPr kumimoji="0" lang="vi-VN" sz="5400" b="1" i="0" u="none" strike="noStrike" kern="1200" cap="none" spc="0" normalizeH="0" baseline="0" noProof="0">
                  <a:ln>
                    <a:noFill/>
                  </a:ln>
                  <a:solidFill>
                    <a:prstClr val="black"/>
                  </a:solidFill>
                  <a:effectLst/>
                  <a:uLnTx/>
                  <a:uFillTx/>
                  <a:latin typeface="Times New Roman" pitchFamily="18" charset="0"/>
                  <a:ea typeface="+mn-ea"/>
                  <a:cs typeface="Times New Roman" pitchFamily="18" charset="0"/>
                </a:rPr>
                <a:t>Chúa Thánh Thần</a:t>
              </a:r>
            </a:p>
          </p:txBody>
        </p:sp>
      </p:grpSp>
      <p:grpSp>
        <p:nvGrpSpPr>
          <p:cNvPr id="2" name="Group 34"/>
          <p:cNvGrpSpPr>
            <a:grpSpLocks/>
          </p:cNvGrpSpPr>
          <p:nvPr/>
        </p:nvGrpSpPr>
        <p:grpSpPr bwMode="auto">
          <a:xfrm>
            <a:off x="-48986" y="2753180"/>
            <a:ext cx="12240986" cy="800100"/>
            <a:chOff x="1104" y="1632"/>
            <a:chExt cx="5466" cy="432"/>
          </a:xfrm>
        </p:grpSpPr>
        <p:sp>
          <p:nvSpPr>
            <p:cNvPr id="7" name="AutoShape 35"/>
            <p:cNvSpPr>
              <a:spLocks noChangeArrowheads="1"/>
            </p:cNvSpPr>
            <p:nvPr/>
          </p:nvSpPr>
          <p:spPr bwMode="auto">
            <a:xfrm>
              <a:off x="1104" y="1632"/>
              <a:ext cx="432" cy="432"/>
            </a:xfrm>
            <a:prstGeom prst="flowChartAlternateProcess">
              <a:avLst/>
            </a:prstGeom>
            <a:ln>
              <a:headEnd/>
              <a:tailEnd/>
            </a:ln>
          </p:spPr>
          <p:style>
            <a:lnRef idx="2">
              <a:schemeClr val="accent2"/>
            </a:lnRef>
            <a:fillRef idx="1">
              <a:schemeClr val="lt1"/>
            </a:fillRef>
            <a:effectRef idx="0">
              <a:schemeClr val="accent2"/>
            </a:effectRef>
            <a:fontRef idx="minor">
              <a:schemeClr val="dk1"/>
            </a:fontRef>
          </p:style>
          <p:txBody>
            <a:bodyPr wrap="none"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700" b="1" i="0" u="none" strike="noStrike" kern="1200" cap="none" spc="0" normalizeH="0" baseline="0" noProof="0">
                  <a:ln>
                    <a:noFill/>
                  </a:ln>
                  <a:solidFill>
                    <a:srgbClr val="003300"/>
                  </a:solidFill>
                  <a:effectLst>
                    <a:outerShdw blurRad="38100" dist="38100" dir="2700000" algn="tl">
                      <a:srgbClr val="000000"/>
                    </a:outerShdw>
                  </a:effectLst>
                  <a:uLnTx/>
                  <a:uFillTx/>
                  <a:latin typeface="Times New Roman" pitchFamily="18" charset="0"/>
                  <a:ea typeface="+mn-ea"/>
                  <a:cs typeface="Arial" charset="0"/>
                </a:rPr>
                <a:t>A</a:t>
              </a:r>
            </a:p>
          </p:txBody>
        </p:sp>
        <p:sp>
          <p:nvSpPr>
            <p:cNvPr id="8" name="Rounded Rectangle 12"/>
            <p:cNvSpPr>
              <a:spLocks noChangeArrowheads="1"/>
            </p:cNvSpPr>
            <p:nvPr/>
          </p:nvSpPr>
          <p:spPr bwMode="auto">
            <a:xfrm>
              <a:off x="1584" y="1632"/>
              <a:ext cx="4986" cy="432"/>
            </a:xfrm>
            <a:prstGeom prst="roundRect">
              <a:avLst>
                <a:gd name="adj" fmla="val 16667"/>
              </a:avLst>
            </a:prstGeom>
            <a:ln>
              <a:headEnd/>
              <a:tailEnd/>
            </a:ln>
          </p:spPr>
          <p:style>
            <a:lnRef idx="2">
              <a:schemeClr val="accent2"/>
            </a:lnRef>
            <a:fillRef idx="1">
              <a:schemeClr val="lt1"/>
            </a:fillRef>
            <a:effectRef idx="0">
              <a:schemeClr val="accent2"/>
            </a:effectRef>
            <a:fontRef idx="minor">
              <a:schemeClr val="dk1"/>
            </a:fontRef>
          </p:style>
          <p:txBody>
            <a:bodyPr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5400" b="1" i="0" u="none" strike="noStrike" kern="1200" cap="none" spc="0" normalizeH="0" baseline="0" noProof="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vi-VN" sz="5400" b="1" i="0" u="none" strike="noStrike" kern="1200" cap="none" spc="0" normalizeH="0" baseline="0" noProof="0">
                  <a:ln>
                    <a:noFill/>
                  </a:ln>
                  <a:solidFill>
                    <a:prstClr val="black"/>
                  </a:solidFill>
                  <a:effectLst/>
                  <a:uLnTx/>
                  <a:uFillTx/>
                  <a:latin typeface="Times New Roman" panose="02020603050405020304" pitchFamily="18" charset="0"/>
                  <a:ea typeface="+mn-ea"/>
                  <a:cs typeface="Times New Roman" panose="02020603050405020304" pitchFamily="18" charset="0"/>
                </a:rPr>
                <a:t>Chúa Cha</a:t>
              </a:r>
              <a:endParaRPr kumimoji="0" lang="en-US" sz="5400" b="1" i="0" u="none" strike="noStrike" kern="1200" cap="none" spc="0" normalizeH="0" baseline="0" noProof="0">
                <a:ln>
                  <a:noFill/>
                </a:ln>
                <a:solidFill>
                  <a:prstClr val="black"/>
                </a:solidFill>
                <a:effectLst/>
                <a:uLnTx/>
                <a:uFillTx/>
                <a:latin typeface="Times New Roman" panose="02020603050405020304" pitchFamily="18" charset="0"/>
                <a:ea typeface="+mn-ea"/>
                <a:cs typeface="Times New Roman" panose="02020603050405020304" pitchFamily="18" charset="0"/>
              </a:endParaRPr>
            </a:p>
          </p:txBody>
        </p:sp>
      </p:grpSp>
      <p:sp>
        <p:nvSpPr>
          <p:cNvPr id="37" name="Rounded Rectangle 36"/>
          <p:cNvSpPr/>
          <p:nvPr/>
        </p:nvSpPr>
        <p:spPr>
          <a:xfrm>
            <a:off x="5553074" y="6262914"/>
            <a:ext cx="1085850" cy="457200"/>
          </a:xfrm>
          <a:prstGeom prst="round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a:ln>
                  <a:noFill/>
                </a:ln>
                <a:solidFill>
                  <a:prstClr val="white"/>
                </a:solidFill>
                <a:effectLst/>
                <a:uLnTx/>
                <a:uFillTx/>
                <a:latin typeface="Times New Roman" panose="02020603050405020304" pitchFamily="18" charset="0"/>
                <a:ea typeface="+mn-ea"/>
                <a:cs typeface="Times New Roman" panose="02020603050405020304" pitchFamily="18" charset="0"/>
              </a:rPr>
              <a:t>Đáp án</a:t>
            </a:r>
          </a:p>
        </p:txBody>
      </p:sp>
      <p:grpSp>
        <p:nvGrpSpPr>
          <p:cNvPr id="3" name="Group 34"/>
          <p:cNvGrpSpPr>
            <a:grpSpLocks/>
          </p:cNvGrpSpPr>
          <p:nvPr/>
        </p:nvGrpSpPr>
        <p:grpSpPr bwMode="auto">
          <a:xfrm>
            <a:off x="-48986" y="3648529"/>
            <a:ext cx="12240986" cy="800100"/>
            <a:chOff x="1104" y="1632"/>
            <a:chExt cx="5466" cy="432"/>
          </a:xfrm>
        </p:grpSpPr>
        <p:sp>
          <p:nvSpPr>
            <p:cNvPr id="38" name="AutoShape 35"/>
            <p:cNvSpPr>
              <a:spLocks noChangeArrowheads="1"/>
            </p:cNvSpPr>
            <p:nvPr/>
          </p:nvSpPr>
          <p:spPr bwMode="auto">
            <a:xfrm>
              <a:off x="1104" y="1632"/>
              <a:ext cx="432" cy="432"/>
            </a:xfrm>
            <a:prstGeom prst="flowChartAlternateProcess">
              <a:avLst/>
            </a:prstGeom>
            <a:ln>
              <a:headEnd/>
              <a:tailEnd/>
            </a:ln>
          </p:spPr>
          <p:style>
            <a:lnRef idx="2">
              <a:schemeClr val="accent2"/>
            </a:lnRef>
            <a:fillRef idx="1">
              <a:schemeClr val="lt1"/>
            </a:fillRef>
            <a:effectRef idx="0">
              <a:schemeClr val="accent2"/>
            </a:effectRef>
            <a:fontRef idx="minor">
              <a:schemeClr val="dk1"/>
            </a:fontRef>
          </p:style>
          <p:txBody>
            <a:bodyPr wrap="none"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700" b="1" i="0" u="none" strike="noStrike" kern="1200" cap="none" spc="0" normalizeH="0" baseline="0" noProof="0">
                  <a:ln>
                    <a:noFill/>
                  </a:ln>
                  <a:solidFill>
                    <a:srgbClr val="003300"/>
                  </a:solidFill>
                  <a:effectLst>
                    <a:outerShdw blurRad="38100" dist="38100" dir="2700000" algn="tl">
                      <a:srgbClr val="000000"/>
                    </a:outerShdw>
                  </a:effectLst>
                  <a:uLnTx/>
                  <a:uFillTx/>
                  <a:latin typeface="Times New Roman" pitchFamily="18" charset="0"/>
                  <a:ea typeface="+mn-ea"/>
                  <a:cs typeface="Arial" charset="0"/>
                </a:rPr>
                <a:t>B</a:t>
              </a:r>
            </a:p>
          </p:txBody>
        </p:sp>
        <p:sp>
          <p:nvSpPr>
            <p:cNvPr id="39" name="Rounded Rectangle 12"/>
            <p:cNvSpPr>
              <a:spLocks noChangeArrowheads="1"/>
            </p:cNvSpPr>
            <p:nvPr/>
          </p:nvSpPr>
          <p:spPr bwMode="auto">
            <a:xfrm>
              <a:off x="1584" y="1632"/>
              <a:ext cx="4986" cy="432"/>
            </a:xfrm>
            <a:prstGeom prst="roundRect">
              <a:avLst>
                <a:gd name="adj" fmla="val 16667"/>
              </a:avLst>
            </a:prstGeom>
            <a:ln>
              <a:headEnd/>
              <a:tailEnd/>
            </a:ln>
          </p:spPr>
          <p:style>
            <a:lnRef idx="2">
              <a:schemeClr val="accent2"/>
            </a:lnRef>
            <a:fillRef idx="1">
              <a:schemeClr val="lt1"/>
            </a:fillRef>
            <a:effectRef idx="0">
              <a:schemeClr val="accent2"/>
            </a:effectRef>
            <a:fontRef idx="minor">
              <a:schemeClr val="dk1"/>
            </a:fontRef>
          </p:style>
          <p:txBody>
            <a:bodyPr anchor="ctr"/>
            <a:lstStyle/>
            <a:p>
              <a:pPr marL="457200" marR="0" lvl="1" indent="-257175" algn="l" defTabSz="457200" rtl="0" eaLnBrk="1" fontAlgn="auto" latinLnBrk="0" hangingPunct="1">
                <a:lnSpc>
                  <a:spcPct val="100000"/>
                </a:lnSpc>
                <a:spcBef>
                  <a:spcPts val="0"/>
                </a:spcBef>
                <a:spcAft>
                  <a:spcPts val="0"/>
                </a:spcAft>
                <a:buClrTx/>
                <a:buSzTx/>
                <a:buFontTx/>
                <a:buNone/>
                <a:tabLst/>
                <a:defRPr/>
              </a:pPr>
              <a:r>
                <a:rPr kumimoji="0" lang="vi-VN" sz="5400" b="1" i="0" u="none" strike="noStrike" kern="1200" cap="none" spc="0" normalizeH="0" baseline="0" noProof="0">
                  <a:ln>
                    <a:noFill/>
                  </a:ln>
                  <a:solidFill>
                    <a:prstClr val="black"/>
                  </a:solidFill>
                  <a:effectLst/>
                  <a:uLnTx/>
                  <a:uFillTx/>
                  <a:latin typeface="Times New Roman" pitchFamily="18" charset="0"/>
                  <a:ea typeface="+mn-ea"/>
                  <a:cs typeface="Times New Roman" pitchFamily="18" charset="0"/>
                </a:rPr>
                <a:t>Chúa Con</a:t>
              </a:r>
            </a:p>
          </p:txBody>
        </p:sp>
      </p:grpSp>
      <p:grpSp>
        <p:nvGrpSpPr>
          <p:cNvPr id="6" name="Group 34"/>
          <p:cNvGrpSpPr>
            <a:grpSpLocks/>
          </p:cNvGrpSpPr>
          <p:nvPr/>
        </p:nvGrpSpPr>
        <p:grpSpPr bwMode="auto">
          <a:xfrm>
            <a:off x="-48965" y="5363029"/>
            <a:ext cx="12240865" cy="800100"/>
            <a:chOff x="1104" y="1632"/>
            <a:chExt cx="4783" cy="432"/>
          </a:xfrm>
        </p:grpSpPr>
        <p:sp>
          <p:nvSpPr>
            <p:cNvPr id="44" name="AutoShape 35"/>
            <p:cNvSpPr>
              <a:spLocks noChangeArrowheads="1"/>
            </p:cNvSpPr>
            <p:nvPr/>
          </p:nvSpPr>
          <p:spPr bwMode="auto">
            <a:xfrm>
              <a:off x="1104" y="1632"/>
              <a:ext cx="378" cy="432"/>
            </a:xfrm>
            <a:prstGeom prst="flowChartAlternateProcess">
              <a:avLst/>
            </a:prstGeom>
            <a:ln>
              <a:headEnd/>
              <a:tailEnd/>
            </a:ln>
          </p:spPr>
          <p:style>
            <a:lnRef idx="2">
              <a:schemeClr val="accent2"/>
            </a:lnRef>
            <a:fillRef idx="1">
              <a:schemeClr val="lt1"/>
            </a:fillRef>
            <a:effectRef idx="0">
              <a:schemeClr val="accent2"/>
            </a:effectRef>
            <a:fontRef idx="minor">
              <a:schemeClr val="dk1"/>
            </a:fontRef>
          </p:style>
          <p:txBody>
            <a:bodyPr wrap="none"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700" b="1" i="0" u="none" strike="noStrike" kern="1200" cap="none" spc="0" normalizeH="0" baseline="0" noProof="0">
                  <a:ln>
                    <a:noFill/>
                  </a:ln>
                  <a:solidFill>
                    <a:srgbClr val="003300"/>
                  </a:solidFill>
                  <a:effectLst>
                    <a:outerShdw blurRad="38100" dist="38100" dir="2700000" algn="tl">
                      <a:srgbClr val="000000"/>
                    </a:outerShdw>
                  </a:effectLst>
                  <a:uLnTx/>
                  <a:uFillTx/>
                  <a:latin typeface="Times New Roman" pitchFamily="18" charset="0"/>
                  <a:ea typeface="+mn-ea"/>
                  <a:cs typeface="Arial" charset="0"/>
                </a:rPr>
                <a:t>D</a:t>
              </a:r>
            </a:p>
          </p:txBody>
        </p:sp>
        <p:sp>
          <p:nvSpPr>
            <p:cNvPr id="45" name="Rounded Rectangle 12"/>
            <p:cNvSpPr>
              <a:spLocks noChangeArrowheads="1"/>
            </p:cNvSpPr>
            <p:nvPr/>
          </p:nvSpPr>
          <p:spPr bwMode="auto">
            <a:xfrm>
              <a:off x="1524" y="1632"/>
              <a:ext cx="4363" cy="432"/>
            </a:xfrm>
            <a:prstGeom prst="roundRect">
              <a:avLst>
                <a:gd name="adj" fmla="val 16667"/>
              </a:avLst>
            </a:prstGeom>
            <a:ln>
              <a:headEnd/>
              <a:tailEnd/>
            </a:ln>
          </p:spPr>
          <p:style>
            <a:lnRef idx="2">
              <a:schemeClr val="accent2"/>
            </a:lnRef>
            <a:fillRef idx="1">
              <a:schemeClr val="lt1"/>
            </a:fillRef>
            <a:effectRef idx="0">
              <a:schemeClr val="accent2"/>
            </a:effectRef>
            <a:fontRef idx="minor">
              <a:schemeClr val="dk1"/>
            </a:fontRef>
          </p:style>
          <p:txBody>
            <a:bodyPr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pt-BR" sz="5400" b="1" i="0" u="none" strike="noStrike" kern="1200" cap="none" spc="0" normalizeH="0" baseline="0" noProof="0">
                  <a:ln>
                    <a:noFill/>
                  </a:ln>
                  <a:solidFill>
                    <a:prstClr val="black"/>
                  </a:solidFill>
                  <a:effectLst/>
                  <a:uLnTx/>
                  <a:uFillTx/>
                  <a:latin typeface="Times New Roman" panose="02020603050405020304" pitchFamily="18" charset="0"/>
                  <a:ea typeface="+mn-ea"/>
                  <a:cs typeface="+mn-cs"/>
                </a:rPr>
                <a:t>Ma quỷ</a:t>
              </a:r>
              <a:endParaRPr kumimoji="0" lang="vi-VN" sz="5400" b="1"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grpSp>
      <p:sp>
        <p:nvSpPr>
          <p:cNvPr id="10" name="Rectangle 9">
            <a:extLst>
              <a:ext uri="{FF2B5EF4-FFF2-40B4-BE49-F238E27FC236}">
                <a16:creationId xmlns:a16="http://schemas.microsoft.com/office/drawing/2014/main" id="{C560D8AB-9919-419B-BEBB-D2009B70CB50}"/>
              </a:ext>
            </a:extLst>
          </p:cNvPr>
          <p:cNvSpPr/>
          <p:nvPr/>
        </p:nvSpPr>
        <p:spPr>
          <a:xfrm>
            <a:off x="-48986" y="1"/>
            <a:ext cx="12240986" cy="2678736"/>
          </a:xfrm>
          <a:prstGeom prst="rect">
            <a:avLst/>
          </a:prstGeom>
          <a:solidFill>
            <a:schemeClr val="accent4">
              <a:lumMod val="40000"/>
              <a:lumOff val="60000"/>
            </a:schemeClr>
          </a:solidFill>
        </p:spPr>
        <p:style>
          <a:lnRef idx="1">
            <a:schemeClr val="accent4"/>
          </a:lnRef>
          <a:fillRef idx="2">
            <a:schemeClr val="accent4"/>
          </a:fillRef>
          <a:effectRef idx="1">
            <a:schemeClr val="accent4"/>
          </a:effectRef>
          <a:fontRef idx="minor">
            <a:schemeClr val="dk1"/>
          </a:fontRef>
        </p:style>
        <p:txBody>
          <a:bodyPr rtlCol="0" anchor="ctr"/>
          <a:lstStyle/>
          <a:p>
            <a:pPr algn="just"/>
            <a:r>
              <a:rPr kumimoji="0" lang="en-US" sz="6600" b="1" i="0" u="none" strike="noStrike" kern="1200" cap="none" spc="0" normalizeH="0" baseline="0" noProof="0" dirty="0">
                <a:ln>
                  <a:noFill/>
                </a:ln>
                <a:solidFill>
                  <a:schemeClr val="tx1"/>
                </a:solidFill>
                <a:effectLst/>
                <a:uLnTx/>
                <a:uFillTx/>
                <a:latin typeface="Verdana" panose="020B0604030504040204" pitchFamily="34" charset="0"/>
                <a:ea typeface="Verdana" panose="020B0604030504040204" pitchFamily="34" charset="0"/>
                <a:cs typeface="Tahoma" panose="020B0604030504040204" pitchFamily="34" charset="0"/>
              </a:rPr>
              <a:t>1</a:t>
            </a:r>
            <a:r>
              <a:rPr kumimoji="0" lang="en-US" sz="6600" b="1" i="0" u="none" strike="noStrike" kern="1200" cap="none" spc="0" normalizeH="0" baseline="0" noProof="0">
                <a:ln>
                  <a:noFill/>
                </a:ln>
                <a:solidFill>
                  <a:schemeClr val="tx1"/>
                </a:solidFill>
                <a:effectLst/>
                <a:uLnTx/>
                <a:uFillTx/>
                <a:latin typeface="Verdana" panose="020B0604030504040204" pitchFamily="34" charset="0"/>
                <a:ea typeface="Verdana" panose="020B0604030504040204" pitchFamily="34" charset="0"/>
                <a:cs typeface="Tahoma" panose="020B0604030504040204" pitchFamily="34" charset="0"/>
              </a:rPr>
              <a:t>. </a:t>
            </a:r>
            <a:r>
              <a:rPr lang="vi-VN" sz="6600" b="1" u="sng">
                <a:solidFill>
                  <a:srgbClr val="FF0000"/>
                </a:solidFill>
                <a:latin typeface="Verdana" panose="020B0604030504040204" pitchFamily="34" charset="0"/>
                <a:ea typeface="Verdana" panose="020B0604030504040204" pitchFamily="34" charset="0"/>
              </a:rPr>
              <a:t>AI</a:t>
            </a:r>
            <a:r>
              <a:rPr lang="vi-VN" sz="6600" b="1">
                <a:solidFill>
                  <a:schemeClr val="tx1"/>
                </a:solidFill>
                <a:latin typeface="Verdana" panose="020B0604030504040204" pitchFamily="34" charset="0"/>
                <a:ea typeface="Verdana" panose="020B0604030504040204" pitchFamily="34" charset="0"/>
              </a:rPr>
              <a:t> ĐÃ DẪN ĐỨC GIÊ-SU</a:t>
            </a:r>
            <a:r>
              <a:rPr lang="en-US" sz="6600" b="1">
                <a:solidFill>
                  <a:schemeClr val="tx1"/>
                </a:solidFill>
                <a:latin typeface="Verdana" panose="020B0604030504040204" pitchFamily="34" charset="0"/>
                <a:ea typeface="Verdana" panose="020B0604030504040204" pitchFamily="34" charset="0"/>
              </a:rPr>
              <a:t> </a:t>
            </a:r>
            <a:r>
              <a:rPr lang="vi-VN" sz="6600" b="1">
                <a:solidFill>
                  <a:schemeClr val="tx1"/>
                </a:solidFill>
                <a:latin typeface="Verdana" panose="020B0604030504040204" pitchFamily="34" charset="0"/>
                <a:ea typeface="Verdana" panose="020B0604030504040204" pitchFamily="34" charset="0"/>
              </a:rPr>
              <a:t>ĐI VÀO HOANG ĐỊA ?</a:t>
            </a:r>
          </a:p>
        </p:txBody>
      </p:sp>
      <p:grpSp>
        <p:nvGrpSpPr>
          <p:cNvPr id="9" name="Group 33"/>
          <p:cNvGrpSpPr>
            <a:grpSpLocks/>
          </p:cNvGrpSpPr>
          <p:nvPr/>
        </p:nvGrpSpPr>
        <p:grpSpPr bwMode="auto">
          <a:xfrm>
            <a:off x="-48988" y="4496292"/>
            <a:ext cx="12232959" cy="804643"/>
            <a:chOff x="-1896924" y="4695363"/>
            <a:chExt cx="10560089" cy="689681"/>
          </a:xfrm>
          <a:solidFill>
            <a:srgbClr val="00B0F0"/>
          </a:solidFill>
        </p:grpSpPr>
        <p:sp>
          <p:nvSpPr>
            <p:cNvPr id="33" name="Rounded Rectangle 12"/>
            <p:cNvSpPr>
              <a:spLocks noChangeArrowheads="1"/>
            </p:cNvSpPr>
            <p:nvPr/>
          </p:nvSpPr>
          <p:spPr bwMode="auto">
            <a:xfrm>
              <a:off x="-975904" y="4699244"/>
              <a:ext cx="9639069" cy="685800"/>
            </a:xfrm>
            <a:prstGeom prst="roundRect">
              <a:avLst>
                <a:gd name="adj" fmla="val 16667"/>
              </a:avLst>
            </a:prstGeom>
            <a:solidFill>
              <a:schemeClr val="accent6"/>
            </a:solidFill>
            <a:ln>
              <a:headEnd/>
              <a:tailEnd/>
            </a:ln>
          </p:spPr>
          <p:style>
            <a:lnRef idx="0">
              <a:schemeClr val="accent6"/>
            </a:lnRef>
            <a:fillRef idx="3">
              <a:schemeClr val="accent6"/>
            </a:fillRef>
            <a:effectRef idx="3">
              <a:schemeClr val="accent6"/>
            </a:effectRef>
            <a:fontRef idx="minor">
              <a:schemeClr val="lt1"/>
            </a:fontRef>
          </p:style>
          <p:txBody>
            <a:bodyPr anchor="ctr"/>
            <a:lstStyle/>
            <a:p>
              <a:pPr marL="457200" marR="0" lvl="1" indent="-257175" algn="l" defTabSz="457200" rtl="0" eaLnBrk="1" fontAlgn="auto" latinLnBrk="0" hangingPunct="1">
                <a:lnSpc>
                  <a:spcPct val="100000"/>
                </a:lnSpc>
                <a:spcBef>
                  <a:spcPts val="0"/>
                </a:spcBef>
                <a:spcAft>
                  <a:spcPts val="0"/>
                </a:spcAft>
                <a:buClrTx/>
                <a:buSzTx/>
                <a:buFontTx/>
                <a:buNone/>
                <a:tabLst/>
                <a:defRPr/>
              </a:pPr>
              <a:r>
                <a:rPr kumimoji="0" lang="pt-BR" sz="5400" b="1" i="0" u="none" strike="noStrike" kern="1200" cap="none" spc="0" normalizeH="0" baseline="0" noProof="0">
                  <a:ln>
                    <a:noFill/>
                  </a:ln>
                  <a:solidFill>
                    <a:srgbClr val="FFFF00"/>
                  </a:solidFill>
                  <a:effectLst/>
                  <a:uLnTx/>
                  <a:uFillTx/>
                  <a:latin typeface="Times New Roman" pitchFamily="18" charset="0"/>
                  <a:ea typeface="+mn-ea"/>
                  <a:cs typeface="Times New Roman" pitchFamily="18" charset="0"/>
                </a:rPr>
                <a:t>Chúa Thánh Thần</a:t>
              </a:r>
            </a:p>
          </p:txBody>
        </p:sp>
        <p:sp>
          <p:nvSpPr>
            <p:cNvPr id="19" name="AutoShape 46"/>
            <p:cNvSpPr>
              <a:spLocks noChangeArrowheads="1"/>
            </p:cNvSpPr>
            <p:nvPr/>
          </p:nvSpPr>
          <p:spPr bwMode="auto">
            <a:xfrm>
              <a:off x="-1896924" y="4695363"/>
              <a:ext cx="835154" cy="685800"/>
            </a:xfrm>
            <a:prstGeom prst="flowChartAlternateProcess">
              <a:avLst/>
            </a:prstGeom>
            <a:solidFill>
              <a:schemeClr val="accent6"/>
            </a:solidFill>
            <a:ln>
              <a:headEnd/>
              <a:tailEnd/>
            </a:ln>
          </p:spPr>
          <p:style>
            <a:lnRef idx="0">
              <a:schemeClr val="accent6"/>
            </a:lnRef>
            <a:fillRef idx="3">
              <a:schemeClr val="accent6"/>
            </a:fillRef>
            <a:effectRef idx="3">
              <a:schemeClr val="accent6"/>
            </a:effectRef>
            <a:fontRef idx="minor">
              <a:schemeClr val="lt1"/>
            </a:fontRef>
          </p:style>
          <p:txBody>
            <a:bodyPr wrap="none"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700" b="1" i="0" u="none" strike="noStrike" kern="1200" cap="none" spc="0" normalizeH="0" baseline="0" noProof="0">
                  <a:ln>
                    <a:noFill/>
                  </a:ln>
                  <a:solidFill>
                    <a:srgbClr val="FFFF00"/>
                  </a:solidFill>
                  <a:effectLst>
                    <a:outerShdw blurRad="38100" dist="38100" dir="2700000" algn="tl">
                      <a:srgbClr val="000000"/>
                    </a:outerShdw>
                  </a:effectLst>
                  <a:uLnTx/>
                  <a:uFillTx/>
                  <a:latin typeface="Times New Roman" pitchFamily="18" charset="0"/>
                  <a:ea typeface="+mn-ea"/>
                  <a:cs typeface="Times New Roman" pitchFamily="18" charset="0"/>
                </a:rPr>
                <a:t>C</a:t>
              </a:r>
              <a:endParaRPr kumimoji="0" lang="en-US" sz="2700" b="1" i="0" u="none" strike="noStrike" kern="1200" cap="none" spc="0" normalizeH="0" baseline="0" noProof="0" dirty="0">
                <a:ln>
                  <a:noFill/>
                </a:ln>
                <a:solidFill>
                  <a:srgbClr val="FFFF00"/>
                </a:solidFill>
                <a:effectLst>
                  <a:outerShdw blurRad="38100" dist="38100" dir="2700000" algn="tl">
                    <a:srgbClr val="000000"/>
                  </a:outerShdw>
                </a:effectLst>
                <a:uLnTx/>
                <a:uFillTx/>
                <a:latin typeface="Times New Roman" pitchFamily="18" charset="0"/>
                <a:ea typeface="+mn-ea"/>
                <a:cs typeface="Times New Roman" pitchFamily="18" charset="0"/>
              </a:endParaRPr>
            </a:p>
          </p:txBody>
        </p:sp>
      </p:grpSp>
    </p:spTree>
    <p:extLst>
      <p:ext uri="{BB962C8B-B14F-4D97-AF65-F5344CB8AC3E}">
        <p14:creationId xmlns:p14="http://schemas.microsoft.com/office/powerpoint/2010/main" val="3877954022"/>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afterGroup">
                            <p:stCondLst>
                              <p:cond delay="0"/>
                            </p:stCondLst>
                            <p:childTnLst>
                              <p:par>
                                <p:cTn id="5" presetID="47" presetClass="entr" presetSubtype="0" fill="hold" nodeType="withEffect">
                                  <p:stCondLst>
                                    <p:cond delay="0"/>
                                  </p:stCondLst>
                                  <p:childTnLst>
                                    <p:set>
                                      <p:cBhvr>
                                        <p:cTn id="6" dur="1" fill="hold">
                                          <p:stCondLst>
                                            <p:cond delay="0"/>
                                          </p:stCondLst>
                                        </p:cTn>
                                        <p:tgtEl>
                                          <p:spTgt spid="10">
                                            <p:txEl>
                                              <p:pRg st="0" end="0"/>
                                            </p:txEl>
                                          </p:spTgt>
                                        </p:tgtEl>
                                        <p:attrNameLst>
                                          <p:attrName>style.visibility</p:attrName>
                                        </p:attrNameLst>
                                      </p:cBhvr>
                                      <p:to>
                                        <p:strVal val="visible"/>
                                      </p:to>
                                    </p:set>
                                    <p:animEffect transition="in" filter="fade">
                                      <p:cBhvr>
                                        <p:cTn id="7" dur="1000"/>
                                        <p:tgtEl>
                                          <p:spTgt spid="10">
                                            <p:txEl>
                                              <p:pRg st="0" end="0"/>
                                            </p:txEl>
                                          </p:spTgt>
                                        </p:tgtEl>
                                      </p:cBhvr>
                                    </p:animEffect>
                                    <p:anim calcmode="lin" valueType="num">
                                      <p:cBhvr>
                                        <p:cTn id="8" dur="1000" fill="hold"/>
                                        <p:tgtEl>
                                          <p:spTgt spid="10">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10">
                                            <p:txEl>
                                              <p:pRg st="0" end="0"/>
                                            </p:txEl>
                                          </p:spTgt>
                                        </p:tgtEl>
                                        <p:attrNameLst>
                                          <p:attrName>ppt_y</p:attrName>
                                        </p:attrNameLst>
                                      </p:cBhvr>
                                      <p:tavLst>
                                        <p:tav tm="0">
                                          <p:val>
                                            <p:strVal val="#ppt_y-.1"/>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2" name="voltage.wav"/>
                                        </p:tgtEl>
                                      </p:cMediaNode>
                                    </p:audio>
                                  </p:subTnLst>
                                </p:cTn>
                              </p:par>
                            </p:childTnLst>
                          </p:cTn>
                        </p:par>
                        <p:par>
                          <p:cTn id="10" fill="hold">
                            <p:stCondLst>
                              <p:cond delay="1000"/>
                            </p:stCondLst>
                            <p:childTnLst>
                              <p:par>
                                <p:cTn id="11" presetID="4" presetClass="entr" presetSubtype="16" fill="hold" nodeType="afterEffect">
                                  <p:stCondLst>
                                    <p:cond delay="0"/>
                                  </p:stCondLst>
                                  <p:childTnLst>
                                    <p:set>
                                      <p:cBhvr>
                                        <p:cTn id="12" dur="1" fill="hold">
                                          <p:stCondLst>
                                            <p:cond delay="0"/>
                                          </p:stCondLst>
                                        </p:cTn>
                                        <p:tgtEl>
                                          <p:spTgt spid="2"/>
                                        </p:tgtEl>
                                        <p:attrNameLst>
                                          <p:attrName>style.visibility</p:attrName>
                                        </p:attrNameLst>
                                      </p:cBhvr>
                                      <p:to>
                                        <p:strVal val="visible"/>
                                      </p:to>
                                    </p:set>
                                    <p:animEffect transition="in" filter="box(in)">
                                      <p:cBhvr>
                                        <p:cTn id="13" dur="1000"/>
                                        <p:tgtEl>
                                          <p:spTgt spid="2"/>
                                        </p:tgtEl>
                                      </p:cBhvr>
                                    </p:animEffect>
                                  </p:childTnLst>
                                  <p:subTnLst>
                                    <p:audio>
                                      <p:cMediaNode>
                                        <p:cTn display="0" masterRel="sameClick">
                                          <p:stCondLst>
                                            <p:cond evt="begin" delay="0">
                                              <p:tn val="11"/>
                                            </p:cond>
                                          </p:stCondLst>
                                          <p:endCondLst>
                                            <p:cond evt="onStopAudio" delay="0">
                                              <p:tgtEl>
                                                <p:sldTgt/>
                                              </p:tgtEl>
                                            </p:cond>
                                          </p:endCondLst>
                                        </p:cTn>
                                        <p:tgtEl>
                                          <p:sndTgt r:embed="rId3" name="camera.wav"/>
                                        </p:tgtEl>
                                      </p:cMediaNode>
                                    </p:audio>
                                  </p:subTnLst>
                                </p:cTn>
                              </p:par>
                            </p:childTnLst>
                          </p:cTn>
                        </p:par>
                        <p:par>
                          <p:cTn id="14" fill="hold" nodeType="afterGroup">
                            <p:stCondLst>
                              <p:cond delay="2000"/>
                            </p:stCondLst>
                            <p:childTnLst>
                              <p:par>
                                <p:cTn id="15" presetID="4" presetClass="entr" presetSubtype="16" fill="hold" nodeType="afterEffect">
                                  <p:stCondLst>
                                    <p:cond delay="0"/>
                                  </p:stCondLst>
                                  <p:childTnLst>
                                    <p:set>
                                      <p:cBhvr>
                                        <p:cTn id="16" dur="1" fill="hold">
                                          <p:stCondLst>
                                            <p:cond delay="0"/>
                                          </p:stCondLst>
                                        </p:cTn>
                                        <p:tgtEl>
                                          <p:spTgt spid="3"/>
                                        </p:tgtEl>
                                        <p:attrNameLst>
                                          <p:attrName>style.visibility</p:attrName>
                                        </p:attrNameLst>
                                      </p:cBhvr>
                                      <p:to>
                                        <p:strVal val="visible"/>
                                      </p:to>
                                    </p:set>
                                    <p:animEffect transition="in" filter="box(in)">
                                      <p:cBhvr>
                                        <p:cTn id="17" dur="1000"/>
                                        <p:tgtEl>
                                          <p:spTgt spid="3"/>
                                        </p:tgtEl>
                                      </p:cBhvr>
                                    </p:animEffect>
                                  </p:childTnLst>
                                  <p:subTnLst>
                                    <p:audio>
                                      <p:cMediaNode>
                                        <p:cTn display="0" masterRel="sameClick">
                                          <p:stCondLst>
                                            <p:cond evt="begin" delay="0">
                                              <p:tn val="15"/>
                                            </p:cond>
                                          </p:stCondLst>
                                          <p:endCondLst>
                                            <p:cond evt="onStopAudio" delay="0">
                                              <p:tgtEl>
                                                <p:sldTgt/>
                                              </p:tgtEl>
                                            </p:cond>
                                          </p:endCondLst>
                                        </p:cTn>
                                        <p:tgtEl>
                                          <p:sndTgt r:embed="rId3" name="camera.wav"/>
                                        </p:tgtEl>
                                      </p:cMediaNode>
                                    </p:audio>
                                  </p:subTnLst>
                                </p:cTn>
                              </p:par>
                            </p:childTnLst>
                          </p:cTn>
                        </p:par>
                        <p:par>
                          <p:cTn id="18" fill="hold" nodeType="afterGroup">
                            <p:stCondLst>
                              <p:cond delay="3000"/>
                            </p:stCondLst>
                            <p:childTnLst>
                              <p:par>
                                <p:cTn id="19" presetID="4" presetClass="entr" presetSubtype="16" fill="hold" nodeType="afterEffect">
                                  <p:stCondLst>
                                    <p:cond delay="0"/>
                                  </p:stCondLst>
                                  <p:childTnLst>
                                    <p:set>
                                      <p:cBhvr>
                                        <p:cTn id="20" dur="1" fill="hold">
                                          <p:stCondLst>
                                            <p:cond delay="0"/>
                                          </p:stCondLst>
                                        </p:cTn>
                                        <p:tgtEl>
                                          <p:spTgt spid="5"/>
                                        </p:tgtEl>
                                        <p:attrNameLst>
                                          <p:attrName>style.visibility</p:attrName>
                                        </p:attrNameLst>
                                      </p:cBhvr>
                                      <p:to>
                                        <p:strVal val="visible"/>
                                      </p:to>
                                    </p:set>
                                    <p:animEffect transition="in" filter="box(in)">
                                      <p:cBhvr>
                                        <p:cTn id="21" dur="1000"/>
                                        <p:tgtEl>
                                          <p:spTgt spid="5"/>
                                        </p:tgtEl>
                                      </p:cBhvr>
                                    </p:animEffect>
                                  </p:childTnLst>
                                  <p:subTnLst>
                                    <p:audio>
                                      <p:cMediaNode>
                                        <p:cTn display="0" masterRel="sameClick">
                                          <p:stCondLst>
                                            <p:cond evt="begin" delay="0">
                                              <p:tn val="19"/>
                                            </p:cond>
                                          </p:stCondLst>
                                          <p:endCondLst>
                                            <p:cond evt="onStopAudio" delay="0">
                                              <p:tgtEl>
                                                <p:sldTgt/>
                                              </p:tgtEl>
                                            </p:cond>
                                          </p:endCondLst>
                                        </p:cTn>
                                        <p:tgtEl>
                                          <p:sndTgt r:embed="rId3" name="camera.wav"/>
                                        </p:tgtEl>
                                      </p:cMediaNode>
                                    </p:audio>
                                  </p:subTnLst>
                                </p:cTn>
                              </p:par>
                            </p:childTnLst>
                          </p:cTn>
                        </p:par>
                        <p:par>
                          <p:cTn id="22" fill="hold" nodeType="afterGroup">
                            <p:stCondLst>
                              <p:cond delay="4000"/>
                            </p:stCondLst>
                            <p:childTnLst>
                              <p:par>
                                <p:cTn id="23" presetID="4" presetClass="entr" presetSubtype="16" fill="hold" nodeType="afterEffect">
                                  <p:stCondLst>
                                    <p:cond delay="0"/>
                                  </p:stCondLst>
                                  <p:childTnLst>
                                    <p:set>
                                      <p:cBhvr>
                                        <p:cTn id="24" dur="1" fill="hold">
                                          <p:stCondLst>
                                            <p:cond delay="0"/>
                                          </p:stCondLst>
                                        </p:cTn>
                                        <p:tgtEl>
                                          <p:spTgt spid="6"/>
                                        </p:tgtEl>
                                        <p:attrNameLst>
                                          <p:attrName>style.visibility</p:attrName>
                                        </p:attrNameLst>
                                      </p:cBhvr>
                                      <p:to>
                                        <p:strVal val="visible"/>
                                      </p:to>
                                    </p:set>
                                    <p:animEffect transition="in" filter="box(in)">
                                      <p:cBhvr>
                                        <p:cTn id="25" dur="1000"/>
                                        <p:tgtEl>
                                          <p:spTgt spid="6"/>
                                        </p:tgtEl>
                                      </p:cBhvr>
                                    </p:animEffect>
                                  </p:childTnLst>
                                  <p:subTnLst>
                                    <p:audio>
                                      <p:cMediaNode>
                                        <p:cTn display="0" masterRel="sameClick">
                                          <p:stCondLst>
                                            <p:cond evt="begin" delay="0">
                                              <p:tn val="23"/>
                                            </p:cond>
                                          </p:stCondLst>
                                          <p:endCondLst>
                                            <p:cond evt="onStopAudio" delay="0">
                                              <p:tgtEl>
                                                <p:sldTgt/>
                                              </p:tgtEl>
                                            </p:cond>
                                          </p:endCondLst>
                                        </p:cTn>
                                        <p:tgtEl>
                                          <p:sndTgt r:embed="rId3" name="camera.wav"/>
                                        </p:tgtEl>
                                      </p:cMediaNode>
                                    </p:audio>
                                  </p:subTnLst>
                                </p:cTn>
                              </p:par>
                            </p:childTnLst>
                          </p:cTn>
                        </p:par>
                        <p:par>
                          <p:cTn id="26" fill="hold" nodeType="afterGroup">
                            <p:stCondLst>
                              <p:cond delay="5000"/>
                            </p:stCondLst>
                            <p:childTnLst>
                              <p:par>
                                <p:cTn id="27" presetID="9" presetClass="entr" presetSubtype="0" fill="hold" grpId="0" nodeType="afterEffect">
                                  <p:stCondLst>
                                    <p:cond delay="0"/>
                                  </p:stCondLst>
                                  <p:childTnLst>
                                    <p:set>
                                      <p:cBhvr>
                                        <p:cTn id="28" dur="1" fill="hold">
                                          <p:stCondLst>
                                            <p:cond delay="0"/>
                                          </p:stCondLst>
                                        </p:cTn>
                                        <p:tgtEl>
                                          <p:spTgt spid="37"/>
                                        </p:tgtEl>
                                        <p:attrNameLst>
                                          <p:attrName>style.visibility</p:attrName>
                                        </p:attrNameLst>
                                      </p:cBhvr>
                                      <p:to>
                                        <p:strVal val="visible"/>
                                      </p:to>
                                    </p:set>
                                    <p:animEffect transition="in" filter="dissolve">
                                      <p:cBhvr>
                                        <p:cTn id="29" dur="500"/>
                                        <p:tgtEl>
                                          <p:spTgt spid="37"/>
                                        </p:tgtEl>
                                      </p:cBhvr>
                                    </p:animEffect>
                                  </p:childTnLst>
                                </p:cTn>
                              </p:par>
                            </p:childTnLst>
                          </p:cTn>
                        </p:par>
                      </p:childTnLst>
                    </p:cTn>
                  </p:par>
                </p:childTnLst>
              </p:cTn>
              <p:prevCondLst>
                <p:cond evt="onPrev" delay="0">
                  <p:tgtEl>
                    <p:sldTgt/>
                  </p:tgtEl>
                </p:cond>
              </p:prevCondLst>
              <p:nextCondLst>
                <p:cond evt="onNext" delay="0">
                  <p:tgtEl>
                    <p:sldTgt/>
                  </p:tgtEl>
                </p:cond>
              </p:nextCondLst>
            </p:seq>
            <p:seq concurrent="1" nextAc="seek">
              <p:cTn id="30" restart="whenNotActive" fill="hold" evtFilter="cancelBubble" nodeType="interactiveSeq">
                <p:stCondLst>
                  <p:cond evt="onClick" delay="0">
                    <p:tgtEl>
                      <p:spTgt spid="37"/>
                    </p:tgtEl>
                  </p:cond>
                </p:stCondLst>
                <p:endSync evt="end" delay="0">
                  <p:rtn val="all"/>
                </p:endSync>
                <p:childTnLst>
                  <p:par>
                    <p:cTn id="31" fill="hold">
                      <p:stCondLst>
                        <p:cond delay="0"/>
                      </p:stCondLst>
                      <p:childTnLst>
                        <p:par>
                          <p:cTn id="32" fill="hold">
                            <p:stCondLst>
                              <p:cond delay="0"/>
                            </p:stCondLst>
                            <p:childTnLst>
                              <p:par>
                                <p:cTn id="33" presetID="22" presetClass="entr" presetSubtype="8" fill="hold" nodeType="clickEffect">
                                  <p:stCondLst>
                                    <p:cond delay="0"/>
                                  </p:stCondLst>
                                  <p:childTnLst>
                                    <p:set>
                                      <p:cBhvr>
                                        <p:cTn id="34" dur="1" fill="hold">
                                          <p:stCondLst>
                                            <p:cond delay="0"/>
                                          </p:stCondLst>
                                        </p:cTn>
                                        <p:tgtEl>
                                          <p:spTgt spid="9"/>
                                        </p:tgtEl>
                                        <p:attrNameLst>
                                          <p:attrName>style.visibility</p:attrName>
                                        </p:attrNameLst>
                                      </p:cBhvr>
                                      <p:to>
                                        <p:strVal val="visible"/>
                                      </p:to>
                                    </p:set>
                                    <p:animEffect transition="in" filter="wipe(left)">
                                      <p:cBhvr>
                                        <p:cTn id="35" dur="500"/>
                                        <p:tgtEl>
                                          <p:spTgt spid="9"/>
                                        </p:tgtEl>
                                      </p:cBhvr>
                                    </p:animEffect>
                                  </p:childTnLst>
                                  <p:subTnLst>
                                    <p:audio>
                                      <p:cMediaNode vol="100000">
                                        <p:cTn display="0" masterRel="sameClick">
                                          <p:stCondLst>
                                            <p:cond evt="begin" delay="0">
                                              <p:tn val="33"/>
                                            </p:cond>
                                          </p:stCondLst>
                                          <p:endCondLst>
                                            <p:cond evt="onStopAudio" delay="0">
                                              <p:tgtEl>
                                                <p:sldTgt/>
                                              </p:tgtEl>
                                            </p:cond>
                                          </p:endCondLst>
                                        </p:cTn>
                                        <p:tgtEl>
                                          <p:sndTgt r:embed="rId4" name="dap_an2.wav"/>
                                        </p:tgtEl>
                                      </p:cMediaNode>
                                    </p:audio>
                                  </p:subTnLst>
                                </p:cTn>
                              </p:par>
                            </p:childTnLst>
                          </p:cTn>
                        </p:par>
                      </p:childTnLst>
                    </p:cTn>
                  </p:par>
                </p:childTnLst>
              </p:cTn>
              <p:nextCondLst>
                <p:cond evt="onClick" delay="0">
                  <p:tgtEl>
                    <p:spTgt spid="37"/>
                  </p:tgtEl>
                </p:cond>
              </p:nextCondLst>
            </p:seq>
          </p:childTnLst>
        </p:cTn>
      </p:par>
    </p:tnLst>
    <p:bldLst>
      <p:bldP spid="37"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 name="Rectangle 30"/>
          <p:cNvSpPr/>
          <p:nvPr/>
        </p:nvSpPr>
        <p:spPr>
          <a:xfrm>
            <a:off x="-48986" y="0"/>
            <a:ext cx="12240986" cy="6858000"/>
          </a:xfrm>
          <a:prstGeom prst="rect">
            <a:avLst/>
          </a:prstGeom>
          <a:solidFill>
            <a:schemeClr val="accent2">
              <a:lumMod val="50000"/>
            </a:schemeClr>
          </a:solidFill>
        </p:spPr>
        <p:style>
          <a:lnRef idx="2">
            <a:schemeClr val="accent5">
              <a:shade val="50000"/>
            </a:schemeClr>
          </a:lnRef>
          <a:fillRef idx="1">
            <a:schemeClr val="accent5"/>
          </a:fillRef>
          <a:effectRef idx="0">
            <a:schemeClr val="accent5"/>
          </a:effectRef>
          <a:fontRef idx="minor">
            <a:schemeClr val="lt1"/>
          </a:fontRef>
        </p:style>
        <p:txBody>
          <a:bodyPr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pSp>
        <p:nvGrpSpPr>
          <p:cNvPr id="5" name="Group 34"/>
          <p:cNvGrpSpPr>
            <a:grpSpLocks/>
          </p:cNvGrpSpPr>
          <p:nvPr/>
        </p:nvGrpSpPr>
        <p:grpSpPr bwMode="auto">
          <a:xfrm>
            <a:off x="-48984" y="4505779"/>
            <a:ext cx="12240986" cy="800100"/>
            <a:chOff x="1104" y="1632"/>
            <a:chExt cx="5466" cy="432"/>
          </a:xfrm>
        </p:grpSpPr>
        <p:sp>
          <p:nvSpPr>
            <p:cNvPr id="41" name="AutoShape 35"/>
            <p:cNvSpPr>
              <a:spLocks noChangeArrowheads="1"/>
            </p:cNvSpPr>
            <p:nvPr/>
          </p:nvSpPr>
          <p:spPr bwMode="auto">
            <a:xfrm>
              <a:off x="1104" y="1632"/>
              <a:ext cx="432" cy="432"/>
            </a:xfrm>
            <a:prstGeom prst="flowChartAlternateProcess">
              <a:avLst/>
            </a:prstGeom>
            <a:ln>
              <a:headEnd/>
              <a:tailEnd/>
            </a:ln>
          </p:spPr>
          <p:style>
            <a:lnRef idx="2">
              <a:schemeClr val="accent2"/>
            </a:lnRef>
            <a:fillRef idx="1">
              <a:schemeClr val="lt1"/>
            </a:fillRef>
            <a:effectRef idx="0">
              <a:schemeClr val="accent2"/>
            </a:effectRef>
            <a:fontRef idx="minor">
              <a:schemeClr val="dk1"/>
            </a:fontRef>
          </p:style>
          <p:txBody>
            <a:bodyPr wrap="none"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700" b="1" i="0" u="none" strike="noStrike" kern="1200" cap="none" spc="0" normalizeH="0" baseline="0" noProof="0">
                  <a:ln>
                    <a:noFill/>
                  </a:ln>
                  <a:solidFill>
                    <a:srgbClr val="003300"/>
                  </a:solidFill>
                  <a:effectLst>
                    <a:outerShdw blurRad="38100" dist="38100" dir="2700000" algn="tl">
                      <a:srgbClr val="000000"/>
                    </a:outerShdw>
                  </a:effectLst>
                  <a:uLnTx/>
                  <a:uFillTx/>
                  <a:latin typeface="Times New Roman" pitchFamily="18" charset="0"/>
                  <a:ea typeface="+mn-ea"/>
                  <a:cs typeface="Arial" charset="0"/>
                </a:rPr>
                <a:t>C</a:t>
              </a:r>
            </a:p>
          </p:txBody>
        </p:sp>
        <p:sp>
          <p:nvSpPr>
            <p:cNvPr id="42" name="Rounded Rectangle 12"/>
            <p:cNvSpPr>
              <a:spLocks noChangeArrowheads="1"/>
            </p:cNvSpPr>
            <p:nvPr/>
          </p:nvSpPr>
          <p:spPr bwMode="auto">
            <a:xfrm>
              <a:off x="1584" y="1632"/>
              <a:ext cx="4986" cy="432"/>
            </a:xfrm>
            <a:prstGeom prst="roundRect">
              <a:avLst>
                <a:gd name="adj" fmla="val 16667"/>
              </a:avLst>
            </a:prstGeom>
            <a:ln>
              <a:headEnd/>
              <a:tailEnd/>
            </a:ln>
          </p:spPr>
          <p:style>
            <a:lnRef idx="2">
              <a:schemeClr val="accent2"/>
            </a:lnRef>
            <a:fillRef idx="1">
              <a:schemeClr val="lt1"/>
            </a:fillRef>
            <a:effectRef idx="0">
              <a:schemeClr val="accent2"/>
            </a:effectRef>
            <a:fontRef idx="minor">
              <a:schemeClr val="dk1"/>
            </a:fontRef>
          </p:style>
          <p:txBody>
            <a:bodyPr anchor="ctr"/>
            <a:lstStyle/>
            <a:p>
              <a:pPr marL="457200" marR="0" lvl="1" indent="-257175" algn="l" defTabSz="457200" rtl="0" eaLnBrk="1" fontAlgn="auto" latinLnBrk="0" hangingPunct="1">
                <a:lnSpc>
                  <a:spcPct val="100000"/>
                </a:lnSpc>
                <a:spcBef>
                  <a:spcPts val="0"/>
                </a:spcBef>
                <a:spcAft>
                  <a:spcPts val="0"/>
                </a:spcAft>
                <a:buClrTx/>
                <a:buSzTx/>
                <a:buFontTx/>
                <a:buNone/>
                <a:tabLst/>
                <a:defRPr/>
              </a:pPr>
              <a:r>
                <a:rPr kumimoji="0" lang="it-IT" sz="4800" b="1" i="0" u="none" strike="noStrike" kern="1200" cap="none" spc="0" normalizeH="0" baseline="0" noProof="0">
                  <a:ln>
                    <a:noFill/>
                  </a:ln>
                  <a:solidFill>
                    <a:prstClr val="black"/>
                  </a:solidFill>
                  <a:effectLst/>
                  <a:uLnTx/>
                  <a:uFillTx/>
                  <a:latin typeface="Times New Roman" pitchFamily="18" charset="0"/>
                  <a:ea typeface="+mn-ea"/>
                  <a:cs typeface="Times New Roman" pitchFamily="18" charset="0"/>
                </a:rPr>
                <a:t>Chịu ma quỷ cám dỗ</a:t>
              </a:r>
              <a:endParaRPr kumimoji="0" lang="vi-VN" sz="4800" b="1" i="0" u="none" strike="noStrike" kern="1200" cap="none" spc="0" normalizeH="0" baseline="0" noProof="0">
                <a:ln>
                  <a:noFill/>
                </a:ln>
                <a:solidFill>
                  <a:prstClr val="black"/>
                </a:solidFill>
                <a:effectLst/>
                <a:uLnTx/>
                <a:uFillTx/>
                <a:latin typeface="Times New Roman" pitchFamily="18" charset="0"/>
                <a:ea typeface="+mn-ea"/>
                <a:cs typeface="Times New Roman" pitchFamily="18" charset="0"/>
              </a:endParaRPr>
            </a:p>
          </p:txBody>
        </p:sp>
      </p:grpSp>
      <p:grpSp>
        <p:nvGrpSpPr>
          <p:cNvPr id="2" name="Group 34"/>
          <p:cNvGrpSpPr>
            <a:grpSpLocks/>
          </p:cNvGrpSpPr>
          <p:nvPr/>
        </p:nvGrpSpPr>
        <p:grpSpPr bwMode="auto">
          <a:xfrm>
            <a:off x="-48986" y="2753180"/>
            <a:ext cx="12240986" cy="800100"/>
            <a:chOff x="1104" y="1632"/>
            <a:chExt cx="5466" cy="432"/>
          </a:xfrm>
        </p:grpSpPr>
        <p:sp>
          <p:nvSpPr>
            <p:cNvPr id="7" name="AutoShape 35"/>
            <p:cNvSpPr>
              <a:spLocks noChangeArrowheads="1"/>
            </p:cNvSpPr>
            <p:nvPr/>
          </p:nvSpPr>
          <p:spPr bwMode="auto">
            <a:xfrm>
              <a:off x="1104" y="1632"/>
              <a:ext cx="432" cy="432"/>
            </a:xfrm>
            <a:prstGeom prst="flowChartAlternateProcess">
              <a:avLst/>
            </a:prstGeom>
            <a:ln>
              <a:headEnd/>
              <a:tailEnd/>
            </a:ln>
          </p:spPr>
          <p:style>
            <a:lnRef idx="2">
              <a:schemeClr val="accent2"/>
            </a:lnRef>
            <a:fillRef idx="1">
              <a:schemeClr val="lt1"/>
            </a:fillRef>
            <a:effectRef idx="0">
              <a:schemeClr val="accent2"/>
            </a:effectRef>
            <a:fontRef idx="minor">
              <a:schemeClr val="dk1"/>
            </a:fontRef>
          </p:style>
          <p:txBody>
            <a:bodyPr wrap="none"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700" b="1" i="0" u="none" strike="noStrike" kern="1200" cap="none" spc="0" normalizeH="0" baseline="0" noProof="0">
                  <a:ln>
                    <a:noFill/>
                  </a:ln>
                  <a:solidFill>
                    <a:srgbClr val="003300"/>
                  </a:solidFill>
                  <a:effectLst>
                    <a:outerShdw blurRad="38100" dist="38100" dir="2700000" algn="tl">
                      <a:srgbClr val="000000"/>
                    </a:outerShdw>
                  </a:effectLst>
                  <a:uLnTx/>
                  <a:uFillTx/>
                  <a:latin typeface="Times New Roman" pitchFamily="18" charset="0"/>
                  <a:ea typeface="+mn-ea"/>
                  <a:cs typeface="Arial" charset="0"/>
                </a:rPr>
                <a:t>A</a:t>
              </a:r>
            </a:p>
          </p:txBody>
        </p:sp>
        <p:sp>
          <p:nvSpPr>
            <p:cNvPr id="8" name="Rounded Rectangle 12"/>
            <p:cNvSpPr>
              <a:spLocks noChangeArrowheads="1"/>
            </p:cNvSpPr>
            <p:nvPr/>
          </p:nvSpPr>
          <p:spPr bwMode="auto">
            <a:xfrm>
              <a:off x="1584" y="1632"/>
              <a:ext cx="4986" cy="432"/>
            </a:xfrm>
            <a:prstGeom prst="roundRect">
              <a:avLst>
                <a:gd name="adj" fmla="val 16667"/>
              </a:avLst>
            </a:prstGeom>
            <a:ln>
              <a:headEnd/>
              <a:tailEnd/>
            </a:ln>
          </p:spPr>
          <p:style>
            <a:lnRef idx="2">
              <a:schemeClr val="accent2"/>
            </a:lnRef>
            <a:fillRef idx="1">
              <a:schemeClr val="lt1"/>
            </a:fillRef>
            <a:effectRef idx="0">
              <a:schemeClr val="accent2"/>
            </a:effectRef>
            <a:fontRef idx="minor">
              <a:schemeClr val="dk1"/>
            </a:fontRef>
          </p:style>
          <p:txBody>
            <a:bodyPr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vi-VN" sz="4800" b="1" i="0" u="none" strike="noStrike" kern="1200" cap="none" spc="0" normalizeH="0" baseline="0" noProof="0">
                  <a:ln>
                    <a:noFill/>
                  </a:ln>
                  <a:solidFill>
                    <a:prstClr val="black"/>
                  </a:solidFill>
                  <a:effectLst/>
                  <a:uLnTx/>
                  <a:uFillTx/>
                  <a:latin typeface="Times New Roman" panose="02020603050405020304" pitchFamily="18" charset="0"/>
                  <a:ea typeface="+mn-ea"/>
                  <a:cs typeface="Times New Roman" panose="02020603050405020304" pitchFamily="18" charset="0"/>
                </a:rPr>
                <a:t> Tìm nơi thanh vắng nghỉ ngơi</a:t>
              </a:r>
              <a:endParaRPr kumimoji="0" lang="en-US" sz="4800" b="1" i="0" u="none" strike="noStrike" kern="1200" cap="none" spc="0" normalizeH="0" baseline="0" noProof="0">
                <a:ln>
                  <a:noFill/>
                </a:ln>
                <a:solidFill>
                  <a:prstClr val="black"/>
                </a:solidFill>
                <a:effectLst/>
                <a:uLnTx/>
                <a:uFillTx/>
                <a:latin typeface="Times New Roman" panose="02020603050405020304" pitchFamily="18" charset="0"/>
                <a:ea typeface="+mn-ea"/>
                <a:cs typeface="Times New Roman" panose="02020603050405020304" pitchFamily="18" charset="0"/>
              </a:endParaRPr>
            </a:p>
          </p:txBody>
        </p:sp>
      </p:grpSp>
      <p:sp>
        <p:nvSpPr>
          <p:cNvPr id="37" name="Rounded Rectangle 36"/>
          <p:cNvSpPr/>
          <p:nvPr/>
        </p:nvSpPr>
        <p:spPr>
          <a:xfrm>
            <a:off x="5553074" y="6262914"/>
            <a:ext cx="1085850" cy="457200"/>
          </a:xfrm>
          <a:prstGeom prst="round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a:ln>
                  <a:noFill/>
                </a:ln>
                <a:solidFill>
                  <a:prstClr val="white"/>
                </a:solidFill>
                <a:effectLst/>
                <a:uLnTx/>
                <a:uFillTx/>
                <a:latin typeface="Times New Roman" panose="02020603050405020304" pitchFamily="18" charset="0"/>
                <a:ea typeface="+mn-ea"/>
                <a:cs typeface="Times New Roman" panose="02020603050405020304" pitchFamily="18" charset="0"/>
              </a:rPr>
              <a:t>Đáp án</a:t>
            </a:r>
          </a:p>
        </p:txBody>
      </p:sp>
      <p:grpSp>
        <p:nvGrpSpPr>
          <p:cNvPr id="3" name="Group 34"/>
          <p:cNvGrpSpPr>
            <a:grpSpLocks/>
          </p:cNvGrpSpPr>
          <p:nvPr/>
        </p:nvGrpSpPr>
        <p:grpSpPr bwMode="auto">
          <a:xfrm>
            <a:off x="-48986" y="3648529"/>
            <a:ext cx="12240986" cy="800100"/>
            <a:chOff x="1104" y="1632"/>
            <a:chExt cx="5466" cy="432"/>
          </a:xfrm>
        </p:grpSpPr>
        <p:sp>
          <p:nvSpPr>
            <p:cNvPr id="38" name="AutoShape 35"/>
            <p:cNvSpPr>
              <a:spLocks noChangeArrowheads="1"/>
            </p:cNvSpPr>
            <p:nvPr/>
          </p:nvSpPr>
          <p:spPr bwMode="auto">
            <a:xfrm>
              <a:off x="1104" y="1632"/>
              <a:ext cx="432" cy="432"/>
            </a:xfrm>
            <a:prstGeom prst="flowChartAlternateProcess">
              <a:avLst/>
            </a:prstGeom>
            <a:ln>
              <a:headEnd/>
              <a:tailEnd/>
            </a:ln>
          </p:spPr>
          <p:style>
            <a:lnRef idx="2">
              <a:schemeClr val="accent2"/>
            </a:lnRef>
            <a:fillRef idx="1">
              <a:schemeClr val="lt1"/>
            </a:fillRef>
            <a:effectRef idx="0">
              <a:schemeClr val="accent2"/>
            </a:effectRef>
            <a:fontRef idx="minor">
              <a:schemeClr val="dk1"/>
            </a:fontRef>
          </p:style>
          <p:txBody>
            <a:bodyPr wrap="none"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700" b="1" i="0" u="none" strike="noStrike" kern="1200" cap="none" spc="0" normalizeH="0" baseline="0" noProof="0">
                  <a:ln>
                    <a:noFill/>
                  </a:ln>
                  <a:solidFill>
                    <a:srgbClr val="003300"/>
                  </a:solidFill>
                  <a:effectLst>
                    <a:outerShdw blurRad="38100" dist="38100" dir="2700000" algn="tl">
                      <a:srgbClr val="000000"/>
                    </a:outerShdw>
                  </a:effectLst>
                  <a:uLnTx/>
                  <a:uFillTx/>
                  <a:latin typeface="Times New Roman" pitchFamily="18" charset="0"/>
                  <a:ea typeface="+mn-ea"/>
                  <a:cs typeface="Arial" charset="0"/>
                </a:rPr>
                <a:t>B</a:t>
              </a:r>
            </a:p>
          </p:txBody>
        </p:sp>
        <p:sp>
          <p:nvSpPr>
            <p:cNvPr id="39" name="Rounded Rectangle 12"/>
            <p:cNvSpPr>
              <a:spLocks noChangeArrowheads="1"/>
            </p:cNvSpPr>
            <p:nvPr/>
          </p:nvSpPr>
          <p:spPr bwMode="auto">
            <a:xfrm>
              <a:off x="1584" y="1632"/>
              <a:ext cx="4986" cy="432"/>
            </a:xfrm>
            <a:prstGeom prst="roundRect">
              <a:avLst>
                <a:gd name="adj" fmla="val 16667"/>
              </a:avLst>
            </a:prstGeom>
            <a:ln>
              <a:headEnd/>
              <a:tailEnd/>
            </a:ln>
          </p:spPr>
          <p:style>
            <a:lnRef idx="2">
              <a:schemeClr val="accent2"/>
            </a:lnRef>
            <a:fillRef idx="1">
              <a:schemeClr val="lt1"/>
            </a:fillRef>
            <a:effectRef idx="0">
              <a:schemeClr val="accent2"/>
            </a:effectRef>
            <a:fontRef idx="minor">
              <a:schemeClr val="dk1"/>
            </a:fontRef>
          </p:style>
          <p:txBody>
            <a:bodyPr anchor="ctr"/>
            <a:lstStyle/>
            <a:p>
              <a:pPr marL="457200" marR="0" lvl="1" indent="-257175" algn="l" defTabSz="457200" rtl="0" eaLnBrk="1" fontAlgn="auto" latinLnBrk="0" hangingPunct="1">
                <a:lnSpc>
                  <a:spcPct val="100000"/>
                </a:lnSpc>
                <a:spcBef>
                  <a:spcPts val="0"/>
                </a:spcBef>
                <a:spcAft>
                  <a:spcPts val="0"/>
                </a:spcAft>
                <a:buClrTx/>
                <a:buSzTx/>
                <a:buFontTx/>
                <a:buNone/>
                <a:tabLst/>
                <a:defRPr/>
              </a:pPr>
              <a:r>
                <a:rPr kumimoji="0" lang="vi-VN" sz="4800" b="1" i="0" u="none" strike="noStrike" kern="1200" cap="none" spc="0" normalizeH="0" baseline="0" noProof="0">
                  <a:ln>
                    <a:noFill/>
                  </a:ln>
                  <a:solidFill>
                    <a:prstClr val="black"/>
                  </a:solidFill>
                  <a:effectLst/>
                  <a:uLnTx/>
                  <a:uFillTx/>
                  <a:latin typeface="Times New Roman" pitchFamily="18" charset="0"/>
                  <a:ea typeface="+mn-ea"/>
                  <a:cs typeface="Times New Roman" pitchFamily="18" charset="0"/>
                </a:rPr>
                <a:t>Sám hối </a:t>
              </a:r>
            </a:p>
          </p:txBody>
        </p:sp>
      </p:grpSp>
      <p:grpSp>
        <p:nvGrpSpPr>
          <p:cNvPr id="6" name="Group 34"/>
          <p:cNvGrpSpPr>
            <a:grpSpLocks/>
          </p:cNvGrpSpPr>
          <p:nvPr/>
        </p:nvGrpSpPr>
        <p:grpSpPr bwMode="auto">
          <a:xfrm>
            <a:off x="-48965" y="5363029"/>
            <a:ext cx="12240865" cy="800100"/>
            <a:chOff x="1104" y="1632"/>
            <a:chExt cx="4783" cy="432"/>
          </a:xfrm>
        </p:grpSpPr>
        <p:sp>
          <p:nvSpPr>
            <p:cNvPr id="44" name="AutoShape 35"/>
            <p:cNvSpPr>
              <a:spLocks noChangeArrowheads="1"/>
            </p:cNvSpPr>
            <p:nvPr/>
          </p:nvSpPr>
          <p:spPr bwMode="auto">
            <a:xfrm>
              <a:off x="1104" y="1632"/>
              <a:ext cx="378" cy="432"/>
            </a:xfrm>
            <a:prstGeom prst="flowChartAlternateProcess">
              <a:avLst/>
            </a:prstGeom>
            <a:ln>
              <a:headEnd/>
              <a:tailEnd/>
            </a:ln>
          </p:spPr>
          <p:style>
            <a:lnRef idx="2">
              <a:schemeClr val="accent2"/>
            </a:lnRef>
            <a:fillRef idx="1">
              <a:schemeClr val="lt1"/>
            </a:fillRef>
            <a:effectRef idx="0">
              <a:schemeClr val="accent2"/>
            </a:effectRef>
            <a:fontRef idx="minor">
              <a:schemeClr val="dk1"/>
            </a:fontRef>
          </p:style>
          <p:txBody>
            <a:bodyPr wrap="none"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700" b="1" i="0" u="none" strike="noStrike" kern="1200" cap="none" spc="0" normalizeH="0" baseline="0" noProof="0">
                  <a:ln>
                    <a:noFill/>
                  </a:ln>
                  <a:solidFill>
                    <a:srgbClr val="003300"/>
                  </a:solidFill>
                  <a:effectLst>
                    <a:outerShdw blurRad="38100" dist="38100" dir="2700000" algn="tl">
                      <a:srgbClr val="000000"/>
                    </a:outerShdw>
                  </a:effectLst>
                  <a:uLnTx/>
                  <a:uFillTx/>
                  <a:latin typeface="Times New Roman" pitchFamily="18" charset="0"/>
                  <a:ea typeface="+mn-ea"/>
                  <a:cs typeface="Arial" charset="0"/>
                </a:rPr>
                <a:t>D</a:t>
              </a:r>
            </a:p>
          </p:txBody>
        </p:sp>
        <p:sp>
          <p:nvSpPr>
            <p:cNvPr id="45" name="Rounded Rectangle 12"/>
            <p:cNvSpPr>
              <a:spLocks noChangeArrowheads="1"/>
            </p:cNvSpPr>
            <p:nvPr/>
          </p:nvSpPr>
          <p:spPr bwMode="auto">
            <a:xfrm>
              <a:off x="1524" y="1632"/>
              <a:ext cx="4363" cy="432"/>
            </a:xfrm>
            <a:prstGeom prst="roundRect">
              <a:avLst>
                <a:gd name="adj" fmla="val 16667"/>
              </a:avLst>
            </a:prstGeom>
            <a:ln>
              <a:headEnd/>
              <a:tailEnd/>
            </a:ln>
          </p:spPr>
          <p:style>
            <a:lnRef idx="2">
              <a:schemeClr val="accent2"/>
            </a:lnRef>
            <a:fillRef idx="1">
              <a:schemeClr val="lt1"/>
            </a:fillRef>
            <a:effectRef idx="0">
              <a:schemeClr val="accent2"/>
            </a:effectRef>
            <a:fontRef idx="minor">
              <a:schemeClr val="dk1"/>
            </a:fontRef>
          </p:style>
          <p:txBody>
            <a:bodyPr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pt-BR" sz="4000" b="1" i="0" u="none" strike="noStrike" kern="1200" cap="none" spc="0" normalizeH="0" baseline="0" noProof="0">
                  <a:ln>
                    <a:noFill/>
                  </a:ln>
                  <a:solidFill>
                    <a:prstClr val="black"/>
                  </a:solidFill>
                  <a:effectLst/>
                  <a:uLnTx/>
                  <a:uFillTx/>
                  <a:latin typeface="Times New Roman" panose="02020603050405020304" pitchFamily="18" charset="0"/>
                  <a:ea typeface="+mn-ea"/>
                  <a:cs typeface="+mn-cs"/>
                </a:rPr>
                <a:t>Cả A, B và C</a:t>
              </a:r>
              <a:endParaRPr kumimoji="0" lang="vi-VN" sz="4000" b="1"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grpSp>
      <p:sp>
        <p:nvSpPr>
          <p:cNvPr id="10" name="Rectangle 9">
            <a:extLst>
              <a:ext uri="{FF2B5EF4-FFF2-40B4-BE49-F238E27FC236}">
                <a16:creationId xmlns:a16="http://schemas.microsoft.com/office/drawing/2014/main" id="{C560D8AB-9919-419B-BEBB-D2009B70CB50}"/>
              </a:ext>
            </a:extLst>
          </p:cNvPr>
          <p:cNvSpPr/>
          <p:nvPr/>
        </p:nvSpPr>
        <p:spPr>
          <a:xfrm>
            <a:off x="-48986" y="1"/>
            <a:ext cx="12240986" cy="2678736"/>
          </a:xfrm>
          <a:prstGeom prst="rect">
            <a:avLst/>
          </a:prstGeom>
          <a:solidFill>
            <a:schemeClr val="accent4">
              <a:lumMod val="40000"/>
              <a:lumOff val="60000"/>
            </a:schemeClr>
          </a:solidFill>
        </p:spPr>
        <p:style>
          <a:lnRef idx="1">
            <a:schemeClr val="accent4"/>
          </a:lnRef>
          <a:fillRef idx="2">
            <a:schemeClr val="accent4"/>
          </a:fillRef>
          <a:effectRef idx="1">
            <a:schemeClr val="accent4"/>
          </a:effectRef>
          <a:fontRef idx="minor">
            <a:schemeClr val="dk1"/>
          </a:fontRef>
        </p:style>
        <p:txBody>
          <a:bodyPr rtlCol="0" anchor="ctr"/>
          <a:lstStyle/>
          <a:p>
            <a:pPr algn="just"/>
            <a:r>
              <a:rPr kumimoji="0" lang="en-US" sz="6000" b="1" i="0" u="none" strike="noStrike" kern="1200" cap="none" spc="0" normalizeH="0" baseline="0" noProof="0">
                <a:ln>
                  <a:noFill/>
                </a:ln>
                <a:solidFill>
                  <a:schemeClr val="tx1"/>
                </a:solidFill>
                <a:effectLst/>
                <a:uLnTx/>
                <a:uFillTx/>
                <a:latin typeface="Verdana" panose="020B0604030504040204" pitchFamily="34" charset="0"/>
                <a:ea typeface="Verdana" panose="020B0604030504040204" pitchFamily="34" charset="0"/>
                <a:cs typeface="Tahoma" panose="020B0604030504040204" pitchFamily="34" charset="0"/>
              </a:rPr>
              <a:t>2. </a:t>
            </a:r>
            <a:r>
              <a:rPr lang="en-US" sz="6000" b="1">
                <a:solidFill>
                  <a:schemeClr val="tx1"/>
                </a:solidFill>
                <a:latin typeface="Verdana" panose="020B0604030504040204" pitchFamily="34" charset="0"/>
                <a:ea typeface="Verdana" panose="020B0604030504040204" pitchFamily="34" charset="0"/>
              </a:rPr>
              <a:t>CHÚA GIÊ-SU </a:t>
            </a:r>
            <a:r>
              <a:rPr lang="en-US" sz="6000" b="1" u="sng">
                <a:solidFill>
                  <a:srgbClr val="FF0000"/>
                </a:solidFill>
                <a:latin typeface="Verdana" panose="020B0604030504040204" pitchFamily="34" charset="0"/>
                <a:ea typeface="Verdana" panose="020B0604030504040204" pitchFamily="34" charset="0"/>
              </a:rPr>
              <a:t>LÀM GÌ </a:t>
            </a:r>
            <a:r>
              <a:rPr lang="en-US" sz="6000" b="1">
                <a:solidFill>
                  <a:schemeClr val="tx1"/>
                </a:solidFill>
                <a:latin typeface="Verdana" panose="020B0604030504040204" pitchFamily="34" charset="0"/>
                <a:ea typeface="Verdana" panose="020B0604030504040204" pitchFamily="34" charset="0"/>
              </a:rPr>
              <a:t>TRONG HOANG ĐỊA ?</a:t>
            </a:r>
          </a:p>
        </p:txBody>
      </p:sp>
      <p:grpSp>
        <p:nvGrpSpPr>
          <p:cNvPr id="9" name="Group 33"/>
          <p:cNvGrpSpPr>
            <a:grpSpLocks/>
          </p:cNvGrpSpPr>
          <p:nvPr/>
        </p:nvGrpSpPr>
        <p:grpSpPr bwMode="auto">
          <a:xfrm>
            <a:off x="-48988" y="4497021"/>
            <a:ext cx="12240885" cy="806783"/>
            <a:chOff x="-1896924" y="4689645"/>
            <a:chExt cx="10566931" cy="691518"/>
          </a:xfrm>
          <a:solidFill>
            <a:srgbClr val="00B0F0"/>
          </a:solidFill>
        </p:grpSpPr>
        <p:sp>
          <p:nvSpPr>
            <p:cNvPr id="33" name="Rounded Rectangle 12"/>
            <p:cNvSpPr>
              <a:spLocks noChangeArrowheads="1"/>
            </p:cNvSpPr>
            <p:nvPr/>
          </p:nvSpPr>
          <p:spPr bwMode="auto">
            <a:xfrm>
              <a:off x="-969062" y="4689645"/>
              <a:ext cx="9639069" cy="685800"/>
            </a:xfrm>
            <a:prstGeom prst="roundRect">
              <a:avLst>
                <a:gd name="adj" fmla="val 16667"/>
              </a:avLst>
            </a:prstGeom>
            <a:solidFill>
              <a:schemeClr val="accent6"/>
            </a:solidFill>
            <a:ln>
              <a:headEnd/>
              <a:tailEnd/>
            </a:ln>
          </p:spPr>
          <p:style>
            <a:lnRef idx="0">
              <a:schemeClr val="accent6"/>
            </a:lnRef>
            <a:fillRef idx="3">
              <a:schemeClr val="accent6"/>
            </a:fillRef>
            <a:effectRef idx="3">
              <a:schemeClr val="accent6"/>
            </a:effectRef>
            <a:fontRef idx="minor">
              <a:schemeClr val="lt1"/>
            </a:fontRef>
          </p:style>
          <p:txBody>
            <a:bodyPr anchor="ctr"/>
            <a:lstStyle/>
            <a:p>
              <a:pPr marL="457200" marR="0" lvl="1" indent="-257175" algn="l" defTabSz="457200" rtl="0" eaLnBrk="1" fontAlgn="auto" latinLnBrk="0" hangingPunct="1">
                <a:lnSpc>
                  <a:spcPct val="100000"/>
                </a:lnSpc>
                <a:spcBef>
                  <a:spcPts val="0"/>
                </a:spcBef>
                <a:spcAft>
                  <a:spcPts val="0"/>
                </a:spcAft>
                <a:buClrTx/>
                <a:buSzTx/>
                <a:buFontTx/>
                <a:buNone/>
                <a:tabLst/>
                <a:defRPr/>
              </a:pPr>
              <a:r>
                <a:rPr kumimoji="0" lang="it-IT" sz="4800" b="1" i="0" u="none" strike="noStrike" kern="1200" cap="none" spc="0" normalizeH="0" baseline="0" noProof="0">
                  <a:ln>
                    <a:noFill/>
                  </a:ln>
                  <a:solidFill>
                    <a:srgbClr val="FFFF00"/>
                  </a:solidFill>
                  <a:effectLst/>
                  <a:uLnTx/>
                  <a:uFillTx/>
                  <a:latin typeface="Times New Roman" pitchFamily="18" charset="0"/>
                  <a:ea typeface="+mn-ea"/>
                  <a:cs typeface="Times New Roman" pitchFamily="18" charset="0"/>
                </a:rPr>
                <a:t>Chịu ma quỷ cám dỗ</a:t>
              </a:r>
              <a:endParaRPr kumimoji="0" lang="vi-VN" sz="4800" b="1" i="0" u="none" strike="noStrike" kern="1200" cap="none" spc="0" normalizeH="0" baseline="0" noProof="0">
                <a:ln>
                  <a:noFill/>
                </a:ln>
                <a:solidFill>
                  <a:srgbClr val="FFFF00"/>
                </a:solidFill>
                <a:effectLst/>
                <a:uLnTx/>
                <a:uFillTx/>
                <a:latin typeface="Times New Roman" pitchFamily="18" charset="0"/>
                <a:ea typeface="+mn-ea"/>
                <a:cs typeface="Times New Roman" pitchFamily="18" charset="0"/>
              </a:endParaRPr>
            </a:p>
          </p:txBody>
        </p:sp>
        <p:sp>
          <p:nvSpPr>
            <p:cNvPr id="19" name="AutoShape 46"/>
            <p:cNvSpPr>
              <a:spLocks noChangeArrowheads="1"/>
            </p:cNvSpPr>
            <p:nvPr/>
          </p:nvSpPr>
          <p:spPr bwMode="auto">
            <a:xfrm>
              <a:off x="-1896924" y="4695363"/>
              <a:ext cx="835154" cy="685800"/>
            </a:xfrm>
            <a:prstGeom prst="flowChartAlternateProcess">
              <a:avLst/>
            </a:prstGeom>
            <a:solidFill>
              <a:schemeClr val="accent6"/>
            </a:solidFill>
            <a:ln>
              <a:headEnd/>
              <a:tailEnd/>
            </a:ln>
          </p:spPr>
          <p:style>
            <a:lnRef idx="0">
              <a:schemeClr val="accent6"/>
            </a:lnRef>
            <a:fillRef idx="3">
              <a:schemeClr val="accent6"/>
            </a:fillRef>
            <a:effectRef idx="3">
              <a:schemeClr val="accent6"/>
            </a:effectRef>
            <a:fontRef idx="minor">
              <a:schemeClr val="lt1"/>
            </a:fontRef>
          </p:style>
          <p:txBody>
            <a:bodyPr wrap="none"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700" b="1" i="0" u="none" strike="noStrike" kern="1200" cap="none" spc="0" normalizeH="0" baseline="0" noProof="0">
                  <a:ln>
                    <a:noFill/>
                  </a:ln>
                  <a:solidFill>
                    <a:srgbClr val="FFFF00"/>
                  </a:solidFill>
                  <a:effectLst>
                    <a:outerShdw blurRad="38100" dist="38100" dir="2700000" algn="tl">
                      <a:srgbClr val="000000"/>
                    </a:outerShdw>
                  </a:effectLst>
                  <a:uLnTx/>
                  <a:uFillTx/>
                  <a:latin typeface="Times New Roman" pitchFamily="18" charset="0"/>
                  <a:ea typeface="+mn-ea"/>
                  <a:cs typeface="Times New Roman" pitchFamily="18" charset="0"/>
                </a:rPr>
                <a:t>C</a:t>
              </a:r>
              <a:endParaRPr kumimoji="0" lang="en-US" sz="2700" b="1" i="0" u="none" strike="noStrike" kern="1200" cap="none" spc="0" normalizeH="0" baseline="0" noProof="0" dirty="0">
                <a:ln>
                  <a:noFill/>
                </a:ln>
                <a:solidFill>
                  <a:srgbClr val="FFFF00"/>
                </a:solidFill>
                <a:effectLst>
                  <a:outerShdw blurRad="38100" dist="38100" dir="2700000" algn="tl">
                    <a:srgbClr val="000000"/>
                  </a:outerShdw>
                </a:effectLst>
                <a:uLnTx/>
                <a:uFillTx/>
                <a:latin typeface="Times New Roman" pitchFamily="18" charset="0"/>
                <a:ea typeface="+mn-ea"/>
                <a:cs typeface="Times New Roman" pitchFamily="18" charset="0"/>
              </a:endParaRPr>
            </a:p>
          </p:txBody>
        </p:sp>
      </p:grpSp>
    </p:spTree>
    <p:extLst>
      <p:ext uri="{BB962C8B-B14F-4D97-AF65-F5344CB8AC3E}">
        <p14:creationId xmlns:p14="http://schemas.microsoft.com/office/powerpoint/2010/main" val="2859104409"/>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afterGroup">
                            <p:stCondLst>
                              <p:cond delay="0"/>
                            </p:stCondLst>
                            <p:childTnLst>
                              <p:par>
                                <p:cTn id="5" presetID="47" presetClass="entr" presetSubtype="0" fill="hold" nodeType="withEffect">
                                  <p:stCondLst>
                                    <p:cond delay="0"/>
                                  </p:stCondLst>
                                  <p:childTnLst>
                                    <p:set>
                                      <p:cBhvr>
                                        <p:cTn id="6" dur="1" fill="hold">
                                          <p:stCondLst>
                                            <p:cond delay="0"/>
                                          </p:stCondLst>
                                        </p:cTn>
                                        <p:tgtEl>
                                          <p:spTgt spid="10">
                                            <p:txEl>
                                              <p:pRg st="0" end="0"/>
                                            </p:txEl>
                                          </p:spTgt>
                                        </p:tgtEl>
                                        <p:attrNameLst>
                                          <p:attrName>style.visibility</p:attrName>
                                        </p:attrNameLst>
                                      </p:cBhvr>
                                      <p:to>
                                        <p:strVal val="visible"/>
                                      </p:to>
                                    </p:set>
                                    <p:animEffect transition="in" filter="fade">
                                      <p:cBhvr>
                                        <p:cTn id="7" dur="1000"/>
                                        <p:tgtEl>
                                          <p:spTgt spid="10">
                                            <p:txEl>
                                              <p:pRg st="0" end="0"/>
                                            </p:txEl>
                                          </p:spTgt>
                                        </p:tgtEl>
                                      </p:cBhvr>
                                    </p:animEffect>
                                    <p:anim calcmode="lin" valueType="num">
                                      <p:cBhvr>
                                        <p:cTn id="8" dur="1000" fill="hold"/>
                                        <p:tgtEl>
                                          <p:spTgt spid="10">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10">
                                            <p:txEl>
                                              <p:pRg st="0" end="0"/>
                                            </p:txEl>
                                          </p:spTgt>
                                        </p:tgtEl>
                                        <p:attrNameLst>
                                          <p:attrName>ppt_y</p:attrName>
                                        </p:attrNameLst>
                                      </p:cBhvr>
                                      <p:tavLst>
                                        <p:tav tm="0">
                                          <p:val>
                                            <p:strVal val="#ppt_y-.1"/>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2" name="voltage.wav"/>
                                        </p:tgtEl>
                                      </p:cMediaNode>
                                    </p:audio>
                                  </p:subTnLst>
                                </p:cTn>
                              </p:par>
                            </p:childTnLst>
                          </p:cTn>
                        </p:par>
                        <p:par>
                          <p:cTn id="10" fill="hold">
                            <p:stCondLst>
                              <p:cond delay="1000"/>
                            </p:stCondLst>
                            <p:childTnLst>
                              <p:par>
                                <p:cTn id="11" presetID="4" presetClass="entr" presetSubtype="16" fill="hold" nodeType="afterEffect">
                                  <p:stCondLst>
                                    <p:cond delay="0"/>
                                  </p:stCondLst>
                                  <p:childTnLst>
                                    <p:set>
                                      <p:cBhvr>
                                        <p:cTn id="12" dur="1" fill="hold">
                                          <p:stCondLst>
                                            <p:cond delay="0"/>
                                          </p:stCondLst>
                                        </p:cTn>
                                        <p:tgtEl>
                                          <p:spTgt spid="2"/>
                                        </p:tgtEl>
                                        <p:attrNameLst>
                                          <p:attrName>style.visibility</p:attrName>
                                        </p:attrNameLst>
                                      </p:cBhvr>
                                      <p:to>
                                        <p:strVal val="visible"/>
                                      </p:to>
                                    </p:set>
                                    <p:animEffect transition="in" filter="box(in)">
                                      <p:cBhvr>
                                        <p:cTn id="13" dur="1000"/>
                                        <p:tgtEl>
                                          <p:spTgt spid="2"/>
                                        </p:tgtEl>
                                      </p:cBhvr>
                                    </p:animEffect>
                                  </p:childTnLst>
                                  <p:subTnLst>
                                    <p:audio>
                                      <p:cMediaNode>
                                        <p:cTn display="0" masterRel="sameClick">
                                          <p:stCondLst>
                                            <p:cond evt="begin" delay="0">
                                              <p:tn val="11"/>
                                            </p:cond>
                                          </p:stCondLst>
                                          <p:endCondLst>
                                            <p:cond evt="onStopAudio" delay="0">
                                              <p:tgtEl>
                                                <p:sldTgt/>
                                              </p:tgtEl>
                                            </p:cond>
                                          </p:endCondLst>
                                        </p:cTn>
                                        <p:tgtEl>
                                          <p:sndTgt r:embed="rId3" name="camera.wav"/>
                                        </p:tgtEl>
                                      </p:cMediaNode>
                                    </p:audio>
                                  </p:subTnLst>
                                </p:cTn>
                              </p:par>
                            </p:childTnLst>
                          </p:cTn>
                        </p:par>
                        <p:par>
                          <p:cTn id="14" fill="hold" nodeType="afterGroup">
                            <p:stCondLst>
                              <p:cond delay="2000"/>
                            </p:stCondLst>
                            <p:childTnLst>
                              <p:par>
                                <p:cTn id="15" presetID="4" presetClass="entr" presetSubtype="16" fill="hold" nodeType="afterEffect">
                                  <p:stCondLst>
                                    <p:cond delay="0"/>
                                  </p:stCondLst>
                                  <p:childTnLst>
                                    <p:set>
                                      <p:cBhvr>
                                        <p:cTn id="16" dur="1" fill="hold">
                                          <p:stCondLst>
                                            <p:cond delay="0"/>
                                          </p:stCondLst>
                                        </p:cTn>
                                        <p:tgtEl>
                                          <p:spTgt spid="3"/>
                                        </p:tgtEl>
                                        <p:attrNameLst>
                                          <p:attrName>style.visibility</p:attrName>
                                        </p:attrNameLst>
                                      </p:cBhvr>
                                      <p:to>
                                        <p:strVal val="visible"/>
                                      </p:to>
                                    </p:set>
                                    <p:animEffect transition="in" filter="box(in)">
                                      <p:cBhvr>
                                        <p:cTn id="17" dur="1000"/>
                                        <p:tgtEl>
                                          <p:spTgt spid="3"/>
                                        </p:tgtEl>
                                      </p:cBhvr>
                                    </p:animEffect>
                                  </p:childTnLst>
                                  <p:subTnLst>
                                    <p:audio>
                                      <p:cMediaNode>
                                        <p:cTn display="0" masterRel="sameClick">
                                          <p:stCondLst>
                                            <p:cond evt="begin" delay="0">
                                              <p:tn val="15"/>
                                            </p:cond>
                                          </p:stCondLst>
                                          <p:endCondLst>
                                            <p:cond evt="onStopAudio" delay="0">
                                              <p:tgtEl>
                                                <p:sldTgt/>
                                              </p:tgtEl>
                                            </p:cond>
                                          </p:endCondLst>
                                        </p:cTn>
                                        <p:tgtEl>
                                          <p:sndTgt r:embed="rId3" name="camera.wav"/>
                                        </p:tgtEl>
                                      </p:cMediaNode>
                                    </p:audio>
                                  </p:subTnLst>
                                </p:cTn>
                              </p:par>
                            </p:childTnLst>
                          </p:cTn>
                        </p:par>
                        <p:par>
                          <p:cTn id="18" fill="hold" nodeType="afterGroup">
                            <p:stCondLst>
                              <p:cond delay="3000"/>
                            </p:stCondLst>
                            <p:childTnLst>
                              <p:par>
                                <p:cTn id="19" presetID="4" presetClass="entr" presetSubtype="16" fill="hold" nodeType="afterEffect">
                                  <p:stCondLst>
                                    <p:cond delay="0"/>
                                  </p:stCondLst>
                                  <p:childTnLst>
                                    <p:set>
                                      <p:cBhvr>
                                        <p:cTn id="20" dur="1" fill="hold">
                                          <p:stCondLst>
                                            <p:cond delay="0"/>
                                          </p:stCondLst>
                                        </p:cTn>
                                        <p:tgtEl>
                                          <p:spTgt spid="5"/>
                                        </p:tgtEl>
                                        <p:attrNameLst>
                                          <p:attrName>style.visibility</p:attrName>
                                        </p:attrNameLst>
                                      </p:cBhvr>
                                      <p:to>
                                        <p:strVal val="visible"/>
                                      </p:to>
                                    </p:set>
                                    <p:animEffect transition="in" filter="box(in)">
                                      <p:cBhvr>
                                        <p:cTn id="21" dur="1000"/>
                                        <p:tgtEl>
                                          <p:spTgt spid="5"/>
                                        </p:tgtEl>
                                      </p:cBhvr>
                                    </p:animEffect>
                                  </p:childTnLst>
                                  <p:subTnLst>
                                    <p:audio>
                                      <p:cMediaNode>
                                        <p:cTn display="0" masterRel="sameClick">
                                          <p:stCondLst>
                                            <p:cond evt="begin" delay="0">
                                              <p:tn val="19"/>
                                            </p:cond>
                                          </p:stCondLst>
                                          <p:endCondLst>
                                            <p:cond evt="onStopAudio" delay="0">
                                              <p:tgtEl>
                                                <p:sldTgt/>
                                              </p:tgtEl>
                                            </p:cond>
                                          </p:endCondLst>
                                        </p:cTn>
                                        <p:tgtEl>
                                          <p:sndTgt r:embed="rId3" name="camera.wav"/>
                                        </p:tgtEl>
                                      </p:cMediaNode>
                                    </p:audio>
                                  </p:subTnLst>
                                </p:cTn>
                              </p:par>
                            </p:childTnLst>
                          </p:cTn>
                        </p:par>
                        <p:par>
                          <p:cTn id="22" fill="hold" nodeType="afterGroup">
                            <p:stCondLst>
                              <p:cond delay="4000"/>
                            </p:stCondLst>
                            <p:childTnLst>
                              <p:par>
                                <p:cTn id="23" presetID="4" presetClass="entr" presetSubtype="16" fill="hold" nodeType="afterEffect">
                                  <p:stCondLst>
                                    <p:cond delay="0"/>
                                  </p:stCondLst>
                                  <p:childTnLst>
                                    <p:set>
                                      <p:cBhvr>
                                        <p:cTn id="24" dur="1" fill="hold">
                                          <p:stCondLst>
                                            <p:cond delay="0"/>
                                          </p:stCondLst>
                                        </p:cTn>
                                        <p:tgtEl>
                                          <p:spTgt spid="6"/>
                                        </p:tgtEl>
                                        <p:attrNameLst>
                                          <p:attrName>style.visibility</p:attrName>
                                        </p:attrNameLst>
                                      </p:cBhvr>
                                      <p:to>
                                        <p:strVal val="visible"/>
                                      </p:to>
                                    </p:set>
                                    <p:animEffect transition="in" filter="box(in)">
                                      <p:cBhvr>
                                        <p:cTn id="25" dur="1000"/>
                                        <p:tgtEl>
                                          <p:spTgt spid="6"/>
                                        </p:tgtEl>
                                      </p:cBhvr>
                                    </p:animEffect>
                                  </p:childTnLst>
                                  <p:subTnLst>
                                    <p:audio>
                                      <p:cMediaNode>
                                        <p:cTn display="0" masterRel="sameClick">
                                          <p:stCondLst>
                                            <p:cond evt="begin" delay="0">
                                              <p:tn val="23"/>
                                            </p:cond>
                                          </p:stCondLst>
                                          <p:endCondLst>
                                            <p:cond evt="onStopAudio" delay="0">
                                              <p:tgtEl>
                                                <p:sldTgt/>
                                              </p:tgtEl>
                                            </p:cond>
                                          </p:endCondLst>
                                        </p:cTn>
                                        <p:tgtEl>
                                          <p:sndTgt r:embed="rId3" name="camera.wav"/>
                                        </p:tgtEl>
                                      </p:cMediaNode>
                                    </p:audio>
                                  </p:subTnLst>
                                </p:cTn>
                              </p:par>
                            </p:childTnLst>
                          </p:cTn>
                        </p:par>
                        <p:par>
                          <p:cTn id="26" fill="hold" nodeType="afterGroup">
                            <p:stCondLst>
                              <p:cond delay="5000"/>
                            </p:stCondLst>
                            <p:childTnLst>
                              <p:par>
                                <p:cTn id="27" presetID="9" presetClass="entr" presetSubtype="0" fill="hold" grpId="0" nodeType="afterEffect">
                                  <p:stCondLst>
                                    <p:cond delay="0"/>
                                  </p:stCondLst>
                                  <p:childTnLst>
                                    <p:set>
                                      <p:cBhvr>
                                        <p:cTn id="28" dur="1" fill="hold">
                                          <p:stCondLst>
                                            <p:cond delay="0"/>
                                          </p:stCondLst>
                                        </p:cTn>
                                        <p:tgtEl>
                                          <p:spTgt spid="37"/>
                                        </p:tgtEl>
                                        <p:attrNameLst>
                                          <p:attrName>style.visibility</p:attrName>
                                        </p:attrNameLst>
                                      </p:cBhvr>
                                      <p:to>
                                        <p:strVal val="visible"/>
                                      </p:to>
                                    </p:set>
                                    <p:animEffect transition="in" filter="dissolve">
                                      <p:cBhvr>
                                        <p:cTn id="29" dur="500"/>
                                        <p:tgtEl>
                                          <p:spTgt spid="37"/>
                                        </p:tgtEl>
                                      </p:cBhvr>
                                    </p:animEffect>
                                  </p:childTnLst>
                                </p:cTn>
                              </p:par>
                            </p:childTnLst>
                          </p:cTn>
                        </p:par>
                      </p:childTnLst>
                    </p:cTn>
                  </p:par>
                </p:childTnLst>
              </p:cTn>
              <p:prevCondLst>
                <p:cond evt="onPrev" delay="0">
                  <p:tgtEl>
                    <p:sldTgt/>
                  </p:tgtEl>
                </p:cond>
              </p:prevCondLst>
              <p:nextCondLst>
                <p:cond evt="onNext" delay="0">
                  <p:tgtEl>
                    <p:sldTgt/>
                  </p:tgtEl>
                </p:cond>
              </p:nextCondLst>
            </p:seq>
            <p:seq concurrent="1" nextAc="seek">
              <p:cTn id="30" restart="whenNotActive" fill="hold" evtFilter="cancelBubble" nodeType="interactiveSeq">
                <p:stCondLst>
                  <p:cond evt="onClick" delay="0">
                    <p:tgtEl>
                      <p:spTgt spid="37"/>
                    </p:tgtEl>
                  </p:cond>
                </p:stCondLst>
                <p:endSync evt="end" delay="0">
                  <p:rtn val="all"/>
                </p:endSync>
                <p:childTnLst>
                  <p:par>
                    <p:cTn id="31" fill="hold">
                      <p:stCondLst>
                        <p:cond delay="0"/>
                      </p:stCondLst>
                      <p:childTnLst>
                        <p:par>
                          <p:cTn id="32" fill="hold">
                            <p:stCondLst>
                              <p:cond delay="0"/>
                            </p:stCondLst>
                            <p:childTnLst>
                              <p:par>
                                <p:cTn id="33" presetID="22" presetClass="entr" presetSubtype="8" fill="hold" nodeType="clickEffect">
                                  <p:stCondLst>
                                    <p:cond delay="0"/>
                                  </p:stCondLst>
                                  <p:childTnLst>
                                    <p:set>
                                      <p:cBhvr>
                                        <p:cTn id="34" dur="1" fill="hold">
                                          <p:stCondLst>
                                            <p:cond delay="0"/>
                                          </p:stCondLst>
                                        </p:cTn>
                                        <p:tgtEl>
                                          <p:spTgt spid="9"/>
                                        </p:tgtEl>
                                        <p:attrNameLst>
                                          <p:attrName>style.visibility</p:attrName>
                                        </p:attrNameLst>
                                      </p:cBhvr>
                                      <p:to>
                                        <p:strVal val="visible"/>
                                      </p:to>
                                    </p:set>
                                    <p:animEffect transition="in" filter="wipe(left)">
                                      <p:cBhvr>
                                        <p:cTn id="35" dur="500"/>
                                        <p:tgtEl>
                                          <p:spTgt spid="9"/>
                                        </p:tgtEl>
                                      </p:cBhvr>
                                    </p:animEffect>
                                  </p:childTnLst>
                                  <p:subTnLst>
                                    <p:audio>
                                      <p:cMediaNode vol="100000">
                                        <p:cTn display="0" masterRel="sameClick">
                                          <p:stCondLst>
                                            <p:cond evt="begin" delay="0">
                                              <p:tn val="33"/>
                                            </p:cond>
                                          </p:stCondLst>
                                          <p:endCondLst>
                                            <p:cond evt="onStopAudio" delay="0">
                                              <p:tgtEl>
                                                <p:sldTgt/>
                                              </p:tgtEl>
                                            </p:cond>
                                          </p:endCondLst>
                                        </p:cTn>
                                        <p:tgtEl>
                                          <p:sndTgt r:embed="rId4" name="dap_an2.wav"/>
                                        </p:tgtEl>
                                      </p:cMediaNode>
                                    </p:audio>
                                  </p:subTnLst>
                                </p:cTn>
                              </p:par>
                            </p:childTnLst>
                          </p:cTn>
                        </p:par>
                      </p:childTnLst>
                    </p:cTn>
                  </p:par>
                </p:childTnLst>
              </p:cTn>
              <p:nextCondLst>
                <p:cond evt="onClick" delay="0">
                  <p:tgtEl>
                    <p:spTgt spid="37"/>
                  </p:tgtEl>
                </p:cond>
              </p:nextCondLst>
            </p:seq>
          </p:childTnLst>
        </p:cTn>
      </p:par>
    </p:tnLst>
    <p:bldLst>
      <p:bldP spid="37"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 name="Rectangle 30"/>
          <p:cNvSpPr/>
          <p:nvPr/>
        </p:nvSpPr>
        <p:spPr>
          <a:xfrm>
            <a:off x="-48986" y="0"/>
            <a:ext cx="12240986" cy="6858000"/>
          </a:xfrm>
          <a:prstGeom prst="rect">
            <a:avLst/>
          </a:prstGeom>
          <a:solidFill>
            <a:schemeClr val="accent2">
              <a:lumMod val="50000"/>
            </a:schemeClr>
          </a:solidFill>
        </p:spPr>
        <p:style>
          <a:lnRef idx="2">
            <a:schemeClr val="accent5">
              <a:shade val="50000"/>
            </a:schemeClr>
          </a:lnRef>
          <a:fillRef idx="1">
            <a:schemeClr val="accent5"/>
          </a:fillRef>
          <a:effectRef idx="0">
            <a:schemeClr val="accent5"/>
          </a:effectRef>
          <a:fontRef idx="minor">
            <a:schemeClr val="lt1"/>
          </a:fontRef>
        </p:style>
        <p:txBody>
          <a:bodyPr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pSp>
        <p:nvGrpSpPr>
          <p:cNvPr id="5" name="Group 34"/>
          <p:cNvGrpSpPr>
            <a:grpSpLocks/>
          </p:cNvGrpSpPr>
          <p:nvPr/>
        </p:nvGrpSpPr>
        <p:grpSpPr bwMode="auto">
          <a:xfrm>
            <a:off x="-48984" y="4505779"/>
            <a:ext cx="12240986" cy="800100"/>
            <a:chOff x="1104" y="1632"/>
            <a:chExt cx="5466" cy="432"/>
          </a:xfrm>
        </p:grpSpPr>
        <p:sp>
          <p:nvSpPr>
            <p:cNvPr id="41" name="AutoShape 35"/>
            <p:cNvSpPr>
              <a:spLocks noChangeArrowheads="1"/>
            </p:cNvSpPr>
            <p:nvPr/>
          </p:nvSpPr>
          <p:spPr bwMode="auto">
            <a:xfrm>
              <a:off x="1104" y="1632"/>
              <a:ext cx="432" cy="432"/>
            </a:xfrm>
            <a:prstGeom prst="flowChartAlternateProcess">
              <a:avLst/>
            </a:prstGeom>
            <a:ln>
              <a:headEnd/>
              <a:tailEnd/>
            </a:ln>
          </p:spPr>
          <p:style>
            <a:lnRef idx="2">
              <a:schemeClr val="accent2"/>
            </a:lnRef>
            <a:fillRef idx="1">
              <a:schemeClr val="lt1"/>
            </a:fillRef>
            <a:effectRef idx="0">
              <a:schemeClr val="accent2"/>
            </a:effectRef>
            <a:fontRef idx="minor">
              <a:schemeClr val="dk1"/>
            </a:fontRef>
          </p:style>
          <p:txBody>
            <a:bodyPr wrap="none"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700" b="1" i="0" u="none" strike="noStrike" kern="1200" cap="none" spc="0" normalizeH="0" baseline="0" noProof="0">
                  <a:ln>
                    <a:noFill/>
                  </a:ln>
                  <a:solidFill>
                    <a:srgbClr val="003300"/>
                  </a:solidFill>
                  <a:effectLst>
                    <a:outerShdw blurRad="38100" dist="38100" dir="2700000" algn="tl">
                      <a:srgbClr val="000000"/>
                    </a:outerShdw>
                  </a:effectLst>
                  <a:uLnTx/>
                  <a:uFillTx/>
                  <a:latin typeface="Times New Roman" pitchFamily="18" charset="0"/>
                  <a:ea typeface="+mn-ea"/>
                  <a:cs typeface="Arial" charset="0"/>
                </a:rPr>
                <a:t>C</a:t>
              </a:r>
            </a:p>
          </p:txBody>
        </p:sp>
        <p:sp>
          <p:nvSpPr>
            <p:cNvPr id="42" name="Rounded Rectangle 12"/>
            <p:cNvSpPr>
              <a:spLocks noChangeArrowheads="1"/>
            </p:cNvSpPr>
            <p:nvPr/>
          </p:nvSpPr>
          <p:spPr bwMode="auto">
            <a:xfrm>
              <a:off x="1584" y="1632"/>
              <a:ext cx="4986" cy="432"/>
            </a:xfrm>
            <a:prstGeom prst="roundRect">
              <a:avLst>
                <a:gd name="adj" fmla="val 16667"/>
              </a:avLst>
            </a:prstGeom>
            <a:ln>
              <a:headEnd/>
              <a:tailEnd/>
            </a:ln>
          </p:spPr>
          <p:style>
            <a:lnRef idx="2">
              <a:schemeClr val="accent2"/>
            </a:lnRef>
            <a:fillRef idx="1">
              <a:schemeClr val="lt1"/>
            </a:fillRef>
            <a:effectRef idx="0">
              <a:schemeClr val="accent2"/>
            </a:effectRef>
            <a:fontRef idx="minor">
              <a:schemeClr val="dk1"/>
            </a:fontRef>
          </p:style>
          <p:txBody>
            <a:bodyPr anchor="ctr"/>
            <a:lstStyle/>
            <a:p>
              <a:pPr marL="457200" marR="0" lvl="1" indent="-257175" algn="l" defTabSz="457200" rtl="0" eaLnBrk="1" fontAlgn="auto" latinLnBrk="0" hangingPunct="1">
                <a:lnSpc>
                  <a:spcPct val="100000"/>
                </a:lnSpc>
                <a:spcBef>
                  <a:spcPts val="0"/>
                </a:spcBef>
                <a:spcAft>
                  <a:spcPts val="0"/>
                </a:spcAft>
                <a:buClrTx/>
                <a:buSzTx/>
                <a:buFontTx/>
                <a:buNone/>
                <a:tabLst/>
                <a:defRPr/>
              </a:pPr>
              <a:r>
                <a:rPr kumimoji="0" lang="vi-VN" sz="4400" b="1" i="0" u="none" strike="noStrike" kern="1200" cap="none" spc="0" normalizeH="0" baseline="0" noProof="0">
                  <a:ln>
                    <a:noFill/>
                  </a:ln>
                  <a:solidFill>
                    <a:prstClr val="black"/>
                  </a:solidFill>
                  <a:effectLst/>
                  <a:uLnTx/>
                  <a:uFillTx/>
                  <a:latin typeface="Times New Roman" pitchFamily="18" charset="0"/>
                  <a:ea typeface="+mn-ea"/>
                  <a:cs typeface="Times New Roman" pitchFamily="18" charset="0"/>
                </a:rPr>
                <a:t>Phải tín thác vào Thiên Chúa </a:t>
              </a:r>
            </a:p>
          </p:txBody>
        </p:sp>
      </p:grpSp>
      <p:grpSp>
        <p:nvGrpSpPr>
          <p:cNvPr id="2" name="Group 34"/>
          <p:cNvGrpSpPr>
            <a:grpSpLocks/>
          </p:cNvGrpSpPr>
          <p:nvPr/>
        </p:nvGrpSpPr>
        <p:grpSpPr bwMode="auto">
          <a:xfrm>
            <a:off x="-48986" y="2753180"/>
            <a:ext cx="12240986" cy="800100"/>
            <a:chOff x="1104" y="1632"/>
            <a:chExt cx="5466" cy="432"/>
          </a:xfrm>
        </p:grpSpPr>
        <p:sp>
          <p:nvSpPr>
            <p:cNvPr id="7" name="AutoShape 35"/>
            <p:cNvSpPr>
              <a:spLocks noChangeArrowheads="1"/>
            </p:cNvSpPr>
            <p:nvPr/>
          </p:nvSpPr>
          <p:spPr bwMode="auto">
            <a:xfrm>
              <a:off x="1104" y="1632"/>
              <a:ext cx="432" cy="432"/>
            </a:xfrm>
            <a:prstGeom prst="flowChartAlternateProcess">
              <a:avLst/>
            </a:prstGeom>
            <a:ln>
              <a:headEnd/>
              <a:tailEnd/>
            </a:ln>
          </p:spPr>
          <p:style>
            <a:lnRef idx="2">
              <a:schemeClr val="accent2"/>
            </a:lnRef>
            <a:fillRef idx="1">
              <a:schemeClr val="lt1"/>
            </a:fillRef>
            <a:effectRef idx="0">
              <a:schemeClr val="accent2"/>
            </a:effectRef>
            <a:fontRef idx="minor">
              <a:schemeClr val="dk1"/>
            </a:fontRef>
          </p:style>
          <p:txBody>
            <a:bodyPr wrap="none"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700" b="1" i="0" u="none" strike="noStrike" kern="1200" cap="none" spc="0" normalizeH="0" baseline="0" noProof="0">
                  <a:ln>
                    <a:noFill/>
                  </a:ln>
                  <a:solidFill>
                    <a:srgbClr val="003300"/>
                  </a:solidFill>
                  <a:effectLst>
                    <a:outerShdw blurRad="38100" dist="38100" dir="2700000" algn="tl">
                      <a:srgbClr val="000000"/>
                    </a:outerShdw>
                  </a:effectLst>
                  <a:uLnTx/>
                  <a:uFillTx/>
                  <a:latin typeface="Times New Roman" pitchFamily="18" charset="0"/>
                  <a:ea typeface="+mn-ea"/>
                  <a:cs typeface="Arial" charset="0"/>
                </a:rPr>
                <a:t>A</a:t>
              </a:r>
            </a:p>
          </p:txBody>
        </p:sp>
        <p:sp>
          <p:nvSpPr>
            <p:cNvPr id="8" name="Rounded Rectangle 12"/>
            <p:cNvSpPr>
              <a:spLocks noChangeArrowheads="1"/>
            </p:cNvSpPr>
            <p:nvPr/>
          </p:nvSpPr>
          <p:spPr bwMode="auto">
            <a:xfrm>
              <a:off x="1584" y="1632"/>
              <a:ext cx="4986" cy="432"/>
            </a:xfrm>
            <a:prstGeom prst="roundRect">
              <a:avLst>
                <a:gd name="adj" fmla="val 16667"/>
              </a:avLst>
            </a:prstGeom>
            <a:ln>
              <a:headEnd/>
              <a:tailEnd/>
            </a:ln>
          </p:spPr>
          <p:style>
            <a:lnRef idx="2">
              <a:schemeClr val="accent2"/>
            </a:lnRef>
            <a:fillRef idx="1">
              <a:schemeClr val="lt1"/>
            </a:fillRef>
            <a:effectRef idx="0">
              <a:schemeClr val="accent2"/>
            </a:effectRef>
            <a:fontRef idx="minor">
              <a:schemeClr val="dk1"/>
            </a:fontRef>
          </p:style>
          <p:txBody>
            <a:bodyPr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4000" b="1" i="0" u="none" strike="noStrike" kern="1200" cap="none" spc="0" normalizeH="0" baseline="0" noProof="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vi-VN" sz="4000" b="1" i="0" u="none" strike="noStrike" kern="1200" cap="none" spc="0" normalizeH="0" baseline="0" noProof="0">
                  <a:ln>
                    <a:noFill/>
                  </a:ln>
                  <a:solidFill>
                    <a:prstClr val="black"/>
                  </a:solidFill>
                  <a:effectLst/>
                  <a:uLnTx/>
                  <a:uFillTx/>
                  <a:latin typeface="Times New Roman" panose="02020603050405020304" pitchFamily="18" charset="0"/>
                  <a:ea typeface="+mn-ea"/>
                  <a:cs typeface="Times New Roman" panose="02020603050405020304" pitchFamily="18" charset="0"/>
                </a:rPr>
                <a:t>Người ta sống chỉ nhờ cơm bánh</a:t>
              </a:r>
              <a:endParaRPr kumimoji="0" lang="en-US" sz="4000" b="1" i="0" u="none" strike="noStrike" kern="1200" cap="none" spc="0" normalizeH="0" baseline="0" noProof="0">
                <a:ln>
                  <a:noFill/>
                </a:ln>
                <a:solidFill>
                  <a:prstClr val="black"/>
                </a:solidFill>
                <a:effectLst/>
                <a:uLnTx/>
                <a:uFillTx/>
                <a:latin typeface="Times New Roman" panose="02020603050405020304" pitchFamily="18" charset="0"/>
                <a:ea typeface="+mn-ea"/>
                <a:cs typeface="Times New Roman" panose="02020603050405020304" pitchFamily="18" charset="0"/>
              </a:endParaRPr>
            </a:p>
          </p:txBody>
        </p:sp>
      </p:grpSp>
      <p:sp>
        <p:nvSpPr>
          <p:cNvPr id="37" name="Rounded Rectangle 36"/>
          <p:cNvSpPr/>
          <p:nvPr/>
        </p:nvSpPr>
        <p:spPr>
          <a:xfrm>
            <a:off x="5553074" y="6262914"/>
            <a:ext cx="1085850" cy="457200"/>
          </a:xfrm>
          <a:prstGeom prst="round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a:ln>
                  <a:noFill/>
                </a:ln>
                <a:solidFill>
                  <a:prstClr val="white"/>
                </a:solidFill>
                <a:effectLst/>
                <a:uLnTx/>
                <a:uFillTx/>
                <a:latin typeface="Times New Roman" panose="02020603050405020304" pitchFamily="18" charset="0"/>
                <a:ea typeface="+mn-ea"/>
                <a:cs typeface="Times New Roman" panose="02020603050405020304" pitchFamily="18" charset="0"/>
              </a:rPr>
              <a:t>Đáp án</a:t>
            </a:r>
          </a:p>
        </p:txBody>
      </p:sp>
      <p:grpSp>
        <p:nvGrpSpPr>
          <p:cNvPr id="3" name="Group 34"/>
          <p:cNvGrpSpPr>
            <a:grpSpLocks/>
          </p:cNvGrpSpPr>
          <p:nvPr/>
        </p:nvGrpSpPr>
        <p:grpSpPr bwMode="auto">
          <a:xfrm>
            <a:off x="-48986" y="3648529"/>
            <a:ext cx="12240986" cy="800100"/>
            <a:chOff x="1104" y="1632"/>
            <a:chExt cx="5466" cy="432"/>
          </a:xfrm>
        </p:grpSpPr>
        <p:sp>
          <p:nvSpPr>
            <p:cNvPr id="38" name="AutoShape 35"/>
            <p:cNvSpPr>
              <a:spLocks noChangeArrowheads="1"/>
            </p:cNvSpPr>
            <p:nvPr/>
          </p:nvSpPr>
          <p:spPr bwMode="auto">
            <a:xfrm>
              <a:off x="1104" y="1632"/>
              <a:ext cx="432" cy="432"/>
            </a:xfrm>
            <a:prstGeom prst="flowChartAlternateProcess">
              <a:avLst/>
            </a:prstGeom>
            <a:ln>
              <a:headEnd/>
              <a:tailEnd/>
            </a:ln>
          </p:spPr>
          <p:style>
            <a:lnRef idx="2">
              <a:schemeClr val="accent2"/>
            </a:lnRef>
            <a:fillRef idx="1">
              <a:schemeClr val="lt1"/>
            </a:fillRef>
            <a:effectRef idx="0">
              <a:schemeClr val="accent2"/>
            </a:effectRef>
            <a:fontRef idx="minor">
              <a:schemeClr val="dk1"/>
            </a:fontRef>
          </p:style>
          <p:txBody>
            <a:bodyPr wrap="none"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700" b="1" i="0" u="none" strike="noStrike" kern="1200" cap="none" spc="0" normalizeH="0" baseline="0" noProof="0">
                  <a:ln>
                    <a:noFill/>
                  </a:ln>
                  <a:solidFill>
                    <a:srgbClr val="003300"/>
                  </a:solidFill>
                  <a:effectLst>
                    <a:outerShdw blurRad="38100" dist="38100" dir="2700000" algn="tl">
                      <a:srgbClr val="000000"/>
                    </a:outerShdw>
                  </a:effectLst>
                  <a:uLnTx/>
                  <a:uFillTx/>
                  <a:latin typeface="Times New Roman" pitchFamily="18" charset="0"/>
                  <a:ea typeface="+mn-ea"/>
                  <a:cs typeface="Arial" charset="0"/>
                </a:rPr>
                <a:t>B</a:t>
              </a:r>
            </a:p>
          </p:txBody>
        </p:sp>
        <p:sp>
          <p:nvSpPr>
            <p:cNvPr id="39" name="Rounded Rectangle 12"/>
            <p:cNvSpPr>
              <a:spLocks noChangeArrowheads="1"/>
            </p:cNvSpPr>
            <p:nvPr/>
          </p:nvSpPr>
          <p:spPr bwMode="auto">
            <a:xfrm>
              <a:off x="1584" y="1632"/>
              <a:ext cx="4986" cy="432"/>
            </a:xfrm>
            <a:prstGeom prst="roundRect">
              <a:avLst>
                <a:gd name="adj" fmla="val 16667"/>
              </a:avLst>
            </a:prstGeom>
            <a:ln>
              <a:headEnd/>
              <a:tailEnd/>
            </a:ln>
          </p:spPr>
          <p:style>
            <a:lnRef idx="2">
              <a:schemeClr val="accent2"/>
            </a:lnRef>
            <a:fillRef idx="1">
              <a:schemeClr val="lt1"/>
            </a:fillRef>
            <a:effectRef idx="0">
              <a:schemeClr val="accent2"/>
            </a:effectRef>
            <a:fontRef idx="minor">
              <a:schemeClr val="dk1"/>
            </a:fontRef>
          </p:style>
          <p:txBody>
            <a:bodyPr anchor="ctr"/>
            <a:lstStyle/>
            <a:p>
              <a:pPr marL="457200" marR="0" lvl="1" indent="-257175" algn="l" defTabSz="457200" rtl="0" eaLnBrk="1" fontAlgn="auto" latinLnBrk="0" hangingPunct="1">
                <a:lnSpc>
                  <a:spcPct val="100000"/>
                </a:lnSpc>
                <a:spcBef>
                  <a:spcPts val="0"/>
                </a:spcBef>
                <a:spcAft>
                  <a:spcPts val="0"/>
                </a:spcAft>
                <a:buClrTx/>
                <a:buSzTx/>
                <a:buFontTx/>
                <a:buNone/>
                <a:tabLst/>
                <a:defRPr/>
              </a:pPr>
              <a:r>
                <a:rPr kumimoji="0" lang="vi-VN" sz="4400" b="1" i="0" u="none" strike="noStrike" kern="1200" cap="none" spc="0" normalizeH="0" baseline="0" noProof="0">
                  <a:ln>
                    <a:noFill/>
                  </a:ln>
                  <a:solidFill>
                    <a:prstClr val="black"/>
                  </a:solidFill>
                  <a:effectLst/>
                  <a:uLnTx/>
                  <a:uFillTx/>
                  <a:latin typeface="Times New Roman" pitchFamily="18" charset="0"/>
                  <a:ea typeface="+mn-ea"/>
                  <a:cs typeface="Times New Roman" pitchFamily="18" charset="0"/>
                </a:rPr>
                <a:t>Người ta sống không chỉ nhờ cơm bánh </a:t>
              </a:r>
            </a:p>
          </p:txBody>
        </p:sp>
      </p:grpSp>
      <p:grpSp>
        <p:nvGrpSpPr>
          <p:cNvPr id="6" name="Group 34"/>
          <p:cNvGrpSpPr>
            <a:grpSpLocks/>
          </p:cNvGrpSpPr>
          <p:nvPr/>
        </p:nvGrpSpPr>
        <p:grpSpPr bwMode="auto">
          <a:xfrm>
            <a:off x="-48965" y="5363029"/>
            <a:ext cx="12240865" cy="800100"/>
            <a:chOff x="1104" y="1632"/>
            <a:chExt cx="4783" cy="432"/>
          </a:xfrm>
        </p:grpSpPr>
        <p:sp>
          <p:nvSpPr>
            <p:cNvPr id="44" name="AutoShape 35"/>
            <p:cNvSpPr>
              <a:spLocks noChangeArrowheads="1"/>
            </p:cNvSpPr>
            <p:nvPr/>
          </p:nvSpPr>
          <p:spPr bwMode="auto">
            <a:xfrm>
              <a:off x="1104" y="1632"/>
              <a:ext cx="378" cy="432"/>
            </a:xfrm>
            <a:prstGeom prst="flowChartAlternateProcess">
              <a:avLst/>
            </a:prstGeom>
            <a:ln>
              <a:headEnd/>
              <a:tailEnd/>
            </a:ln>
          </p:spPr>
          <p:style>
            <a:lnRef idx="2">
              <a:schemeClr val="accent2"/>
            </a:lnRef>
            <a:fillRef idx="1">
              <a:schemeClr val="lt1"/>
            </a:fillRef>
            <a:effectRef idx="0">
              <a:schemeClr val="accent2"/>
            </a:effectRef>
            <a:fontRef idx="minor">
              <a:schemeClr val="dk1"/>
            </a:fontRef>
          </p:style>
          <p:txBody>
            <a:bodyPr wrap="none"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700" b="1" i="0" u="none" strike="noStrike" kern="1200" cap="none" spc="0" normalizeH="0" baseline="0" noProof="0">
                  <a:ln>
                    <a:noFill/>
                  </a:ln>
                  <a:solidFill>
                    <a:srgbClr val="003300"/>
                  </a:solidFill>
                  <a:effectLst>
                    <a:outerShdw blurRad="38100" dist="38100" dir="2700000" algn="tl">
                      <a:srgbClr val="000000"/>
                    </a:outerShdw>
                  </a:effectLst>
                  <a:uLnTx/>
                  <a:uFillTx/>
                  <a:latin typeface="Times New Roman" pitchFamily="18" charset="0"/>
                  <a:ea typeface="+mn-ea"/>
                  <a:cs typeface="Arial" charset="0"/>
                </a:rPr>
                <a:t>D</a:t>
              </a:r>
            </a:p>
          </p:txBody>
        </p:sp>
        <p:sp>
          <p:nvSpPr>
            <p:cNvPr id="45" name="Rounded Rectangle 12"/>
            <p:cNvSpPr>
              <a:spLocks noChangeArrowheads="1"/>
            </p:cNvSpPr>
            <p:nvPr/>
          </p:nvSpPr>
          <p:spPr bwMode="auto">
            <a:xfrm>
              <a:off x="1524" y="1632"/>
              <a:ext cx="4363" cy="432"/>
            </a:xfrm>
            <a:prstGeom prst="roundRect">
              <a:avLst>
                <a:gd name="adj" fmla="val 16667"/>
              </a:avLst>
            </a:prstGeom>
            <a:ln>
              <a:headEnd/>
              <a:tailEnd/>
            </a:ln>
          </p:spPr>
          <p:style>
            <a:lnRef idx="2">
              <a:schemeClr val="accent2"/>
            </a:lnRef>
            <a:fillRef idx="1">
              <a:schemeClr val="lt1"/>
            </a:fillRef>
            <a:effectRef idx="0">
              <a:schemeClr val="accent2"/>
            </a:effectRef>
            <a:fontRef idx="minor">
              <a:schemeClr val="dk1"/>
            </a:fontRef>
          </p:style>
          <p:txBody>
            <a:bodyPr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4400" b="1" i="0" u="none" strike="noStrike" kern="1200" cap="none" spc="0" normalizeH="0" baseline="0" noProof="0">
                  <a:ln>
                    <a:noFill/>
                  </a:ln>
                  <a:solidFill>
                    <a:prstClr val="black"/>
                  </a:solidFill>
                  <a:effectLst/>
                  <a:uLnTx/>
                  <a:uFillTx/>
                  <a:latin typeface="Times New Roman" panose="02020603050405020304" pitchFamily="18" charset="0"/>
                  <a:ea typeface="+mn-ea"/>
                  <a:cs typeface="+mn-cs"/>
                </a:rPr>
                <a:t> </a:t>
              </a:r>
              <a:r>
                <a:rPr kumimoji="0" lang="vi-VN" sz="4400" b="1" i="0" u="none" strike="noStrike" kern="1200" cap="none" spc="0" normalizeH="0" baseline="0" noProof="0">
                  <a:ln>
                    <a:noFill/>
                  </a:ln>
                  <a:solidFill>
                    <a:prstClr val="black"/>
                  </a:solidFill>
                  <a:effectLst/>
                  <a:uLnTx/>
                  <a:uFillTx/>
                  <a:latin typeface="Times New Roman" panose="02020603050405020304" pitchFamily="18" charset="0"/>
                  <a:ea typeface="+mn-ea"/>
                  <a:cs typeface="+mn-cs"/>
                </a:rPr>
                <a:t>Chúa yêu thương hết mọi người </a:t>
              </a:r>
            </a:p>
          </p:txBody>
        </p:sp>
      </p:grpSp>
      <p:sp>
        <p:nvSpPr>
          <p:cNvPr id="10" name="Rectangle 9">
            <a:extLst>
              <a:ext uri="{FF2B5EF4-FFF2-40B4-BE49-F238E27FC236}">
                <a16:creationId xmlns:a16="http://schemas.microsoft.com/office/drawing/2014/main" id="{C560D8AB-9919-419B-BEBB-D2009B70CB50}"/>
              </a:ext>
            </a:extLst>
          </p:cNvPr>
          <p:cNvSpPr/>
          <p:nvPr/>
        </p:nvSpPr>
        <p:spPr>
          <a:xfrm>
            <a:off x="-48986" y="1"/>
            <a:ext cx="12240986" cy="2678736"/>
          </a:xfrm>
          <a:prstGeom prst="rect">
            <a:avLst/>
          </a:prstGeom>
          <a:solidFill>
            <a:schemeClr val="accent4">
              <a:lumMod val="40000"/>
              <a:lumOff val="60000"/>
            </a:schemeClr>
          </a:solidFill>
        </p:spPr>
        <p:style>
          <a:lnRef idx="1">
            <a:schemeClr val="accent4"/>
          </a:lnRef>
          <a:fillRef idx="2">
            <a:schemeClr val="accent4"/>
          </a:fillRef>
          <a:effectRef idx="1">
            <a:schemeClr val="accent4"/>
          </a:effectRef>
          <a:fontRef idx="minor">
            <a:schemeClr val="dk1"/>
          </a:fontRef>
        </p:style>
        <p:txBody>
          <a:bodyPr rtlCol="0" anchor="ctr"/>
          <a:lstStyle/>
          <a:p>
            <a:pPr algn="just"/>
            <a:r>
              <a:rPr lang="en-US" sz="5400" b="1">
                <a:solidFill>
                  <a:schemeClr val="tx1"/>
                </a:solidFill>
                <a:latin typeface="Verdana" panose="020B0604030504040204" pitchFamily="34" charset="0"/>
                <a:ea typeface="Verdana" panose="020B0604030504040204" pitchFamily="34" charset="0"/>
                <a:cs typeface="Tahoma" panose="020B0604030504040204" pitchFamily="34" charset="0"/>
              </a:rPr>
              <a:t>3</a:t>
            </a:r>
            <a:r>
              <a:rPr kumimoji="0" lang="en-US" sz="5400" b="1" i="0" u="none" strike="noStrike" kern="1200" cap="none" spc="0" normalizeH="0" baseline="0" noProof="0">
                <a:ln>
                  <a:noFill/>
                </a:ln>
                <a:solidFill>
                  <a:schemeClr val="tx1"/>
                </a:solidFill>
                <a:effectLst/>
                <a:uLnTx/>
                <a:uFillTx/>
                <a:latin typeface="Verdana" panose="020B0604030504040204" pitchFamily="34" charset="0"/>
                <a:ea typeface="Verdana" panose="020B0604030504040204" pitchFamily="34" charset="0"/>
                <a:cs typeface="Tahoma" panose="020B0604030504040204" pitchFamily="34" charset="0"/>
              </a:rPr>
              <a:t>. </a:t>
            </a:r>
            <a:r>
              <a:rPr lang="vi-VN" sz="5400" b="1">
                <a:solidFill>
                  <a:schemeClr val="tx1"/>
                </a:solidFill>
                <a:latin typeface="Verdana" panose="020B0604030504040204" pitchFamily="34" charset="0"/>
                <a:ea typeface="Verdana" panose="020B0604030504040204" pitchFamily="34" charset="0"/>
              </a:rPr>
              <a:t>TRƯỚC CÁM DỖ LÀM CHO HÒN ĐÁ</a:t>
            </a:r>
            <a:r>
              <a:rPr lang="en-US" sz="5400" b="1">
                <a:solidFill>
                  <a:schemeClr val="tx1"/>
                </a:solidFill>
                <a:latin typeface="Verdana" panose="020B0604030504040204" pitchFamily="34" charset="0"/>
                <a:ea typeface="Verdana" panose="020B0604030504040204" pitchFamily="34" charset="0"/>
              </a:rPr>
              <a:t> </a:t>
            </a:r>
            <a:r>
              <a:rPr lang="vi-VN" sz="5400" b="1">
                <a:solidFill>
                  <a:schemeClr val="tx1"/>
                </a:solidFill>
                <a:latin typeface="Verdana" panose="020B0604030504040204" pitchFamily="34" charset="0"/>
                <a:ea typeface="Verdana" panose="020B0604030504040204" pitchFamily="34" charset="0"/>
              </a:rPr>
              <a:t>HÓA BÁNH, ĐỨC GIÊSU </a:t>
            </a:r>
            <a:r>
              <a:rPr lang="vi-VN" sz="5400" b="1" u="sng">
                <a:solidFill>
                  <a:srgbClr val="FF0000"/>
                </a:solidFill>
                <a:latin typeface="Verdana" panose="020B0604030504040204" pitchFamily="34" charset="0"/>
                <a:ea typeface="Verdana" panose="020B0604030504040204" pitchFamily="34" charset="0"/>
              </a:rPr>
              <a:t>ĐÃ NÓI GÌ?</a:t>
            </a:r>
            <a:r>
              <a:rPr lang="en-US" sz="5400" b="1" u="sng">
                <a:solidFill>
                  <a:srgbClr val="FF0000"/>
                </a:solidFill>
                <a:latin typeface="Verdana" panose="020B0604030504040204" pitchFamily="34" charset="0"/>
                <a:ea typeface="Verdana" panose="020B0604030504040204" pitchFamily="34" charset="0"/>
              </a:rPr>
              <a:t> </a:t>
            </a:r>
            <a:endParaRPr lang="vi-VN" sz="5400" b="1" u="sng">
              <a:solidFill>
                <a:srgbClr val="FF0000"/>
              </a:solidFill>
              <a:latin typeface="Verdana" panose="020B0604030504040204" pitchFamily="34" charset="0"/>
              <a:ea typeface="Verdana" panose="020B0604030504040204" pitchFamily="34" charset="0"/>
            </a:endParaRPr>
          </a:p>
        </p:txBody>
      </p:sp>
      <p:grpSp>
        <p:nvGrpSpPr>
          <p:cNvPr id="9" name="Group 33"/>
          <p:cNvGrpSpPr>
            <a:grpSpLocks/>
          </p:cNvGrpSpPr>
          <p:nvPr/>
        </p:nvGrpSpPr>
        <p:grpSpPr bwMode="auto">
          <a:xfrm>
            <a:off x="-48988" y="3625360"/>
            <a:ext cx="12248199" cy="824666"/>
            <a:chOff x="-1896924" y="4674319"/>
            <a:chExt cx="10573245" cy="706844"/>
          </a:xfrm>
          <a:solidFill>
            <a:srgbClr val="00B0F0"/>
          </a:solidFill>
        </p:grpSpPr>
        <p:sp>
          <p:nvSpPr>
            <p:cNvPr id="33" name="Rounded Rectangle 12"/>
            <p:cNvSpPr>
              <a:spLocks noChangeArrowheads="1"/>
            </p:cNvSpPr>
            <p:nvPr/>
          </p:nvSpPr>
          <p:spPr bwMode="auto">
            <a:xfrm>
              <a:off x="-962748" y="4674319"/>
              <a:ext cx="9639069" cy="685800"/>
            </a:xfrm>
            <a:prstGeom prst="roundRect">
              <a:avLst>
                <a:gd name="adj" fmla="val 16667"/>
              </a:avLst>
            </a:prstGeom>
            <a:solidFill>
              <a:schemeClr val="accent6"/>
            </a:solidFill>
            <a:ln>
              <a:headEnd/>
              <a:tailEnd/>
            </a:ln>
          </p:spPr>
          <p:style>
            <a:lnRef idx="0">
              <a:schemeClr val="accent6"/>
            </a:lnRef>
            <a:fillRef idx="3">
              <a:schemeClr val="accent6"/>
            </a:fillRef>
            <a:effectRef idx="3">
              <a:schemeClr val="accent6"/>
            </a:effectRef>
            <a:fontRef idx="minor">
              <a:schemeClr val="lt1"/>
            </a:fontRef>
          </p:style>
          <p:txBody>
            <a:bodyPr anchor="ctr"/>
            <a:lstStyle/>
            <a:p>
              <a:pPr marL="457200" marR="0" lvl="1" indent="-257175" algn="l" defTabSz="457200" rtl="0" eaLnBrk="1" fontAlgn="auto" latinLnBrk="0" hangingPunct="1">
                <a:lnSpc>
                  <a:spcPct val="100000"/>
                </a:lnSpc>
                <a:spcBef>
                  <a:spcPts val="0"/>
                </a:spcBef>
                <a:spcAft>
                  <a:spcPts val="0"/>
                </a:spcAft>
                <a:buClrTx/>
                <a:buSzTx/>
                <a:buFontTx/>
                <a:buNone/>
                <a:tabLst/>
                <a:defRPr/>
              </a:pPr>
              <a:r>
                <a:rPr kumimoji="0" lang="vi-VN" sz="4400" b="1" i="0" u="none" strike="noStrike" kern="1200" cap="none" spc="0" normalizeH="0" baseline="0" noProof="0">
                  <a:ln>
                    <a:noFill/>
                  </a:ln>
                  <a:solidFill>
                    <a:srgbClr val="FFFF00"/>
                  </a:solidFill>
                  <a:effectLst/>
                  <a:uLnTx/>
                  <a:uFillTx/>
                  <a:latin typeface="Times New Roman" pitchFamily="18" charset="0"/>
                  <a:ea typeface="+mn-ea"/>
                  <a:cs typeface="Times New Roman" pitchFamily="18" charset="0"/>
                </a:rPr>
                <a:t>Người ta sống không chỉ nhờ cơm bánh </a:t>
              </a:r>
            </a:p>
          </p:txBody>
        </p:sp>
        <p:sp>
          <p:nvSpPr>
            <p:cNvPr id="19" name="AutoShape 46"/>
            <p:cNvSpPr>
              <a:spLocks noChangeArrowheads="1"/>
            </p:cNvSpPr>
            <p:nvPr/>
          </p:nvSpPr>
          <p:spPr bwMode="auto">
            <a:xfrm>
              <a:off x="-1896924" y="4695363"/>
              <a:ext cx="835154" cy="685800"/>
            </a:xfrm>
            <a:prstGeom prst="flowChartAlternateProcess">
              <a:avLst/>
            </a:prstGeom>
            <a:solidFill>
              <a:schemeClr val="accent6"/>
            </a:solidFill>
            <a:ln>
              <a:headEnd/>
              <a:tailEnd/>
            </a:ln>
          </p:spPr>
          <p:style>
            <a:lnRef idx="0">
              <a:schemeClr val="accent6"/>
            </a:lnRef>
            <a:fillRef idx="3">
              <a:schemeClr val="accent6"/>
            </a:fillRef>
            <a:effectRef idx="3">
              <a:schemeClr val="accent6"/>
            </a:effectRef>
            <a:fontRef idx="minor">
              <a:schemeClr val="lt1"/>
            </a:fontRef>
          </p:style>
          <p:txBody>
            <a:bodyPr wrap="none"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US" sz="2700" b="1">
                  <a:solidFill>
                    <a:srgbClr val="FFFF00"/>
                  </a:solidFill>
                  <a:effectLst>
                    <a:outerShdw blurRad="38100" dist="38100" dir="2700000" algn="tl">
                      <a:srgbClr val="000000"/>
                    </a:outerShdw>
                  </a:effectLst>
                  <a:latin typeface="Times New Roman" pitchFamily="18" charset="0"/>
                  <a:cs typeface="Times New Roman" pitchFamily="18" charset="0"/>
                </a:rPr>
                <a:t>B</a:t>
              </a:r>
              <a:endParaRPr kumimoji="0" lang="en-US" sz="2700" b="1" i="0" u="none" strike="noStrike" kern="1200" cap="none" spc="0" normalizeH="0" baseline="0" noProof="0" dirty="0">
                <a:ln>
                  <a:noFill/>
                </a:ln>
                <a:solidFill>
                  <a:srgbClr val="FFFF00"/>
                </a:solidFill>
                <a:effectLst>
                  <a:outerShdw blurRad="38100" dist="38100" dir="2700000" algn="tl">
                    <a:srgbClr val="000000"/>
                  </a:outerShdw>
                </a:effectLst>
                <a:uLnTx/>
                <a:uFillTx/>
                <a:latin typeface="Times New Roman" pitchFamily="18" charset="0"/>
                <a:ea typeface="+mn-ea"/>
                <a:cs typeface="Times New Roman" pitchFamily="18" charset="0"/>
              </a:endParaRPr>
            </a:p>
          </p:txBody>
        </p:sp>
      </p:grpSp>
    </p:spTree>
    <p:extLst>
      <p:ext uri="{BB962C8B-B14F-4D97-AF65-F5344CB8AC3E}">
        <p14:creationId xmlns:p14="http://schemas.microsoft.com/office/powerpoint/2010/main" val="1033242040"/>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afterGroup">
                            <p:stCondLst>
                              <p:cond delay="0"/>
                            </p:stCondLst>
                            <p:childTnLst>
                              <p:par>
                                <p:cTn id="5" presetID="47" presetClass="entr" presetSubtype="0" fill="hold" nodeType="withEffect">
                                  <p:stCondLst>
                                    <p:cond delay="0"/>
                                  </p:stCondLst>
                                  <p:childTnLst>
                                    <p:set>
                                      <p:cBhvr>
                                        <p:cTn id="6" dur="1" fill="hold">
                                          <p:stCondLst>
                                            <p:cond delay="0"/>
                                          </p:stCondLst>
                                        </p:cTn>
                                        <p:tgtEl>
                                          <p:spTgt spid="10">
                                            <p:txEl>
                                              <p:pRg st="0" end="0"/>
                                            </p:txEl>
                                          </p:spTgt>
                                        </p:tgtEl>
                                        <p:attrNameLst>
                                          <p:attrName>style.visibility</p:attrName>
                                        </p:attrNameLst>
                                      </p:cBhvr>
                                      <p:to>
                                        <p:strVal val="visible"/>
                                      </p:to>
                                    </p:set>
                                    <p:animEffect transition="in" filter="fade">
                                      <p:cBhvr>
                                        <p:cTn id="7" dur="1000"/>
                                        <p:tgtEl>
                                          <p:spTgt spid="10">
                                            <p:txEl>
                                              <p:pRg st="0" end="0"/>
                                            </p:txEl>
                                          </p:spTgt>
                                        </p:tgtEl>
                                      </p:cBhvr>
                                    </p:animEffect>
                                    <p:anim calcmode="lin" valueType="num">
                                      <p:cBhvr>
                                        <p:cTn id="8" dur="1000" fill="hold"/>
                                        <p:tgtEl>
                                          <p:spTgt spid="10">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10">
                                            <p:txEl>
                                              <p:pRg st="0" end="0"/>
                                            </p:txEl>
                                          </p:spTgt>
                                        </p:tgtEl>
                                        <p:attrNameLst>
                                          <p:attrName>ppt_y</p:attrName>
                                        </p:attrNameLst>
                                      </p:cBhvr>
                                      <p:tavLst>
                                        <p:tav tm="0">
                                          <p:val>
                                            <p:strVal val="#ppt_y-.1"/>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2" name="voltage.wav"/>
                                        </p:tgtEl>
                                      </p:cMediaNode>
                                    </p:audio>
                                  </p:subTnLst>
                                </p:cTn>
                              </p:par>
                            </p:childTnLst>
                          </p:cTn>
                        </p:par>
                        <p:par>
                          <p:cTn id="10" fill="hold">
                            <p:stCondLst>
                              <p:cond delay="1000"/>
                            </p:stCondLst>
                            <p:childTnLst>
                              <p:par>
                                <p:cTn id="11" presetID="4" presetClass="entr" presetSubtype="16" fill="hold" nodeType="afterEffect">
                                  <p:stCondLst>
                                    <p:cond delay="0"/>
                                  </p:stCondLst>
                                  <p:childTnLst>
                                    <p:set>
                                      <p:cBhvr>
                                        <p:cTn id="12" dur="1" fill="hold">
                                          <p:stCondLst>
                                            <p:cond delay="0"/>
                                          </p:stCondLst>
                                        </p:cTn>
                                        <p:tgtEl>
                                          <p:spTgt spid="2"/>
                                        </p:tgtEl>
                                        <p:attrNameLst>
                                          <p:attrName>style.visibility</p:attrName>
                                        </p:attrNameLst>
                                      </p:cBhvr>
                                      <p:to>
                                        <p:strVal val="visible"/>
                                      </p:to>
                                    </p:set>
                                    <p:animEffect transition="in" filter="box(in)">
                                      <p:cBhvr>
                                        <p:cTn id="13" dur="1000"/>
                                        <p:tgtEl>
                                          <p:spTgt spid="2"/>
                                        </p:tgtEl>
                                      </p:cBhvr>
                                    </p:animEffect>
                                  </p:childTnLst>
                                  <p:subTnLst>
                                    <p:audio>
                                      <p:cMediaNode>
                                        <p:cTn display="0" masterRel="sameClick">
                                          <p:stCondLst>
                                            <p:cond evt="begin" delay="0">
                                              <p:tn val="11"/>
                                            </p:cond>
                                          </p:stCondLst>
                                          <p:endCondLst>
                                            <p:cond evt="onStopAudio" delay="0">
                                              <p:tgtEl>
                                                <p:sldTgt/>
                                              </p:tgtEl>
                                            </p:cond>
                                          </p:endCondLst>
                                        </p:cTn>
                                        <p:tgtEl>
                                          <p:sndTgt r:embed="rId3" name="camera.wav"/>
                                        </p:tgtEl>
                                      </p:cMediaNode>
                                    </p:audio>
                                  </p:subTnLst>
                                </p:cTn>
                              </p:par>
                            </p:childTnLst>
                          </p:cTn>
                        </p:par>
                        <p:par>
                          <p:cTn id="14" fill="hold" nodeType="afterGroup">
                            <p:stCondLst>
                              <p:cond delay="2000"/>
                            </p:stCondLst>
                            <p:childTnLst>
                              <p:par>
                                <p:cTn id="15" presetID="4" presetClass="entr" presetSubtype="16" fill="hold" nodeType="afterEffect">
                                  <p:stCondLst>
                                    <p:cond delay="0"/>
                                  </p:stCondLst>
                                  <p:childTnLst>
                                    <p:set>
                                      <p:cBhvr>
                                        <p:cTn id="16" dur="1" fill="hold">
                                          <p:stCondLst>
                                            <p:cond delay="0"/>
                                          </p:stCondLst>
                                        </p:cTn>
                                        <p:tgtEl>
                                          <p:spTgt spid="3"/>
                                        </p:tgtEl>
                                        <p:attrNameLst>
                                          <p:attrName>style.visibility</p:attrName>
                                        </p:attrNameLst>
                                      </p:cBhvr>
                                      <p:to>
                                        <p:strVal val="visible"/>
                                      </p:to>
                                    </p:set>
                                    <p:animEffect transition="in" filter="box(in)">
                                      <p:cBhvr>
                                        <p:cTn id="17" dur="1000"/>
                                        <p:tgtEl>
                                          <p:spTgt spid="3"/>
                                        </p:tgtEl>
                                      </p:cBhvr>
                                    </p:animEffect>
                                  </p:childTnLst>
                                  <p:subTnLst>
                                    <p:audio>
                                      <p:cMediaNode>
                                        <p:cTn display="0" masterRel="sameClick">
                                          <p:stCondLst>
                                            <p:cond evt="begin" delay="0">
                                              <p:tn val="15"/>
                                            </p:cond>
                                          </p:stCondLst>
                                          <p:endCondLst>
                                            <p:cond evt="onStopAudio" delay="0">
                                              <p:tgtEl>
                                                <p:sldTgt/>
                                              </p:tgtEl>
                                            </p:cond>
                                          </p:endCondLst>
                                        </p:cTn>
                                        <p:tgtEl>
                                          <p:sndTgt r:embed="rId3" name="camera.wav"/>
                                        </p:tgtEl>
                                      </p:cMediaNode>
                                    </p:audio>
                                  </p:subTnLst>
                                </p:cTn>
                              </p:par>
                            </p:childTnLst>
                          </p:cTn>
                        </p:par>
                        <p:par>
                          <p:cTn id="18" fill="hold" nodeType="afterGroup">
                            <p:stCondLst>
                              <p:cond delay="3000"/>
                            </p:stCondLst>
                            <p:childTnLst>
                              <p:par>
                                <p:cTn id="19" presetID="4" presetClass="entr" presetSubtype="16" fill="hold" nodeType="afterEffect">
                                  <p:stCondLst>
                                    <p:cond delay="0"/>
                                  </p:stCondLst>
                                  <p:childTnLst>
                                    <p:set>
                                      <p:cBhvr>
                                        <p:cTn id="20" dur="1" fill="hold">
                                          <p:stCondLst>
                                            <p:cond delay="0"/>
                                          </p:stCondLst>
                                        </p:cTn>
                                        <p:tgtEl>
                                          <p:spTgt spid="5"/>
                                        </p:tgtEl>
                                        <p:attrNameLst>
                                          <p:attrName>style.visibility</p:attrName>
                                        </p:attrNameLst>
                                      </p:cBhvr>
                                      <p:to>
                                        <p:strVal val="visible"/>
                                      </p:to>
                                    </p:set>
                                    <p:animEffect transition="in" filter="box(in)">
                                      <p:cBhvr>
                                        <p:cTn id="21" dur="1000"/>
                                        <p:tgtEl>
                                          <p:spTgt spid="5"/>
                                        </p:tgtEl>
                                      </p:cBhvr>
                                    </p:animEffect>
                                  </p:childTnLst>
                                  <p:subTnLst>
                                    <p:audio>
                                      <p:cMediaNode>
                                        <p:cTn display="0" masterRel="sameClick">
                                          <p:stCondLst>
                                            <p:cond evt="begin" delay="0">
                                              <p:tn val="19"/>
                                            </p:cond>
                                          </p:stCondLst>
                                          <p:endCondLst>
                                            <p:cond evt="onStopAudio" delay="0">
                                              <p:tgtEl>
                                                <p:sldTgt/>
                                              </p:tgtEl>
                                            </p:cond>
                                          </p:endCondLst>
                                        </p:cTn>
                                        <p:tgtEl>
                                          <p:sndTgt r:embed="rId3" name="camera.wav"/>
                                        </p:tgtEl>
                                      </p:cMediaNode>
                                    </p:audio>
                                  </p:subTnLst>
                                </p:cTn>
                              </p:par>
                            </p:childTnLst>
                          </p:cTn>
                        </p:par>
                        <p:par>
                          <p:cTn id="22" fill="hold" nodeType="afterGroup">
                            <p:stCondLst>
                              <p:cond delay="4000"/>
                            </p:stCondLst>
                            <p:childTnLst>
                              <p:par>
                                <p:cTn id="23" presetID="4" presetClass="entr" presetSubtype="16" fill="hold" nodeType="afterEffect">
                                  <p:stCondLst>
                                    <p:cond delay="0"/>
                                  </p:stCondLst>
                                  <p:childTnLst>
                                    <p:set>
                                      <p:cBhvr>
                                        <p:cTn id="24" dur="1" fill="hold">
                                          <p:stCondLst>
                                            <p:cond delay="0"/>
                                          </p:stCondLst>
                                        </p:cTn>
                                        <p:tgtEl>
                                          <p:spTgt spid="6"/>
                                        </p:tgtEl>
                                        <p:attrNameLst>
                                          <p:attrName>style.visibility</p:attrName>
                                        </p:attrNameLst>
                                      </p:cBhvr>
                                      <p:to>
                                        <p:strVal val="visible"/>
                                      </p:to>
                                    </p:set>
                                    <p:animEffect transition="in" filter="box(in)">
                                      <p:cBhvr>
                                        <p:cTn id="25" dur="1000"/>
                                        <p:tgtEl>
                                          <p:spTgt spid="6"/>
                                        </p:tgtEl>
                                      </p:cBhvr>
                                    </p:animEffect>
                                  </p:childTnLst>
                                  <p:subTnLst>
                                    <p:audio>
                                      <p:cMediaNode>
                                        <p:cTn display="0" masterRel="sameClick">
                                          <p:stCondLst>
                                            <p:cond evt="begin" delay="0">
                                              <p:tn val="23"/>
                                            </p:cond>
                                          </p:stCondLst>
                                          <p:endCondLst>
                                            <p:cond evt="onStopAudio" delay="0">
                                              <p:tgtEl>
                                                <p:sldTgt/>
                                              </p:tgtEl>
                                            </p:cond>
                                          </p:endCondLst>
                                        </p:cTn>
                                        <p:tgtEl>
                                          <p:sndTgt r:embed="rId3" name="camera.wav"/>
                                        </p:tgtEl>
                                      </p:cMediaNode>
                                    </p:audio>
                                  </p:subTnLst>
                                </p:cTn>
                              </p:par>
                            </p:childTnLst>
                          </p:cTn>
                        </p:par>
                        <p:par>
                          <p:cTn id="26" fill="hold" nodeType="afterGroup">
                            <p:stCondLst>
                              <p:cond delay="5000"/>
                            </p:stCondLst>
                            <p:childTnLst>
                              <p:par>
                                <p:cTn id="27" presetID="9" presetClass="entr" presetSubtype="0" fill="hold" grpId="0" nodeType="afterEffect">
                                  <p:stCondLst>
                                    <p:cond delay="0"/>
                                  </p:stCondLst>
                                  <p:childTnLst>
                                    <p:set>
                                      <p:cBhvr>
                                        <p:cTn id="28" dur="1" fill="hold">
                                          <p:stCondLst>
                                            <p:cond delay="0"/>
                                          </p:stCondLst>
                                        </p:cTn>
                                        <p:tgtEl>
                                          <p:spTgt spid="37"/>
                                        </p:tgtEl>
                                        <p:attrNameLst>
                                          <p:attrName>style.visibility</p:attrName>
                                        </p:attrNameLst>
                                      </p:cBhvr>
                                      <p:to>
                                        <p:strVal val="visible"/>
                                      </p:to>
                                    </p:set>
                                    <p:animEffect transition="in" filter="dissolve">
                                      <p:cBhvr>
                                        <p:cTn id="29" dur="500"/>
                                        <p:tgtEl>
                                          <p:spTgt spid="37"/>
                                        </p:tgtEl>
                                      </p:cBhvr>
                                    </p:animEffect>
                                  </p:childTnLst>
                                </p:cTn>
                              </p:par>
                            </p:childTnLst>
                          </p:cTn>
                        </p:par>
                      </p:childTnLst>
                    </p:cTn>
                  </p:par>
                </p:childTnLst>
              </p:cTn>
              <p:prevCondLst>
                <p:cond evt="onPrev" delay="0">
                  <p:tgtEl>
                    <p:sldTgt/>
                  </p:tgtEl>
                </p:cond>
              </p:prevCondLst>
              <p:nextCondLst>
                <p:cond evt="onNext" delay="0">
                  <p:tgtEl>
                    <p:sldTgt/>
                  </p:tgtEl>
                </p:cond>
              </p:nextCondLst>
            </p:seq>
            <p:seq concurrent="1" nextAc="seek">
              <p:cTn id="30" restart="whenNotActive" fill="hold" evtFilter="cancelBubble" nodeType="interactiveSeq">
                <p:stCondLst>
                  <p:cond evt="onClick" delay="0">
                    <p:tgtEl>
                      <p:spTgt spid="37"/>
                    </p:tgtEl>
                  </p:cond>
                </p:stCondLst>
                <p:endSync evt="end" delay="0">
                  <p:rtn val="all"/>
                </p:endSync>
                <p:childTnLst>
                  <p:par>
                    <p:cTn id="31" fill="hold">
                      <p:stCondLst>
                        <p:cond delay="0"/>
                      </p:stCondLst>
                      <p:childTnLst>
                        <p:par>
                          <p:cTn id="32" fill="hold">
                            <p:stCondLst>
                              <p:cond delay="0"/>
                            </p:stCondLst>
                            <p:childTnLst>
                              <p:par>
                                <p:cTn id="33" presetID="22" presetClass="entr" presetSubtype="8" fill="hold" nodeType="clickEffect">
                                  <p:stCondLst>
                                    <p:cond delay="0"/>
                                  </p:stCondLst>
                                  <p:childTnLst>
                                    <p:set>
                                      <p:cBhvr>
                                        <p:cTn id="34" dur="1" fill="hold">
                                          <p:stCondLst>
                                            <p:cond delay="0"/>
                                          </p:stCondLst>
                                        </p:cTn>
                                        <p:tgtEl>
                                          <p:spTgt spid="9"/>
                                        </p:tgtEl>
                                        <p:attrNameLst>
                                          <p:attrName>style.visibility</p:attrName>
                                        </p:attrNameLst>
                                      </p:cBhvr>
                                      <p:to>
                                        <p:strVal val="visible"/>
                                      </p:to>
                                    </p:set>
                                    <p:animEffect transition="in" filter="wipe(left)">
                                      <p:cBhvr>
                                        <p:cTn id="35" dur="500"/>
                                        <p:tgtEl>
                                          <p:spTgt spid="9"/>
                                        </p:tgtEl>
                                      </p:cBhvr>
                                    </p:animEffect>
                                  </p:childTnLst>
                                  <p:subTnLst>
                                    <p:audio>
                                      <p:cMediaNode vol="100000">
                                        <p:cTn display="0" masterRel="sameClick">
                                          <p:stCondLst>
                                            <p:cond evt="begin" delay="0">
                                              <p:tn val="33"/>
                                            </p:cond>
                                          </p:stCondLst>
                                          <p:endCondLst>
                                            <p:cond evt="onStopAudio" delay="0">
                                              <p:tgtEl>
                                                <p:sldTgt/>
                                              </p:tgtEl>
                                            </p:cond>
                                          </p:endCondLst>
                                        </p:cTn>
                                        <p:tgtEl>
                                          <p:sndTgt r:embed="rId4" name="dap_an2.wav"/>
                                        </p:tgtEl>
                                      </p:cMediaNode>
                                    </p:audio>
                                  </p:subTnLst>
                                </p:cTn>
                              </p:par>
                            </p:childTnLst>
                          </p:cTn>
                        </p:par>
                      </p:childTnLst>
                    </p:cTn>
                  </p:par>
                </p:childTnLst>
              </p:cTn>
              <p:nextCondLst>
                <p:cond evt="onClick" delay="0">
                  <p:tgtEl>
                    <p:spTgt spid="37"/>
                  </p:tgtEl>
                </p:cond>
              </p:nextCondLst>
            </p:seq>
          </p:childTnLst>
        </p:cTn>
      </p:par>
    </p:tnLst>
    <p:bldLst>
      <p:bldP spid="37"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 name="Rectangle 30"/>
          <p:cNvSpPr/>
          <p:nvPr/>
        </p:nvSpPr>
        <p:spPr>
          <a:xfrm>
            <a:off x="-48986" y="0"/>
            <a:ext cx="12240986" cy="6858000"/>
          </a:xfrm>
          <a:prstGeom prst="rect">
            <a:avLst/>
          </a:prstGeom>
          <a:solidFill>
            <a:schemeClr val="accent2">
              <a:lumMod val="50000"/>
            </a:schemeClr>
          </a:solidFill>
        </p:spPr>
        <p:style>
          <a:lnRef idx="2">
            <a:schemeClr val="accent5">
              <a:shade val="50000"/>
            </a:schemeClr>
          </a:lnRef>
          <a:fillRef idx="1">
            <a:schemeClr val="accent5"/>
          </a:fillRef>
          <a:effectRef idx="0">
            <a:schemeClr val="accent5"/>
          </a:effectRef>
          <a:fontRef idx="minor">
            <a:schemeClr val="lt1"/>
          </a:fontRef>
        </p:style>
        <p:txBody>
          <a:bodyPr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pSp>
        <p:nvGrpSpPr>
          <p:cNvPr id="5" name="Group 34"/>
          <p:cNvGrpSpPr>
            <a:grpSpLocks/>
          </p:cNvGrpSpPr>
          <p:nvPr/>
        </p:nvGrpSpPr>
        <p:grpSpPr bwMode="auto">
          <a:xfrm>
            <a:off x="-48984" y="4505779"/>
            <a:ext cx="12240986" cy="800100"/>
            <a:chOff x="1104" y="1632"/>
            <a:chExt cx="5466" cy="432"/>
          </a:xfrm>
        </p:grpSpPr>
        <p:sp>
          <p:nvSpPr>
            <p:cNvPr id="41" name="AutoShape 35"/>
            <p:cNvSpPr>
              <a:spLocks noChangeArrowheads="1"/>
            </p:cNvSpPr>
            <p:nvPr/>
          </p:nvSpPr>
          <p:spPr bwMode="auto">
            <a:xfrm>
              <a:off x="1104" y="1632"/>
              <a:ext cx="432" cy="432"/>
            </a:xfrm>
            <a:prstGeom prst="flowChartAlternateProcess">
              <a:avLst/>
            </a:prstGeom>
            <a:ln>
              <a:headEnd/>
              <a:tailEnd/>
            </a:ln>
          </p:spPr>
          <p:style>
            <a:lnRef idx="2">
              <a:schemeClr val="accent2"/>
            </a:lnRef>
            <a:fillRef idx="1">
              <a:schemeClr val="lt1"/>
            </a:fillRef>
            <a:effectRef idx="0">
              <a:schemeClr val="accent2"/>
            </a:effectRef>
            <a:fontRef idx="minor">
              <a:schemeClr val="dk1"/>
            </a:fontRef>
          </p:style>
          <p:txBody>
            <a:bodyPr wrap="none"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700" b="1" i="0" u="none" strike="noStrike" kern="1200" cap="none" spc="0" normalizeH="0" baseline="0" noProof="0">
                  <a:ln>
                    <a:noFill/>
                  </a:ln>
                  <a:solidFill>
                    <a:srgbClr val="003300"/>
                  </a:solidFill>
                  <a:effectLst>
                    <a:outerShdw blurRad="38100" dist="38100" dir="2700000" algn="tl">
                      <a:srgbClr val="000000"/>
                    </a:outerShdw>
                  </a:effectLst>
                  <a:uLnTx/>
                  <a:uFillTx/>
                  <a:latin typeface="Times New Roman" pitchFamily="18" charset="0"/>
                  <a:ea typeface="+mn-ea"/>
                  <a:cs typeface="Arial" charset="0"/>
                </a:rPr>
                <a:t>C</a:t>
              </a:r>
            </a:p>
          </p:txBody>
        </p:sp>
        <p:sp>
          <p:nvSpPr>
            <p:cNvPr id="42" name="Rounded Rectangle 12"/>
            <p:cNvSpPr>
              <a:spLocks noChangeArrowheads="1"/>
            </p:cNvSpPr>
            <p:nvPr/>
          </p:nvSpPr>
          <p:spPr bwMode="auto">
            <a:xfrm>
              <a:off x="1584" y="1632"/>
              <a:ext cx="4986" cy="432"/>
            </a:xfrm>
            <a:prstGeom prst="roundRect">
              <a:avLst>
                <a:gd name="adj" fmla="val 16667"/>
              </a:avLst>
            </a:prstGeom>
            <a:ln>
              <a:headEnd/>
              <a:tailEnd/>
            </a:ln>
          </p:spPr>
          <p:style>
            <a:lnRef idx="2">
              <a:schemeClr val="accent2"/>
            </a:lnRef>
            <a:fillRef idx="1">
              <a:schemeClr val="lt1"/>
            </a:fillRef>
            <a:effectRef idx="0">
              <a:schemeClr val="accent2"/>
            </a:effectRef>
            <a:fontRef idx="minor">
              <a:schemeClr val="dk1"/>
            </a:fontRef>
          </p:style>
          <p:txBody>
            <a:bodyPr anchor="ctr"/>
            <a:lstStyle/>
            <a:p>
              <a:pPr marL="457200" marR="0" lvl="1" indent="-257175" algn="l" defTabSz="457200" rtl="0" eaLnBrk="1" fontAlgn="auto" latinLnBrk="0" hangingPunct="1">
                <a:lnSpc>
                  <a:spcPct val="100000"/>
                </a:lnSpc>
                <a:spcBef>
                  <a:spcPts val="0"/>
                </a:spcBef>
                <a:spcAft>
                  <a:spcPts val="0"/>
                </a:spcAft>
                <a:buClrTx/>
                <a:buSzTx/>
                <a:buFontTx/>
                <a:buNone/>
                <a:tabLst/>
                <a:defRPr/>
              </a:pPr>
              <a:r>
                <a:rPr kumimoji="0" lang="vi-VN" sz="5400" b="1" i="0" u="none" strike="noStrike" kern="1200" cap="none" spc="0" normalizeH="0" baseline="0" noProof="0">
                  <a:ln>
                    <a:noFill/>
                  </a:ln>
                  <a:solidFill>
                    <a:prstClr val="black"/>
                  </a:solidFill>
                  <a:effectLst/>
                  <a:uLnTx/>
                  <a:uFillTx/>
                  <a:latin typeface="Times New Roman" pitchFamily="18" charset="0"/>
                  <a:ea typeface="+mn-ea"/>
                  <a:cs typeface="Times New Roman" pitchFamily="18" charset="0"/>
                </a:rPr>
                <a:t>Trên đỉnh tháp chuông </a:t>
              </a:r>
            </a:p>
          </p:txBody>
        </p:sp>
      </p:grpSp>
      <p:grpSp>
        <p:nvGrpSpPr>
          <p:cNvPr id="2" name="Group 34"/>
          <p:cNvGrpSpPr>
            <a:grpSpLocks/>
          </p:cNvGrpSpPr>
          <p:nvPr/>
        </p:nvGrpSpPr>
        <p:grpSpPr bwMode="auto">
          <a:xfrm>
            <a:off x="-48986" y="2753180"/>
            <a:ext cx="12240986" cy="800100"/>
            <a:chOff x="1104" y="1632"/>
            <a:chExt cx="5466" cy="432"/>
          </a:xfrm>
        </p:grpSpPr>
        <p:sp>
          <p:nvSpPr>
            <p:cNvPr id="7" name="AutoShape 35"/>
            <p:cNvSpPr>
              <a:spLocks noChangeArrowheads="1"/>
            </p:cNvSpPr>
            <p:nvPr/>
          </p:nvSpPr>
          <p:spPr bwMode="auto">
            <a:xfrm>
              <a:off x="1104" y="1632"/>
              <a:ext cx="432" cy="432"/>
            </a:xfrm>
            <a:prstGeom prst="flowChartAlternateProcess">
              <a:avLst/>
            </a:prstGeom>
            <a:ln>
              <a:headEnd/>
              <a:tailEnd/>
            </a:ln>
          </p:spPr>
          <p:style>
            <a:lnRef idx="2">
              <a:schemeClr val="accent2"/>
            </a:lnRef>
            <a:fillRef idx="1">
              <a:schemeClr val="lt1"/>
            </a:fillRef>
            <a:effectRef idx="0">
              <a:schemeClr val="accent2"/>
            </a:effectRef>
            <a:fontRef idx="minor">
              <a:schemeClr val="dk1"/>
            </a:fontRef>
          </p:style>
          <p:txBody>
            <a:bodyPr wrap="none"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700" b="1" i="0" u="none" strike="noStrike" kern="1200" cap="none" spc="0" normalizeH="0" baseline="0" noProof="0">
                  <a:ln>
                    <a:noFill/>
                  </a:ln>
                  <a:solidFill>
                    <a:srgbClr val="003300"/>
                  </a:solidFill>
                  <a:effectLst>
                    <a:outerShdw blurRad="38100" dist="38100" dir="2700000" algn="tl">
                      <a:srgbClr val="000000"/>
                    </a:outerShdw>
                  </a:effectLst>
                  <a:uLnTx/>
                  <a:uFillTx/>
                  <a:latin typeface="Times New Roman" pitchFamily="18" charset="0"/>
                  <a:ea typeface="+mn-ea"/>
                  <a:cs typeface="Arial" charset="0"/>
                </a:rPr>
                <a:t>A</a:t>
              </a:r>
            </a:p>
          </p:txBody>
        </p:sp>
        <p:sp>
          <p:nvSpPr>
            <p:cNvPr id="8" name="Rounded Rectangle 12"/>
            <p:cNvSpPr>
              <a:spLocks noChangeArrowheads="1"/>
            </p:cNvSpPr>
            <p:nvPr/>
          </p:nvSpPr>
          <p:spPr bwMode="auto">
            <a:xfrm>
              <a:off x="1584" y="1632"/>
              <a:ext cx="4986" cy="432"/>
            </a:xfrm>
            <a:prstGeom prst="roundRect">
              <a:avLst>
                <a:gd name="adj" fmla="val 16667"/>
              </a:avLst>
            </a:prstGeom>
            <a:ln>
              <a:headEnd/>
              <a:tailEnd/>
            </a:ln>
          </p:spPr>
          <p:style>
            <a:lnRef idx="2">
              <a:schemeClr val="accent2"/>
            </a:lnRef>
            <a:fillRef idx="1">
              <a:schemeClr val="lt1"/>
            </a:fillRef>
            <a:effectRef idx="0">
              <a:schemeClr val="accent2"/>
            </a:effectRef>
            <a:fontRef idx="minor">
              <a:schemeClr val="dk1"/>
            </a:fontRef>
          </p:style>
          <p:txBody>
            <a:bodyPr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5400" b="1" i="0" u="none" strike="noStrike" kern="1200" cap="none" spc="0" normalizeH="0" baseline="0" noProof="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vi-VN" sz="5400" b="1" i="0" u="none" strike="noStrike" kern="1200" cap="none" spc="0" normalizeH="0" baseline="0" noProof="0">
                  <a:ln>
                    <a:noFill/>
                  </a:ln>
                  <a:solidFill>
                    <a:prstClr val="black"/>
                  </a:solidFill>
                  <a:effectLst/>
                  <a:uLnTx/>
                  <a:uFillTx/>
                  <a:latin typeface="Times New Roman" panose="02020603050405020304" pitchFamily="18" charset="0"/>
                  <a:ea typeface="+mn-ea"/>
                  <a:cs typeface="Times New Roman" panose="02020603050405020304" pitchFamily="18" charset="0"/>
                </a:rPr>
                <a:t>Trên nóc Đền thờ </a:t>
              </a:r>
            </a:p>
          </p:txBody>
        </p:sp>
      </p:grpSp>
      <p:sp>
        <p:nvSpPr>
          <p:cNvPr id="37" name="Rounded Rectangle 36"/>
          <p:cNvSpPr/>
          <p:nvPr/>
        </p:nvSpPr>
        <p:spPr>
          <a:xfrm>
            <a:off x="5553074" y="6262914"/>
            <a:ext cx="1085850" cy="457200"/>
          </a:xfrm>
          <a:prstGeom prst="round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a:ln>
                  <a:noFill/>
                </a:ln>
                <a:solidFill>
                  <a:prstClr val="white"/>
                </a:solidFill>
                <a:effectLst/>
                <a:uLnTx/>
                <a:uFillTx/>
                <a:latin typeface="Times New Roman" panose="02020603050405020304" pitchFamily="18" charset="0"/>
                <a:ea typeface="+mn-ea"/>
                <a:cs typeface="Times New Roman" panose="02020603050405020304" pitchFamily="18" charset="0"/>
              </a:rPr>
              <a:t>Đáp án</a:t>
            </a:r>
          </a:p>
        </p:txBody>
      </p:sp>
      <p:grpSp>
        <p:nvGrpSpPr>
          <p:cNvPr id="3" name="Group 34"/>
          <p:cNvGrpSpPr>
            <a:grpSpLocks/>
          </p:cNvGrpSpPr>
          <p:nvPr/>
        </p:nvGrpSpPr>
        <p:grpSpPr bwMode="auto">
          <a:xfrm>
            <a:off x="-48986" y="3648529"/>
            <a:ext cx="12240986" cy="800100"/>
            <a:chOff x="1104" y="1632"/>
            <a:chExt cx="5466" cy="432"/>
          </a:xfrm>
        </p:grpSpPr>
        <p:sp>
          <p:nvSpPr>
            <p:cNvPr id="38" name="AutoShape 35"/>
            <p:cNvSpPr>
              <a:spLocks noChangeArrowheads="1"/>
            </p:cNvSpPr>
            <p:nvPr/>
          </p:nvSpPr>
          <p:spPr bwMode="auto">
            <a:xfrm>
              <a:off x="1104" y="1632"/>
              <a:ext cx="432" cy="432"/>
            </a:xfrm>
            <a:prstGeom prst="flowChartAlternateProcess">
              <a:avLst/>
            </a:prstGeom>
            <a:ln>
              <a:headEnd/>
              <a:tailEnd/>
            </a:ln>
          </p:spPr>
          <p:style>
            <a:lnRef idx="2">
              <a:schemeClr val="accent2"/>
            </a:lnRef>
            <a:fillRef idx="1">
              <a:schemeClr val="lt1"/>
            </a:fillRef>
            <a:effectRef idx="0">
              <a:schemeClr val="accent2"/>
            </a:effectRef>
            <a:fontRef idx="minor">
              <a:schemeClr val="dk1"/>
            </a:fontRef>
          </p:style>
          <p:txBody>
            <a:bodyPr wrap="none"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700" b="1" i="0" u="none" strike="noStrike" kern="1200" cap="none" spc="0" normalizeH="0" baseline="0" noProof="0">
                  <a:ln>
                    <a:noFill/>
                  </a:ln>
                  <a:solidFill>
                    <a:srgbClr val="003300"/>
                  </a:solidFill>
                  <a:effectLst>
                    <a:outerShdw blurRad="38100" dist="38100" dir="2700000" algn="tl">
                      <a:srgbClr val="000000"/>
                    </a:outerShdw>
                  </a:effectLst>
                  <a:uLnTx/>
                  <a:uFillTx/>
                  <a:latin typeface="Times New Roman" pitchFamily="18" charset="0"/>
                  <a:ea typeface="+mn-ea"/>
                  <a:cs typeface="Arial" charset="0"/>
                </a:rPr>
                <a:t>B</a:t>
              </a:r>
            </a:p>
          </p:txBody>
        </p:sp>
        <p:sp>
          <p:nvSpPr>
            <p:cNvPr id="39" name="Rounded Rectangle 12"/>
            <p:cNvSpPr>
              <a:spLocks noChangeArrowheads="1"/>
            </p:cNvSpPr>
            <p:nvPr/>
          </p:nvSpPr>
          <p:spPr bwMode="auto">
            <a:xfrm>
              <a:off x="1584" y="1632"/>
              <a:ext cx="4986" cy="432"/>
            </a:xfrm>
            <a:prstGeom prst="roundRect">
              <a:avLst>
                <a:gd name="adj" fmla="val 16667"/>
              </a:avLst>
            </a:prstGeom>
            <a:ln>
              <a:headEnd/>
              <a:tailEnd/>
            </a:ln>
          </p:spPr>
          <p:style>
            <a:lnRef idx="2">
              <a:schemeClr val="accent2"/>
            </a:lnRef>
            <a:fillRef idx="1">
              <a:schemeClr val="lt1"/>
            </a:fillRef>
            <a:effectRef idx="0">
              <a:schemeClr val="accent2"/>
            </a:effectRef>
            <a:fontRef idx="minor">
              <a:schemeClr val="dk1"/>
            </a:fontRef>
          </p:style>
          <p:txBody>
            <a:bodyPr anchor="ctr"/>
            <a:lstStyle/>
            <a:p>
              <a:pPr marL="457200" marR="0" lvl="1" indent="-257175" algn="l" defTabSz="457200" rtl="0" eaLnBrk="1" fontAlgn="auto" latinLnBrk="0" hangingPunct="1">
                <a:lnSpc>
                  <a:spcPct val="100000"/>
                </a:lnSpc>
                <a:spcBef>
                  <a:spcPts val="0"/>
                </a:spcBef>
                <a:spcAft>
                  <a:spcPts val="0"/>
                </a:spcAft>
                <a:buClrTx/>
                <a:buSzTx/>
                <a:buFontTx/>
                <a:buNone/>
                <a:tabLst/>
                <a:defRPr/>
              </a:pPr>
              <a:r>
                <a:rPr kumimoji="0" lang="vi-VN" sz="5400" b="1" i="0" u="none" strike="noStrike" kern="1200" cap="none" spc="0" normalizeH="0" baseline="0" noProof="0">
                  <a:ln>
                    <a:noFill/>
                  </a:ln>
                  <a:solidFill>
                    <a:prstClr val="black"/>
                  </a:solidFill>
                  <a:effectLst/>
                  <a:uLnTx/>
                  <a:uFillTx/>
                  <a:latin typeface="Times New Roman" pitchFamily="18" charset="0"/>
                  <a:ea typeface="+mn-ea"/>
                  <a:cs typeface="Times New Roman" pitchFamily="18" charset="0"/>
                </a:rPr>
                <a:t>Trên ngọn núi cao </a:t>
              </a:r>
            </a:p>
          </p:txBody>
        </p:sp>
      </p:grpSp>
      <p:grpSp>
        <p:nvGrpSpPr>
          <p:cNvPr id="6" name="Group 34"/>
          <p:cNvGrpSpPr>
            <a:grpSpLocks/>
          </p:cNvGrpSpPr>
          <p:nvPr/>
        </p:nvGrpSpPr>
        <p:grpSpPr bwMode="auto">
          <a:xfrm>
            <a:off x="-48965" y="5363029"/>
            <a:ext cx="12240865" cy="800100"/>
            <a:chOff x="1104" y="1632"/>
            <a:chExt cx="4783" cy="432"/>
          </a:xfrm>
        </p:grpSpPr>
        <p:sp>
          <p:nvSpPr>
            <p:cNvPr id="44" name="AutoShape 35"/>
            <p:cNvSpPr>
              <a:spLocks noChangeArrowheads="1"/>
            </p:cNvSpPr>
            <p:nvPr/>
          </p:nvSpPr>
          <p:spPr bwMode="auto">
            <a:xfrm>
              <a:off x="1104" y="1632"/>
              <a:ext cx="378" cy="432"/>
            </a:xfrm>
            <a:prstGeom prst="flowChartAlternateProcess">
              <a:avLst/>
            </a:prstGeom>
            <a:ln>
              <a:headEnd/>
              <a:tailEnd/>
            </a:ln>
          </p:spPr>
          <p:style>
            <a:lnRef idx="2">
              <a:schemeClr val="accent2"/>
            </a:lnRef>
            <a:fillRef idx="1">
              <a:schemeClr val="lt1"/>
            </a:fillRef>
            <a:effectRef idx="0">
              <a:schemeClr val="accent2"/>
            </a:effectRef>
            <a:fontRef idx="minor">
              <a:schemeClr val="dk1"/>
            </a:fontRef>
          </p:style>
          <p:txBody>
            <a:bodyPr wrap="none"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700" b="1" i="0" u="none" strike="noStrike" kern="1200" cap="none" spc="0" normalizeH="0" baseline="0" noProof="0">
                  <a:ln>
                    <a:noFill/>
                  </a:ln>
                  <a:solidFill>
                    <a:srgbClr val="003300"/>
                  </a:solidFill>
                  <a:effectLst>
                    <a:outerShdw blurRad="38100" dist="38100" dir="2700000" algn="tl">
                      <a:srgbClr val="000000"/>
                    </a:outerShdw>
                  </a:effectLst>
                  <a:uLnTx/>
                  <a:uFillTx/>
                  <a:latin typeface="Times New Roman" pitchFamily="18" charset="0"/>
                  <a:ea typeface="+mn-ea"/>
                  <a:cs typeface="Arial" charset="0"/>
                </a:rPr>
                <a:t>D</a:t>
              </a:r>
            </a:p>
          </p:txBody>
        </p:sp>
        <p:sp>
          <p:nvSpPr>
            <p:cNvPr id="45" name="Rounded Rectangle 12"/>
            <p:cNvSpPr>
              <a:spLocks noChangeArrowheads="1"/>
            </p:cNvSpPr>
            <p:nvPr/>
          </p:nvSpPr>
          <p:spPr bwMode="auto">
            <a:xfrm>
              <a:off x="1524" y="1632"/>
              <a:ext cx="4363" cy="432"/>
            </a:xfrm>
            <a:prstGeom prst="roundRect">
              <a:avLst>
                <a:gd name="adj" fmla="val 16667"/>
              </a:avLst>
            </a:prstGeom>
            <a:ln>
              <a:headEnd/>
              <a:tailEnd/>
            </a:ln>
          </p:spPr>
          <p:style>
            <a:lnRef idx="2">
              <a:schemeClr val="accent2"/>
            </a:lnRef>
            <a:fillRef idx="1">
              <a:schemeClr val="lt1"/>
            </a:fillRef>
            <a:effectRef idx="0">
              <a:schemeClr val="accent2"/>
            </a:effectRef>
            <a:fontRef idx="minor">
              <a:schemeClr val="dk1"/>
            </a:fontRef>
          </p:style>
          <p:txBody>
            <a:bodyPr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5400" b="1" i="0" u="none" strike="noStrike" kern="1200" cap="none" spc="0" normalizeH="0" baseline="0" noProof="0">
                  <a:ln>
                    <a:noFill/>
                  </a:ln>
                  <a:solidFill>
                    <a:prstClr val="black"/>
                  </a:solidFill>
                  <a:effectLst/>
                  <a:uLnTx/>
                  <a:uFillTx/>
                  <a:latin typeface="Times New Roman" panose="02020603050405020304" pitchFamily="18" charset="0"/>
                  <a:ea typeface="+mn-ea"/>
                  <a:cs typeface="+mn-cs"/>
                </a:rPr>
                <a:t> </a:t>
              </a:r>
              <a:r>
                <a:rPr kumimoji="0" lang="vi-VN" sz="5400" b="1" i="0" u="none" strike="noStrike" kern="1200" cap="none" spc="0" normalizeH="0" baseline="0" noProof="0">
                  <a:ln>
                    <a:noFill/>
                  </a:ln>
                  <a:solidFill>
                    <a:prstClr val="black"/>
                  </a:solidFill>
                  <a:effectLst/>
                  <a:uLnTx/>
                  <a:uFillTx/>
                  <a:latin typeface="Times New Roman" panose="02020603050405020304" pitchFamily="18" charset="0"/>
                  <a:ea typeface="+mn-ea"/>
                  <a:cs typeface="+mn-cs"/>
                </a:rPr>
                <a:t>Trên sườn núi </a:t>
              </a:r>
            </a:p>
          </p:txBody>
        </p:sp>
      </p:grpSp>
      <p:sp>
        <p:nvSpPr>
          <p:cNvPr id="10" name="Rectangle 9">
            <a:extLst>
              <a:ext uri="{FF2B5EF4-FFF2-40B4-BE49-F238E27FC236}">
                <a16:creationId xmlns:a16="http://schemas.microsoft.com/office/drawing/2014/main" id="{C560D8AB-9919-419B-BEBB-D2009B70CB50}"/>
              </a:ext>
            </a:extLst>
          </p:cNvPr>
          <p:cNvSpPr/>
          <p:nvPr/>
        </p:nvSpPr>
        <p:spPr>
          <a:xfrm>
            <a:off x="-48986" y="1"/>
            <a:ext cx="12240986" cy="2678736"/>
          </a:xfrm>
          <a:prstGeom prst="rect">
            <a:avLst/>
          </a:prstGeom>
          <a:solidFill>
            <a:schemeClr val="accent4">
              <a:lumMod val="40000"/>
              <a:lumOff val="60000"/>
            </a:schemeClr>
          </a:solidFill>
        </p:spPr>
        <p:style>
          <a:lnRef idx="1">
            <a:schemeClr val="accent4"/>
          </a:lnRef>
          <a:fillRef idx="2">
            <a:schemeClr val="accent4"/>
          </a:fillRef>
          <a:effectRef idx="1">
            <a:schemeClr val="accent4"/>
          </a:effectRef>
          <a:fontRef idx="minor">
            <a:schemeClr val="dk1"/>
          </a:fontRef>
        </p:style>
        <p:txBody>
          <a:bodyPr rtlCol="0" anchor="ctr"/>
          <a:lstStyle/>
          <a:p>
            <a:pPr algn="just"/>
            <a:r>
              <a:rPr lang="en-US" sz="4400" b="1">
                <a:solidFill>
                  <a:schemeClr val="tx1"/>
                </a:solidFill>
                <a:latin typeface="Verdana" panose="020B0604030504040204" pitchFamily="34" charset="0"/>
                <a:ea typeface="Verdana" panose="020B0604030504040204" pitchFamily="34" charset="0"/>
                <a:cs typeface="Tahoma" panose="020B0604030504040204" pitchFamily="34" charset="0"/>
              </a:rPr>
              <a:t>4</a:t>
            </a:r>
            <a:r>
              <a:rPr kumimoji="0" lang="en-US" sz="4400" b="1" i="0" u="none" strike="noStrike" kern="1200" cap="none" spc="0" normalizeH="0" baseline="0" noProof="0">
                <a:ln>
                  <a:noFill/>
                </a:ln>
                <a:solidFill>
                  <a:schemeClr val="tx1"/>
                </a:solidFill>
                <a:effectLst/>
                <a:uLnTx/>
                <a:uFillTx/>
                <a:latin typeface="Verdana" panose="020B0604030504040204" pitchFamily="34" charset="0"/>
                <a:ea typeface="Verdana" panose="020B0604030504040204" pitchFamily="34" charset="0"/>
                <a:cs typeface="Tahoma" panose="020B0604030504040204" pitchFamily="34" charset="0"/>
              </a:rPr>
              <a:t>. </a:t>
            </a:r>
            <a:r>
              <a:rPr lang="vi-VN" sz="4400" b="1" u="sng">
                <a:solidFill>
                  <a:srgbClr val="FF0000"/>
                </a:solidFill>
                <a:latin typeface="Verdana" panose="020B0604030504040204" pitchFamily="34" charset="0"/>
                <a:ea typeface="Verdana" panose="020B0604030504040204" pitchFamily="34" charset="0"/>
              </a:rPr>
              <a:t>Ở ĐÂU</a:t>
            </a:r>
            <a:r>
              <a:rPr lang="vi-VN" sz="4400" b="1">
                <a:solidFill>
                  <a:srgbClr val="FF0000"/>
                </a:solidFill>
                <a:latin typeface="Verdana" panose="020B0604030504040204" pitchFamily="34" charset="0"/>
                <a:ea typeface="Verdana" panose="020B0604030504040204" pitchFamily="34" charset="0"/>
              </a:rPr>
              <a:t> </a:t>
            </a:r>
            <a:r>
              <a:rPr lang="vi-VN" sz="4400" b="1">
                <a:solidFill>
                  <a:schemeClr val="tx1"/>
                </a:solidFill>
                <a:latin typeface="Verdana" panose="020B0604030504040204" pitchFamily="34" charset="0"/>
                <a:ea typeface="Verdana" panose="020B0604030504040204" pitchFamily="34" charset="0"/>
              </a:rPr>
              <a:t>QUỶ NÓI VỚI ĐỨC GIÊSU:</a:t>
            </a:r>
            <a:r>
              <a:rPr lang="en-US" sz="4400" b="1">
                <a:solidFill>
                  <a:schemeClr val="tx1"/>
                </a:solidFill>
                <a:latin typeface="Verdana" panose="020B0604030504040204" pitchFamily="34" charset="0"/>
                <a:ea typeface="Verdana" panose="020B0604030504040204" pitchFamily="34" charset="0"/>
              </a:rPr>
              <a:t> </a:t>
            </a:r>
            <a:r>
              <a:rPr lang="vi-VN" sz="4400" b="1">
                <a:solidFill>
                  <a:schemeClr val="tx1"/>
                </a:solidFill>
                <a:latin typeface="Verdana" panose="020B0604030504040204" pitchFamily="34" charset="0"/>
                <a:ea typeface="Verdana" panose="020B0604030504040204" pitchFamily="34" charset="0"/>
              </a:rPr>
              <a:t>NẾU ÔNG LÀ CON THIÊN CHÚA,</a:t>
            </a:r>
            <a:r>
              <a:rPr lang="en-US" sz="4400" b="1">
                <a:solidFill>
                  <a:schemeClr val="tx1"/>
                </a:solidFill>
                <a:latin typeface="Verdana" panose="020B0604030504040204" pitchFamily="34" charset="0"/>
                <a:ea typeface="Verdana" panose="020B0604030504040204" pitchFamily="34" charset="0"/>
              </a:rPr>
              <a:t> </a:t>
            </a:r>
            <a:r>
              <a:rPr lang="vi-VN" sz="4400" b="1">
                <a:solidFill>
                  <a:schemeClr val="tx1"/>
                </a:solidFill>
                <a:latin typeface="Verdana" panose="020B0604030504040204" pitchFamily="34" charset="0"/>
                <a:ea typeface="Verdana" panose="020B0604030504040204" pitchFamily="34" charset="0"/>
              </a:rPr>
              <a:t>THÌ ĐỨNG ĐÂY MÀ GIEO MÌNH XUỐNG ĐI?</a:t>
            </a:r>
          </a:p>
        </p:txBody>
      </p:sp>
      <p:grpSp>
        <p:nvGrpSpPr>
          <p:cNvPr id="9" name="Group 33"/>
          <p:cNvGrpSpPr>
            <a:grpSpLocks/>
          </p:cNvGrpSpPr>
          <p:nvPr/>
        </p:nvGrpSpPr>
        <p:grpSpPr bwMode="auto">
          <a:xfrm>
            <a:off x="-48988" y="2751317"/>
            <a:ext cx="12240885" cy="806783"/>
            <a:chOff x="-1896924" y="4689645"/>
            <a:chExt cx="10566931" cy="691518"/>
          </a:xfrm>
          <a:solidFill>
            <a:srgbClr val="00B0F0"/>
          </a:solidFill>
        </p:grpSpPr>
        <p:sp>
          <p:nvSpPr>
            <p:cNvPr id="33" name="Rounded Rectangle 12"/>
            <p:cNvSpPr>
              <a:spLocks noChangeArrowheads="1"/>
            </p:cNvSpPr>
            <p:nvPr/>
          </p:nvSpPr>
          <p:spPr bwMode="auto">
            <a:xfrm>
              <a:off x="-969062" y="4689645"/>
              <a:ext cx="9639069" cy="685800"/>
            </a:xfrm>
            <a:prstGeom prst="roundRect">
              <a:avLst>
                <a:gd name="adj" fmla="val 16667"/>
              </a:avLst>
            </a:prstGeom>
            <a:solidFill>
              <a:schemeClr val="accent6"/>
            </a:solidFill>
            <a:ln>
              <a:headEnd/>
              <a:tailEnd/>
            </a:ln>
          </p:spPr>
          <p:style>
            <a:lnRef idx="0">
              <a:schemeClr val="accent6"/>
            </a:lnRef>
            <a:fillRef idx="3">
              <a:schemeClr val="accent6"/>
            </a:fillRef>
            <a:effectRef idx="3">
              <a:schemeClr val="accent6"/>
            </a:effectRef>
            <a:fontRef idx="minor">
              <a:schemeClr val="lt1"/>
            </a:fontRef>
          </p:style>
          <p:txBody>
            <a:bodyPr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5400" b="1" i="0" u="none" strike="noStrike" kern="1200" cap="none" spc="0" normalizeH="0" baseline="0" noProof="0">
                  <a:ln>
                    <a:noFill/>
                  </a:ln>
                  <a:solidFill>
                    <a:prstClr val="black"/>
                  </a:solidFill>
                  <a:effectLst/>
                  <a:uLnTx/>
                  <a:uFillTx/>
                  <a:latin typeface="Times New Roman" panose="02020603050405020304" pitchFamily="18" charset="0"/>
                  <a:ea typeface="+mn-ea"/>
                  <a:cs typeface="+mn-cs"/>
                </a:rPr>
                <a:t> </a:t>
              </a:r>
              <a:r>
                <a:rPr kumimoji="0" lang="vi-VN" sz="5400" b="1" i="0" u="none" strike="noStrike" kern="1200" cap="none" spc="0" normalizeH="0" baseline="0" noProof="0">
                  <a:ln>
                    <a:noFill/>
                  </a:ln>
                  <a:solidFill>
                    <a:prstClr val="black"/>
                  </a:solidFill>
                  <a:effectLst/>
                  <a:uLnTx/>
                  <a:uFillTx/>
                  <a:latin typeface="Times New Roman" panose="02020603050405020304" pitchFamily="18" charset="0"/>
                  <a:ea typeface="+mn-ea"/>
                  <a:cs typeface="+mn-cs"/>
                </a:rPr>
                <a:t>Trên nóc Đền thờ </a:t>
              </a:r>
            </a:p>
          </p:txBody>
        </p:sp>
        <p:sp>
          <p:nvSpPr>
            <p:cNvPr id="19" name="AutoShape 46"/>
            <p:cNvSpPr>
              <a:spLocks noChangeArrowheads="1"/>
            </p:cNvSpPr>
            <p:nvPr/>
          </p:nvSpPr>
          <p:spPr bwMode="auto">
            <a:xfrm>
              <a:off x="-1896924" y="4695363"/>
              <a:ext cx="835154" cy="685800"/>
            </a:xfrm>
            <a:prstGeom prst="flowChartAlternateProcess">
              <a:avLst/>
            </a:prstGeom>
            <a:solidFill>
              <a:schemeClr val="accent6"/>
            </a:solidFill>
            <a:ln>
              <a:headEnd/>
              <a:tailEnd/>
            </a:ln>
          </p:spPr>
          <p:style>
            <a:lnRef idx="0">
              <a:schemeClr val="accent6"/>
            </a:lnRef>
            <a:fillRef idx="3">
              <a:schemeClr val="accent6"/>
            </a:fillRef>
            <a:effectRef idx="3">
              <a:schemeClr val="accent6"/>
            </a:effectRef>
            <a:fontRef idx="minor">
              <a:schemeClr val="lt1"/>
            </a:fontRef>
          </p:style>
          <p:txBody>
            <a:bodyPr wrap="none"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700" b="1" i="0" u="none" strike="noStrike" kern="1200" cap="none" spc="0" normalizeH="0" baseline="0" noProof="0">
                  <a:ln>
                    <a:noFill/>
                  </a:ln>
                  <a:solidFill>
                    <a:srgbClr val="FFFF00"/>
                  </a:solidFill>
                  <a:effectLst>
                    <a:outerShdw blurRad="38100" dist="38100" dir="2700000" algn="tl">
                      <a:srgbClr val="000000"/>
                    </a:outerShdw>
                  </a:effectLst>
                  <a:uLnTx/>
                  <a:uFillTx/>
                  <a:latin typeface="Times New Roman" pitchFamily="18" charset="0"/>
                  <a:ea typeface="+mn-ea"/>
                  <a:cs typeface="Times New Roman" pitchFamily="18" charset="0"/>
                </a:rPr>
                <a:t>A</a:t>
              </a:r>
              <a:endParaRPr kumimoji="0" lang="en-US" sz="2700" b="1" i="0" u="none" strike="noStrike" kern="1200" cap="none" spc="0" normalizeH="0" baseline="0" noProof="0" dirty="0">
                <a:ln>
                  <a:noFill/>
                </a:ln>
                <a:solidFill>
                  <a:srgbClr val="FFFF00"/>
                </a:solidFill>
                <a:effectLst>
                  <a:outerShdw blurRad="38100" dist="38100" dir="2700000" algn="tl">
                    <a:srgbClr val="000000"/>
                  </a:outerShdw>
                </a:effectLst>
                <a:uLnTx/>
                <a:uFillTx/>
                <a:latin typeface="Times New Roman" pitchFamily="18" charset="0"/>
                <a:ea typeface="+mn-ea"/>
                <a:cs typeface="Times New Roman" pitchFamily="18" charset="0"/>
              </a:endParaRPr>
            </a:p>
          </p:txBody>
        </p:sp>
      </p:grpSp>
    </p:spTree>
    <p:extLst>
      <p:ext uri="{BB962C8B-B14F-4D97-AF65-F5344CB8AC3E}">
        <p14:creationId xmlns:p14="http://schemas.microsoft.com/office/powerpoint/2010/main" val="1808340676"/>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afterGroup">
                            <p:stCondLst>
                              <p:cond delay="0"/>
                            </p:stCondLst>
                            <p:childTnLst>
                              <p:par>
                                <p:cTn id="5" presetID="47" presetClass="entr" presetSubtype="0" fill="hold" nodeType="withEffect">
                                  <p:stCondLst>
                                    <p:cond delay="0"/>
                                  </p:stCondLst>
                                  <p:childTnLst>
                                    <p:set>
                                      <p:cBhvr>
                                        <p:cTn id="6" dur="1" fill="hold">
                                          <p:stCondLst>
                                            <p:cond delay="0"/>
                                          </p:stCondLst>
                                        </p:cTn>
                                        <p:tgtEl>
                                          <p:spTgt spid="10">
                                            <p:txEl>
                                              <p:pRg st="0" end="0"/>
                                            </p:txEl>
                                          </p:spTgt>
                                        </p:tgtEl>
                                        <p:attrNameLst>
                                          <p:attrName>style.visibility</p:attrName>
                                        </p:attrNameLst>
                                      </p:cBhvr>
                                      <p:to>
                                        <p:strVal val="visible"/>
                                      </p:to>
                                    </p:set>
                                    <p:animEffect transition="in" filter="fade">
                                      <p:cBhvr>
                                        <p:cTn id="7" dur="1000"/>
                                        <p:tgtEl>
                                          <p:spTgt spid="10">
                                            <p:txEl>
                                              <p:pRg st="0" end="0"/>
                                            </p:txEl>
                                          </p:spTgt>
                                        </p:tgtEl>
                                      </p:cBhvr>
                                    </p:animEffect>
                                    <p:anim calcmode="lin" valueType="num">
                                      <p:cBhvr>
                                        <p:cTn id="8" dur="1000" fill="hold"/>
                                        <p:tgtEl>
                                          <p:spTgt spid="10">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10">
                                            <p:txEl>
                                              <p:pRg st="0" end="0"/>
                                            </p:txEl>
                                          </p:spTgt>
                                        </p:tgtEl>
                                        <p:attrNameLst>
                                          <p:attrName>ppt_y</p:attrName>
                                        </p:attrNameLst>
                                      </p:cBhvr>
                                      <p:tavLst>
                                        <p:tav tm="0">
                                          <p:val>
                                            <p:strVal val="#ppt_y-.1"/>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2" name="voltage.wav"/>
                                        </p:tgtEl>
                                      </p:cMediaNode>
                                    </p:audio>
                                  </p:subTnLst>
                                </p:cTn>
                              </p:par>
                            </p:childTnLst>
                          </p:cTn>
                        </p:par>
                        <p:par>
                          <p:cTn id="10" fill="hold">
                            <p:stCondLst>
                              <p:cond delay="1000"/>
                            </p:stCondLst>
                            <p:childTnLst>
                              <p:par>
                                <p:cTn id="11" presetID="4" presetClass="entr" presetSubtype="16" fill="hold" nodeType="afterEffect">
                                  <p:stCondLst>
                                    <p:cond delay="0"/>
                                  </p:stCondLst>
                                  <p:childTnLst>
                                    <p:set>
                                      <p:cBhvr>
                                        <p:cTn id="12" dur="1" fill="hold">
                                          <p:stCondLst>
                                            <p:cond delay="0"/>
                                          </p:stCondLst>
                                        </p:cTn>
                                        <p:tgtEl>
                                          <p:spTgt spid="2"/>
                                        </p:tgtEl>
                                        <p:attrNameLst>
                                          <p:attrName>style.visibility</p:attrName>
                                        </p:attrNameLst>
                                      </p:cBhvr>
                                      <p:to>
                                        <p:strVal val="visible"/>
                                      </p:to>
                                    </p:set>
                                    <p:animEffect transition="in" filter="box(in)">
                                      <p:cBhvr>
                                        <p:cTn id="13" dur="1000"/>
                                        <p:tgtEl>
                                          <p:spTgt spid="2"/>
                                        </p:tgtEl>
                                      </p:cBhvr>
                                    </p:animEffect>
                                  </p:childTnLst>
                                  <p:subTnLst>
                                    <p:audio>
                                      <p:cMediaNode>
                                        <p:cTn display="0" masterRel="sameClick">
                                          <p:stCondLst>
                                            <p:cond evt="begin" delay="0">
                                              <p:tn val="11"/>
                                            </p:cond>
                                          </p:stCondLst>
                                          <p:endCondLst>
                                            <p:cond evt="onStopAudio" delay="0">
                                              <p:tgtEl>
                                                <p:sldTgt/>
                                              </p:tgtEl>
                                            </p:cond>
                                          </p:endCondLst>
                                        </p:cTn>
                                        <p:tgtEl>
                                          <p:sndTgt r:embed="rId3" name="camera.wav"/>
                                        </p:tgtEl>
                                      </p:cMediaNode>
                                    </p:audio>
                                  </p:subTnLst>
                                </p:cTn>
                              </p:par>
                            </p:childTnLst>
                          </p:cTn>
                        </p:par>
                        <p:par>
                          <p:cTn id="14" fill="hold" nodeType="afterGroup">
                            <p:stCondLst>
                              <p:cond delay="2000"/>
                            </p:stCondLst>
                            <p:childTnLst>
                              <p:par>
                                <p:cTn id="15" presetID="4" presetClass="entr" presetSubtype="16" fill="hold" nodeType="afterEffect">
                                  <p:stCondLst>
                                    <p:cond delay="0"/>
                                  </p:stCondLst>
                                  <p:childTnLst>
                                    <p:set>
                                      <p:cBhvr>
                                        <p:cTn id="16" dur="1" fill="hold">
                                          <p:stCondLst>
                                            <p:cond delay="0"/>
                                          </p:stCondLst>
                                        </p:cTn>
                                        <p:tgtEl>
                                          <p:spTgt spid="3"/>
                                        </p:tgtEl>
                                        <p:attrNameLst>
                                          <p:attrName>style.visibility</p:attrName>
                                        </p:attrNameLst>
                                      </p:cBhvr>
                                      <p:to>
                                        <p:strVal val="visible"/>
                                      </p:to>
                                    </p:set>
                                    <p:animEffect transition="in" filter="box(in)">
                                      <p:cBhvr>
                                        <p:cTn id="17" dur="1000"/>
                                        <p:tgtEl>
                                          <p:spTgt spid="3"/>
                                        </p:tgtEl>
                                      </p:cBhvr>
                                    </p:animEffect>
                                  </p:childTnLst>
                                  <p:subTnLst>
                                    <p:audio>
                                      <p:cMediaNode>
                                        <p:cTn display="0" masterRel="sameClick">
                                          <p:stCondLst>
                                            <p:cond evt="begin" delay="0">
                                              <p:tn val="15"/>
                                            </p:cond>
                                          </p:stCondLst>
                                          <p:endCondLst>
                                            <p:cond evt="onStopAudio" delay="0">
                                              <p:tgtEl>
                                                <p:sldTgt/>
                                              </p:tgtEl>
                                            </p:cond>
                                          </p:endCondLst>
                                        </p:cTn>
                                        <p:tgtEl>
                                          <p:sndTgt r:embed="rId3" name="camera.wav"/>
                                        </p:tgtEl>
                                      </p:cMediaNode>
                                    </p:audio>
                                  </p:subTnLst>
                                </p:cTn>
                              </p:par>
                            </p:childTnLst>
                          </p:cTn>
                        </p:par>
                        <p:par>
                          <p:cTn id="18" fill="hold" nodeType="afterGroup">
                            <p:stCondLst>
                              <p:cond delay="3000"/>
                            </p:stCondLst>
                            <p:childTnLst>
                              <p:par>
                                <p:cTn id="19" presetID="4" presetClass="entr" presetSubtype="16" fill="hold" nodeType="afterEffect">
                                  <p:stCondLst>
                                    <p:cond delay="0"/>
                                  </p:stCondLst>
                                  <p:childTnLst>
                                    <p:set>
                                      <p:cBhvr>
                                        <p:cTn id="20" dur="1" fill="hold">
                                          <p:stCondLst>
                                            <p:cond delay="0"/>
                                          </p:stCondLst>
                                        </p:cTn>
                                        <p:tgtEl>
                                          <p:spTgt spid="5"/>
                                        </p:tgtEl>
                                        <p:attrNameLst>
                                          <p:attrName>style.visibility</p:attrName>
                                        </p:attrNameLst>
                                      </p:cBhvr>
                                      <p:to>
                                        <p:strVal val="visible"/>
                                      </p:to>
                                    </p:set>
                                    <p:animEffect transition="in" filter="box(in)">
                                      <p:cBhvr>
                                        <p:cTn id="21" dur="1000"/>
                                        <p:tgtEl>
                                          <p:spTgt spid="5"/>
                                        </p:tgtEl>
                                      </p:cBhvr>
                                    </p:animEffect>
                                  </p:childTnLst>
                                  <p:subTnLst>
                                    <p:audio>
                                      <p:cMediaNode>
                                        <p:cTn display="0" masterRel="sameClick">
                                          <p:stCondLst>
                                            <p:cond evt="begin" delay="0">
                                              <p:tn val="19"/>
                                            </p:cond>
                                          </p:stCondLst>
                                          <p:endCondLst>
                                            <p:cond evt="onStopAudio" delay="0">
                                              <p:tgtEl>
                                                <p:sldTgt/>
                                              </p:tgtEl>
                                            </p:cond>
                                          </p:endCondLst>
                                        </p:cTn>
                                        <p:tgtEl>
                                          <p:sndTgt r:embed="rId3" name="camera.wav"/>
                                        </p:tgtEl>
                                      </p:cMediaNode>
                                    </p:audio>
                                  </p:subTnLst>
                                </p:cTn>
                              </p:par>
                            </p:childTnLst>
                          </p:cTn>
                        </p:par>
                        <p:par>
                          <p:cTn id="22" fill="hold" nodeType="afterGroup">
                            <p:stCondLst>
                              <p:cond delay="4000"/>
                            </p:stCondLst>
                            <p:childTnLst>
                              <p:par>
                                <p:cTn id="23" presetID="4" presetClass="entr" presetSubtype="16" fill="hold" nodeType="afterEffect">
                                  <p:stCondLst>
                                    <p:cond delay="0"/>
                                  </p:stCondLst>
                                  <p:childTnLst>
                                    <p:set>
                                      <p:cBhvr>
                                        <p:cTn id="24" dur="1" fill="hold">
                                          <p:stCondLst>
                                            <p:cond delay="0"/>
                                          </p:stCondLst>
                                        </p:cTn>
                                        <p:tgtEl>
                                          <p:spTgt spid="6"/>
                                        </p:tgtEl>
                                        <p:attrNameLst>
                                          <p:attrName>style.visibility</p:attrName>
                                        </p:attrNameLst>
                                      </p:cBhvr>
                                      <p:to>
                                        <p:strVal val="visible"/>
                                      </p:to>
                                    </p:set>
                                    <p:animEffect transition="in" filter="box(in)">
                                      <p:cBhvr>
                                        <p:cTn id="25" dur="1000"/>
                                        <p:tgtEl>
                                          <p:spTgt spid="6"/>
                                        </p:tgtEl>
                                      </p:cBhvr>
                                    </p:animEffect>
                                  </p:childTnLst>
                                  <p:subTnLst>
                                    <p:audio>
                                      <p:cMediaNode>
                                        <p:cTn display="0" masterRel="sameClick">
                                          <p:stCondLst>
                                            <p:cond evt="begin" delay="0">
                                              <p:tn val="23"/>
                                            </p:cond>
                                          </p:stCondLst>
                                          <p:endCondLst>
                                            <p:cond evt="onStopAudio" delay="0">
                                              <p:tgtEl>
                                                <p:sldTgt/>
                                              </p:tgtEl>
                                            </p:cond>
                                          </p:endCondLst>
                                        </p:cTn>
                                        <p:tgtEl>
                                          <p:sndTgt r:embed="rId3" name="camera.wav"/>
                                        </p:tgtEl>
                                      </p:cMediaNode>
                                    </p:audio>
                                  </p:subTnLst>
                                </p:cTn>
                              </p:par>
                            </p:childTnLst>
                          </p:cTn>
                        </p:par>
                        <p:par>
                          <p:cTn id="26" fill="hold" nodeType="afterGroup">
                            <p:stCondLst>
                              <p:cond delay="5000"/>
                            </p:stCondLst>
                            <p:childTnLst>
                              <p:par>
                                <p:cTn id="27" presetID="9" presetClass="entr" presetSubtype="0" fill="hold" grpId="0" nodeType="afterEffect">
                                  <p:stCondLst>
                                    <p:cond delay="0"/>
                                  </p:stCondLst>
                                  <p:childTnLst>
                                    <p:set>
                                      <p:cBhvr>
                                        <p:cTn id="28" dur="1" fill="hold">
                                          <p:stCondLst>
                                            <p:cond delay="0"/>
                                          </p:stCondLst>
                                        </p:cTn>
                                        <p:tgtEl>
                                          <p:spTgt spid="37"/>
                                        </p:tgtEl>
                                        <p:attrNameLst>
                                          <p:attrName>style.visibility</p:attrName>
                                        </p:attrNameLst>
                                      </p:cBhvr>
                                      <p:to>
                                        <p:strVal val="visible"/>
                                      </p:to>
                                    </p:set>
                                    <p:animEffect transition="in" filter="dissolve">
                                      <p:cBhvr>
                                        <p:cTn id="29" dur="500"/>
                                        <p:tgtEl>
                                          <p:spTgt spid="37"/>
                                        </p:tgtEl>
                                      </p:cBhvr>
                                    </p:animEffect>
                                  </p:childTnLst>
                                </p:cTn>
                              </p:par>
                            </p:childTnLst>
                          </p:cTn>
                        </p:par>
                      </p:childTnLst>
                    </p:cTn>
                  </p:par>
                </p:childTnLst>
              </p:cTn>
              <p:prevCondLst>
                <p:cond evt="onPrev" delay="0">
                  <p:tgtEl>
                    <p:sldTgt/>
                  </p:tgtEl>
                </p:cond>
              </p:prevCondLst>
              <p:nextCondLst>
                <p:cond evt="onNext" delay="0">
                  <p:tgtEl>
                    <p:sldTgt/>
                  </p:tgtEl>
                </p:cond>
              </p:nextCondLst>
            </p:seq>
            <p:seq concurrent="1" nextAc="seek">
              <p:cTn id="30" restart="whenNotActive" fill="hold" evtFilter="cancelBubble" nodeType="interactiveSeq">
                <p:stCondLst>
                  <p:cond evt="onClick" delay="0">
                    <p:tgtEl>
                      <p:spTgt spid="37"/>
                    </p:tgtEl>
                  </p:cond>
                </p:stCondLst>
                <p:endSync evt="end" delay="0">
                  <p:rtn val="all"/>
                </p:endSync>
                <p:childTnLst>
                  <p:par>
                    <p:cTn id="31" fill="hold">
                      <p:stCondLst>
                        <p:cond delay="0"/>
                      </p:stCondLst>
                      <p:childTnLst>
                        <p:par>
                          <p:cTn id="32" fill="hold">
                            <p:stCondLst>
                              <p:cond delay="0"/>
                            </p:stCondLst>
                            <p:childTnLst>
                              <p:par>
                                <p:cTn id="33" presetID="22" presetClass="entr" presetSubtype="8" fill="hold" nodeType="clickEffect">
                                  <p:stCondLst>
                                    <p:cond delay="0"/>
                                  </p:stCondLst>
                                  <p:childTnLst>
                                    <p:set>
                                      <p:cBhvr>
                                        <p:cTn id="34" dur="1" fill="hold">
                                          <p:stCondLst>
                                            <p:cond delay="0"/>
                                          </p:stCondLst>
                                        </p:cTn>
                                        <p:tgtEl>
                                          <p:spTgt spid="9"/>
                                        </p:tgtEl>
                                        <p:attrNameLst>
                                          <p:attrName>style.visibility</p:attrName>
                                        </p:attrNameLst>
                                      </p:cBhvr>
                                      <p:to>
                                        <p:strVal val="visible"/>
                                      </p:to>
                                    </p:set>
                                    <p:animEffect transition="in" filter="wipe(left)">
                                      <p:cBhvr>
                                        <p:cTn id="35" dur="500"/>
                                        <p:tgtEl>
                                          <p:spTgt spid="9"/>
                                        </p:tgtEl>
                                      </p:cBhvr>
                                    </p:animEffect>
                                  </p:childTnLst>
                                  <p:subTnLst>
                                    <p:audio>
                                      <p:cMediaNode vol="100000">
                                        <p:cTn display="0" masterRel="sameClick">
                                          <p:stCondLst>
                                            <p:cond evt="begin" delay="0">
                                              <p:tn val="33"/>
                                            </p:cond>
                                          </p:stCondLst>
                                          <p:endCondLst>
                                            <p:cond evt="onStopAudio" delay="0">
                                              <p:tgtEl>
                                                <p:sldTgt/>
                                              </p:tgtEl>
                                            </p:cond>
                                          </p:endCondLst>
                                        </p:cTn>
                                        <p:tgtEl>
                                          <p:sndTgt r:embed="rId4" name="dap_an2.wav"/>
                                        </p:tgtEl>
                                      </p:cMediaNode>
                                    </p:audio>
                                  </p:subTnLst>
                                </p:cTn>
                              </p:par>
                            </p:childTnLst>
                          </p:cTn>
                        </p:par>
                      </p:childTnLst>
                    </p:cTn>
                  </p:par>
                </p:childTnLst>
              </p:cTn>
              <p:nextCondLst>
                <p:cond evt="onClick" delay="0">
                  <p:tgtEl>
                    <p:spTgt spid="37"/>
                  </p:tgtEl>
                </p:cond>
              </p:nextCondLst>
            </p:seq>
          </p:childTnLst>
        </p:cTn>
      </p:par>
    </p:tnLst>
    <p:bldLst>
      <p:bldP spid="37"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 name="Rectangle 30"/>
          <p:cNvSpPr/>
          <p:nvPr/>
        </p:nvSpPr>
        <p:spPr>
          <a:xfrm>
            <a:off x="-48986" y="0"/>
            <a:ext cx="12240986" cy="6858000"/>
          </a:xfrm>
          <a:prstGeom prst="rect">
            <a:avLst/>
          </a:prstGeom>
          <a:solidFill>
            <a:schemeClr val="accent2">
              <a:lumMod val="50000"/>
            </a:schemeClr>
          </a:solidFill>
        </p:spPr>
        <p:style>
          <a:lnRef idx="2">
            <a:schemeClr val="accent5">
              <a:shade val="50000"/>
            </a:schemeClr>
          </a:lnRef>
          <a:fillRef idx="1">
            <a:schemeClr val="accent5"/>
          </a:fillRef>
          <a:effectRef idx="0">
            <a:schemeClr val="accent5"/>
          </a:effectRef>
          <a:fontRef idx="minor">
            <a:schemeClr val="lt1"/>
          </a:fontRef>
        </p:style>
        <p:txBody>
          <a:bodyPr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pSp>
        <p:nvGrpSpPr>
          <p:cNvPr id="5" name="Group 34"/>
          <p:cNvGrpSpPr>
            <a:grpSpLocks/>
          </p:cNvGrpSpPr>
          <p:nvPr/>
        </p:nvGrpSpPr>
        <p:grpSpPr bwMode="auto">
          <a:xfrm>
            <a:off x="-48984" y="4505779"/>
            <a:ext cx="12240986" cy="800100"/>
            <a:chOff x="1104" y="1632"/>
            <a:chExt cx="5466" cy="432"/>
          </a:xfrm>
        </p:grpSpPr>
        <p:sp>
          <p:nvSpPr>
            <p:cNvPr id="41" name="AutoShape 35"/>
            <p:cNvSpPr>
              <a:spLocks noChangeArrowheads="1"/>
            </p:cNvSpPr>
            <p:nvPr/>
          </p:nvSpPr>
          <p:spPr bwMode="auto">
            <a:xfrm>
              <a:off x="1104" y="1632"/>
              <a:ext cx="432" cy="432"/>
            </a:xfrm>
            <a:prstGeom prst="flowChartAlternateProcess">
              <a:avLst/>
            </a:prstGeom>
            <a:ln>
              <a:headEnd/>
              <a:tailEnd/>
            </a:ln>
          </p:spPr>
          <p:style>
            <a:lnRef idx="2">
              <a:schemeClr val="accent2"/>
            </a:lnRef>
            <a:fillRef idx="1">
              <a:schemeClr val="lt1"/>
            </a:fillRef>
            <a:effectRef idx="0">
              <a:schemeClr val="accent2"/>
            </a:effectRef>
            <a:fontRef idx="minor">
              <a:schemeClr val="dk1"/>
            </a:fontRef>
          </p:style>
          <p:txBody>
            <a:bodyPr wrap="none"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700" b="1" i="0" u="none" strike="noStrike" kern="1200" cap="none" spc="0" normalizeH="0" baseline="0" noProof="0">
                  <a:ln>
                    <a:noFill/>
                  </a:ln>
                  <a:solidFill>
                    <a:srgbClr val="003300"/>
                  </a:solidFill>
                  <a:effectLst>
                    <a:outerShdw blurRad="38100" dist="38100" dir="2700000" algn="tl">
                      <a:srgbClr val="000000"/>
                    </a:outerShdw>
                  </a:effectLst>
                  <a:uLnTx/>
                  <a:uFillTx/>
                  <a:latin typeface="Times New Roman" pitchFamily="18" charset="0"/>
                  <a:ea typeface="+mn-ea"/>
                  <a:cs typeface="Arial" charset="0"/>
                </a:rPr>
                <a:t>C</a:t>
              </a:r>
            </a:p>
          </p:txBody>
        </p:sp>
        <p:sp>
          <p:nvSpPr>
            <p:cNvPr id="42" name="Rounded Rectangle 12"/>
            <p:cNvSpPr>
              <a:spLocks noChangeArrowheads="1"/>
            </p:cNvSpPr>
            <p:nvPr/>
          </p:nvSpPr>
          <p:spPr bwMode="auto">
            <a:xfrm>
              <a:off x="1584" y="1632"/>
              <a:ext cx="4986" cy="432"/>
            </a:xfrm>
            <a:prstGeom prst="roundRect">
              <a:avLst>
                <a:gd name="adj" fmla="val 16667"/>
              </a:avLst>
            </a:prstGeom>
            <a:ln>
              <a:headEnd/>
              <a:tailEnd/>
            </a:ln>
          </p:spPr>
          <p:style>
            <a:lnRef idx="2">
              <a:schemeClr val="accent2"/>
            </a:lnRef>
            <a:fillRef idx="1">
              <a:schemeClr val="lt1"/>
            </a:fillRef>
            <a:effectRef idx="0">
              <a:schemeClr val="accent2"/>
            </a:effectRef>
            <a:fontRef idx="minor">
              <a:schemeClr val="dk1"/>
            </a:fontRef>
          </p:style>
          <p:txBody>
            <a:bodyPr anchor="ctr"/>
            <a:lstStyle/>
            <a:p>
              <a:pPr marL="457200" marR="0" lvl="1" indent="-257175" algn="l" defTabSz="457200" rtl="0" eaLnBrk="1" fontAlgn="auto" latinLnBrk="0" hangingPunct="1">
                <a:lnSpc>
                  <a:spcPct val="100000"/>
                </a:lnSpc>
                <a:spcBef>
                  <a:spcPts val="0"/>
                </a:spcBef>
                <a:spcAft>
                  <a:spcPts val="0"/>
                </a:spcAft>
                <a:buClrTx/>
                <a:buSzTx/>
                <a:buFontTx/>
                <a:buNone/>
                <a:tabLst/>
                <a:defRPr/>
              </a:pPr>
              <a:r>
                <a:rPr kumimoji="0" lang="vi-VN" sz="5400" b="1" i="0" u="none" strike="noStrike" kern="1200" cap="none" spc="0" normalizeH="0" baseline="0" noProof="0">
                  <a:ln>
                    <a:noFill/>
                  </a:ln>
                  <a:solidFill>
                    <a:prstClr val="black"/>
                  </a:solidFill>
                  <a:effectLst/>
                  <a:uLnTx/>
                  <a:uFillTx/>
                  <a:latin typeface="Times New Roman" pitchFamily="18" charset="0"/>
                  <a:ea typeface="+mn-ea"/>
                  <a:cs typeface="Times New Roman" pitchFamily="18" charset="0"/>
                </a:rPr>
                <a:t>Trên nóc Đền thờ </a:t>
              </a:r>
            </a:p>
          </p:txBody>
        </p:sp>
      </p:grpSp>
      <p:grpSp>
        <p:nvGrpSpPr>
          <p:cNvPr id="2" name="Group 34"/>
          <p:cNvGrpSpPr>
            <a:grpSpLocks/>
          </p:cNvGrpSpPr>
          <p:nvPr/>
        </p:nvGrpSpPr>
        <p:grpSpPr bwMode="auto">
          <a:xfrm>
            <a:off x="-48986" y="2753180"/>
            <a:ext cx="12240986" cy="800100"/>
            <a:chOff x="1104" y="1632"/>
            <a:chExt cx="5466" cy="432"/>
          </a:xfrm>
        </p:grpSpPr>
        <p:sp>
          <p:nvSpPr>
            <p:cNvPr id="7" name="AutoShape 35"/>
            <p:cNvSpPr>
              <a:spLocks noChangeArrowheads="1"/>
            </p:cNvSpPr>
            <p:nvPr/>
          </p:nvSpPr>
          <p:spPr bwMode="auto">
            <a:xfrm>
              <a:off x="1104" y="1632"/>
              <a:ext cx="432" cy="432"/>
            </a:xfrm>
            <a:prstGeom prst="flowChartAlternateProcess">
              <a:avLst/>
            </a:prstGeom>
            <a:ln>
              <a:headEnd/>
              <a:tailEnd/>
            </a:ln>
          </p:spPr>
          <p:style>
            <a:lnRef idx="2">
              <a:schemeClr val="accent2"/>
            </a:lnRef>
            <a:fillRef idx="1">
              <a:schemeClr val="lt1"/>
            </a:fillRef>
            <a:effectRef idx="0">
              <a:schemeClr val="accent2"/>
            </a:effectRef>
            <a:fontRef idx="minor">
              <a:schemeClr val="dk1"/>
            </a:fontRef>
          </p:style>
          <p:txBody>
            <a:bodyPr wrap="none"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700" b="1" i="0" u="none" strike="noStrike" kern="1200" cap="none" spc="0" normalizeH="0" baseline="0" noProof="0">
                  <a:ln>
                    <a:noFill/>
                  </a:ln>
                  <a:solidFill>
                    <a:srgbClr val="003300"/>
                  </a:solidFill>
                  <a:effectLst>
                    <a:outerShdw blurRad="38100" dist="38100" dir="2700000" algn="tl">
                      <a:srgbClr val="000000"/>
                    </a:outerShdw>
                  </a:effectLst>
                  <a:uLnTx/>
                  <a:uFillTx/>
                  <a:latin typeface="Times New Roman" pitchFamily="18" charset="0"/>
                  <a:ea typeface="+mn-ea"/>
                  <a:cs typeface="Arial" charset="0"/>
                </a:rPr>
                <a:t>A</a:t>
              </a:r>
            </a:p>
          </p:txBody>
        </p:sp>
        <p:sp>
          <p:nvSpPr>
            <p:cNvPr id="8" name="Rounded Rectangle 12"/>
            <p:cNvSpPr>
              <a:spLocks noChangeArrowheads="1"/>
            </p:cNvSpPr>
            <p:nvPr/>
          </p:nvSpPr>
          <p:spPr bwMode="auto">
            <a:xfrm>
              <a:off x="1584" y="1632"/>
              <a:ext cx="4986" cy="432"/>
            </a:xfrm>
            <a:prstGeom prst="roundRect">
              <a:avLst>
                <a:gd name="adj" fmla="val 16667"/>
              </a:avLst>
            </a:prstGeom>
            <a:ln>
              <a:headEnd/>
              <a:tailEnd/>
            </a:ln>
          </p:spPr>
          <p:style>
            <a:lnRef idx="2">
              <a:schemeClr val="accent2"/>
            </a:lnRef>
            <a:fillRef idx="1">
              <a:schemeClr val="lt1"/>
            </a:fillRef>
            <a:effectRef idx="0">
              <a:schemeClr val="accent2"/>
            </a:effectRef>
            <a:fontRef idx="minor">
              <a:schemeClr val="dk1"/>
            </a:fontRef>
          </p:style>
          <p:txBody>
            <a:bodyPr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5400" b="1" i="0" u="none" strike="noStrike" kern="1200" cap="none" spc="0" normalizeH="0" baseline="0" noProof="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vi-VN" sz="5400" b="1" i="0" u="none" strike="noStrike" kern="1200" cap="none" spc="0" normalizeH="0" baseline="0" noProof="0">
                  <a:ln>
                    <a:noFill/>
                  </a:ln>
                  <a:solidFill>
                    <a:prstClr val="black"/>
                  </a:solidFill>
                  <a:effectLst/>
                  <a:uLnTx/>
                  <a:uFillTx/>
                  <a:latin typeface="Times New Roman" panose="02020603050405020304" pitchFamily="18" charset="0"/>
                  <a:ea typeface="+mn-ea"/>
                  <a:cs typeface="Times New Roman" panose="02020603050405020304" pitchFamily="18" charset="0"/>
                </a:rPr>
                <a:t>Trên ngọn núi cao</a:t>
              </a:r>
            </a:p>
          </p:txBody>
        </p:sp>
      </p:grpSp>
      <p:sp>
        <p:nvSpPr>
          <p:cNvPr id="37" name="Rounded Rectangle 36"/>
          <p:cNvSpPr/>
          <p:nvPr/>
        </p:nvSpPr>
        <p:spPr>
          <a:xfrm>
            <a:off x="5553074" y="6262914"/>
            <a:ext cx="1085850" cy="457200"/>
          </a:xfrm>
          <a:prstGeom prst="round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a:ln>
                  <a:noFill/>
                </a:ln>
                <a:solidFill>
                  <a:prstClr val="white"/>
                </a:solidFill>
                <a:effectLst/>
                <a:uLnTx/>
                <a:uFillTx/>
                <a:latin typeface="Times New Roman" panose="02020603050405020304" pitchFamily="18" charset="0"/>
                <a:ea typeface="+mn-ea"/>
                <a:cs typeface="Times New Roman" panose="02020603050405020304" pitchFamily="18" charset="0"/>
              </a:rPr>
              <a:t>Đáp án</a:t>
            </a:r>
          </a:p>
        </p:txBody>
      </p:sp>
      <p:grpSp>
        <p:nvGrpSpPr>
          <p:cNvPr id="3" name="Group 34"/>
          <p:cNvGrpSpPr>
            <a:grpSpLocks/>
          </p:cNvGrpSpPr>
          <p:nvPr/>
        </p:nvGrpSpPr>
        <p:grpSpPr bwMode="auto">
          <a:xfrm>
            <a:off x="-48986" y="3648529"/>
            <a:ext cx="12240986" cy="800100"/>
            <a:chOff x="1104" y="1632"/>
            <a:chExt cx="5466" cy="432"/>
          </a:xfrm>
        </p:grpSpPr>
        <p:sp>
          <p:nvSpPr>
            <p:cNvPr id="38" name="AutoShape 35"/>
            <p:cNvSpPr>
              <a:spLocks noChangeArrowheads="1"/>
            </p:cNvSpPr>
            <p:nvPr/>
          </p:nvSpPr>
          <p:spPr bwMode="auto">
            <a:xfrm>
              <a:off x="1104" y="1632"/>
              <a:ext cx="432" cy="432"/>
            </a:xfrm>
            <a:prstGeom prst="flowChartAlternateProcess">
              <a:avLst/>
            </a:prstGeom>
            <a:ln>
              <a:headEnd/>
              <a:tailEnd/>
            </a:ln>
          </p:spPr>
          <p:style>
            <a:lnRef idx="2">
              <a:schemeClr val="accent2"/>
            </a:lnRef>
            <a:fillRef idx="1">
              <a:schemeClr val="lt1"/>
            </a:fillRef>
            <a:effectRef idx="0">
              <a:schemeClr val="accent2"/>
            </a:effectRef>
            <a:fontRef idx="minor">
              <a:schemeClr val="dk1"/>
            </a:fontRef>
          </p:style>
          <p:txBody>
            <a:bodyPr wrap="none"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700" b="1" i="0" u="none" strike="noStrike" kern="1200" cap="none" spc="0" normalizeH="0" baseline="0" noProof="0">
                  <a:ln>
                    <a:noFill/>
                  </a:ln>
                  <a:solidFill>
                    <a:srgbClr val="003300"/>
                  </a:solidFill>
                  <a:effectLst>
                    <a:outerShdw blurRad="38100" dist="38100" dir="2700000" algn="tl">
                      <a:srgbClr val="000000"/>
                    </a:outerShdw>
                  </a:effectLst>
                  <a:uLnTx/>
                  <a:uFillTx/>
                  <a:latin typeface="Times New Roman" pitchFamily="18" charset="0"/>
                  <a:ea typeface="+mn-ea"/>
                  <a:cs typeface="Arial" charset="0"/>
                </a:rPr>
                <a:t>B</a:t>
              </a:r>
            </a:p>
          </p:txBody>
        </p:sp>
        <p:sp>
          <p:nvSpPr>
            <p:cNvPr id="39" name="Rounded Rectangle 12"/>
            <p:cNvSpPr>
              <a:spLocks noChangeArrowheads="1"/>
            </p:cNvSpPr>
            <p:nvPr/>
          </p:nvSpPr>
          <p:spPr bwMode="auto">
            <a:xfrm>
              <a:off x="1584" y="1632"/>
              <a:ext cx="4986" cy="432"/>
            </a:xfrm>
            <a:prstGeom prst="roundRect">
              <a:avLst>
                <a:gd name="adj" fmla="val 16667"/>
              </a:avLst>
            </a:prstGeom>
            <a:ln>
              <a:headEnd/>
              <a:tailEnd/>
            </a:ln>
          </p:spPr>
          <p:style>
            <a:lnRef idx="2">
              <a:schemeClr val="accent2"/>
            </a:lnRef>
            <a:fillRef idx="1">
              <a:schemeClr val="lt1"/>
            </a:fillRef>
            <a:effectRef idx="0">
              <a:schemeClr val="accent2"/>
            </a:effectRef>
            <a:fontRef idx="minor">
              <a:schemeClr val="dk1"/>
            </a:fontRef>
          </p:style>
          <p:txBody>
            <a:bodyPr anchor="ctr"/>
            <a:lstStyle/>
            <a:p>
              <a:pPr marL="457200" marR="0" lvl="1" indent="-257175" algn="l" defTabSz="457200" rtl="0" eaLnBrk="1" fontAlgn="auto" latinLnBrk="0" hangingPunct="1">
                <a:lnSpc>
                  <a:spcPct val="100000"/>
                </a:lnSpc>
                <a:spcBef>
                  <a:spcPts val="0"/>
                </a:spcBef>
                <a:spcAft>
                  <a:spcPts val="0"/>
                </a:spcAft>
                <a:buClrTx/>
                <a:buSzTx/>
                <a:buFontTx/>
                <a:buNone/>
                <a:tabLst/>
                <a:defRPr/>
              </a:pPr>
              <a:r>
                <a:rPr kumimoji="0" lang="vi-VN" sz="5400" b="1" i="0" u="none" strike="noStrike" kern="1200" cap="none" spc="0" normalizeH="0" baseline="0" noProof="0">
                  <a:ln>
                    <a:noFill/>
                  </a:ln>
                  <a:solidFill>
                    <a:prstClr val="black"/>
                  </a:solidFill>
                  <a:effectLst/>
                  <a:uLnTx/>
                  <a:uFillTx/>
                  <a:latin typeface="Times New Roman" pitchFamily="18" charset="0"/>
                  <a:ea typeface="+mn-ea"/>
                  <a:cs typeface="Times New Roman" pitchFamily="18" charset="0"/>
                </a:rPr>
                <a:t>Trong sa mạc </a:t>
              </a:r>
            </a:p>
          </p:txBody>
        </p:sp>
      </p:grpSp>
      <p:grpSp>
        <p:nvGrpSpPr>
          <p:cNvPr id="6" name="Group 34"/>
          <p:cNvGrpSpPr>
            <a:grpSpLocks/>
          </p:cNvGrpSpPr>
          <p:nvPr/>
        </p:nvGrpSpPr>
        <p:grpSpPr bwMode="auto">
          <a:xfrm>
            <a:off x="-48965" y="5363029"/>
            <a:ext cx="12240865" cy="800100"/>
            <a:chOff x="1104" y="1632"/>
            <a:chExt cx="4783" cy="432"/>
          </a:xfrm>
        </p:grpSpPr>
        <p:sp>
          <p:nvSpPr>
            <p:cNvPr id="44" name="AutoShape 35"/>
            <p:cNvSpPr>
              <a:spLocks noChangeArrowheads="1"/>
            </p:cNvSpPr>
            <p:nvPr/>
          </p:nvSpPr>
          <p:spPr bwMode="auto">
            <a:xfrm>
              <a:off x="1104" y="1632"/>
              <a:ext cx="378" cy="432"/>
            </a:xfrm>
            <a:prstGeom prst="flowChartAlternateProcess">
              <a:avLst/>
            </a:prstGeom>
            <a:ln>
              <a:headEnd/>
              <a:tailEnd/>
            </a:ln>
          </p:spPr>
          <p:style>
            <a:lnRef idx="2">
              <a:schemeClr val="accent2"/>
            </a:lnRef>
            <a:fillRef idx="1">
              <a:schemeClr val="lt1"/>
            </a:fillRef>
            <a:effectRef idx="0">
              <a:schemeClr val="accent2"/>
            </a:effectRef>
            <a:fontRef idx="minor">
              <a:schemeClr val="dk1"/>
            </a:fontRef>
          </p:style>
          <p:txBody>
            <a:bodyPr wrap="none"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700" b="1" i="0" u="none" strike="noStrike" kern="1200" cap="none" spc="0" normalizeH="0" baseline="0" noProof="0">
                  <a:ln>
                    <a:noFill/>
                  </a:ln>
                  <a:solidFill>
                    <a:srgbClr val="003300"/>
                  </a:solidFill>
                  <a:effectLst>
                    <a:outerShdw blurRad="38100" dist="38100" dir="2700000" algn="tl">
                      <a:srgbClr val="000000"/>
                    </a:outerShdw>
                  </a:effectLst>
                  <a:uLnTx/>
                  <a:uFillTx/>
                  <a:latin typeface="Times New Roman" pitchFamily="18" charset="0"/>
                  <a:ea typeface="+mn-ea"/>
                  <a:cs typeface="Arial" charset="0"/>
                </a:rPr>
                <a:t>D</a:t>
              </a:r>
            </a:p>
          </p:txBody>
        </p:sp>
        <p:sp>
          <p:nvSpPr>
            <p:cNvPr id="45" name="Rounded Rectangle 12"/>
            <p:cNvSpPr>
              <a:spLocks noChangeArrowheads="1"/>
            </p:cNvSpPr>
            <p:nvPr/>
          </p:nvSpPr>
          <p:spPr bwMode="auto">
            <a:xfrm>
              <a:off x="1524" y="1632"/>
              <a:ext cx="4363" cy="432"/>
            </a:xfrm>
            <a:prstGeom prst="roundRect">
              <a:avLst>
                <a:gd name="adj" fmla="val 16667"/>
              </a:avLst>
            </a:prstGeom>
            <a:ln>
              <a:headEnd/>
              <a:tailEnd/>
            </a:ln>
          </p:spPr>
          <p:style>
            <a:lnRef idx="2">
              <a:schemeClr val="accent2"/>
            </a:lnRef>
            <a:fillRef idx="1">
              <a:schemeClr val="lt1"/>
            </a:fillRef>
            <a:effectRef idx="0">
              <a:schemeClr val="accent2"/>
            </a:effectRef>
            <a:fontRef idx="minor">
              <a:schemeClr val="dk1"/>
            </a:fontRef>
          </p:style>
          <p:txBody>
            <a:bodyPr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5400" b="1" i="0" u="none" strike="noStrike" kern="1200" cap="none" spc="0" normalizeH="0" baseline="0" noProof="0">
                  <a:ln>
                    <a:noFill/>
                  </a:ln>
                  <a:solidFill>
                    <a:prstClr val="black"/>
                  </a:solidFill>
                  <a:effectLst/>
                  <a:uLnTx/>
                  <a:uFillTx/>
                  <a:latin typeface="Times New Roman" panose="02020603050405020304" pitchFamily="18" charset="0"/>
                  <a:ea typeface="+mn-ea"/>
                  <a:cs typeface="+mn-cs"/>
                </a:rPr>
                <a:t> </a:t>
              </a:r>
              <a:r>
                <a:rPr kumimoji="0" lang="vi-VN" sz="5400" b="1" i="0" u="none" strike="noStrike" kern="1200" cap="none" spc="0" normalizeH="0" baseline="0" noProof="0">
                  <a:ln>
                    <a:noFill/>
                  </a:ln>
                  <a:solidFill>
                    <a:prstClr val="black"/>
                  </a:solidFill>
                  <a:effectLst/>
                  <a:uLnTx/>
                  <a:uFillTx/>
                  <a:latin typeface="Times New Roman" panose="02020603050405020304" pitchFamily="18" charset="0"/>
                  <a:ea typeface="+mn-ea"/>
                  <a:cs typeface="+mn-cs"/>
                </a:rPr>
                <a:t>Trong đền thờ Giêrusalem </a:t>
              </a:r>
            </a:p>
          </p:txBody>
        </p:sp>
      </p:grpSp>
      <p:sp>
        <p:nvSpPr>
          <p:cNvPr id="10" name="Rectangle 9">
            <a:extLst>
              <a:ext uri="{FF2B5EF4-FFF2-40B4-BE49-F238E27FC236}">
                <a16:creationId xmlns:a16="http://schemas.microsoft.com/office/drawing/2014/main" id="{C560D8AB-9919-419B-BEBB-D2009B70CB50}"/>
              </a:ext>
            </a:extLst>
          </p:cNvPr>
          <p:cNvSpPr/>
          <p:nvPr/>
        </p:nvSpPr>
        <p:spPr>
          <a:xfrm>
            <a:off x="-48986" y="1"/>
            <a:ext cx="12240986" cy="2678736"/>
          </a:xfrm>
          <a:prstGeom prst="rect">
            <a:avLst/>
          </a:prstGeom>
          <a:solidFill>
            <a:schemeClr val="accent4">
              <a:lumMod val="40000"/>
              <a:lumOff val="60000"/>
            </a:schemeClr>
          </a:solidFill>
        </p:spPr>
        <p:style>
          <a:lnRef idx="1">
            <a:schemeClr val="accent4"/>
          </a:lnRef>
          <a:fillRef idx="2">
            <a:schemeClr val="accent4"/>
          </a:fillRef>
          <a:effectRef idx="1">
            <a:schemeClr val="accent4"/>
          </a:effectRef>
          <a:fontRef idx="minor">
            <a:schemeClr val="dk1"/>
          </a:fontRef>
        </p:style>
        <p:txBody>
          <a:bodyPr rtlCol="0" anchor="ctr"/>
          <a:lstStyle/>
          <a:p>
            <a:pPr algn="just"/>
            <a:r>
              <a:rPr lang="en-US" sz="4600" b="1">
                <a:solidFill>
                  <a:schemeClr val="tx1"/>
                </a:solidFill>
                <a:latin typeface="Verdana" panose="020B0604030504040204" pitchFamily="34" charset="0"/>
                <a:ea typeface="Verdana" panose="020B0604030504040204" pitchFamily="34" charset="0"/>
                <a:cs typeface="Tahoma" panose="020B0604030504040204" pitchFamily="34" charset="0"/>
              </a:rPr>
              <a:t>5</a:t>
            </a:r>
            <a:r>
              <a:rPr kumimoji="0" lang="en-US" sz="4600" b="1" i="0" u="none" strike="noStrike" kern="1200" cap="none" spc="0" normalizeH="0" baseline="0" noProof="0">
                <a:ln>
                  <a:noFill/>
                </a:ln>
                <a:solidFill>
                  <a:schemeClr val="tx1"/>
                </a:solidFill>
                <a:effectLst/>
                <a:uLnTx/>
                <a:uFillTx/>
                <a:latin typeface="Verdana" panose="020B0604030504040204" pitchFamily="34" charset="0"/>
                <a:ea typeface="Verdana" panose="020B0604030504040204" pitchFamily="34" charset="0"/>
                <a:cs typeface="Tahoma" panose="020B0604030504040204" pitchFamily="34" charset="0"/>
              </a:rPr>
              <a:t>. </a:t>
            </a:r>
            <a:r>
              <a:rPr lang="vi-VN" sz="4600" b="1" u="sng">
                <a:solidFill>
                  <a:srgbClr val="FF0000"/>
                </a:solidFill>
                <a:latin typeface="Verdana" panose="020B0604030504040204" pitchFamily="34" charset="0"/>
                <a:ea typeface="Verdana" panose="020B0604030504040204" pitchFamily="34" charset="0"/>
              </a:rPr>
              <a:t>Ở ĐÂU</a:t>
            </a:r>
            <a:r>
              <a:rPr lang="vi-VN" sz="4600" b="1">
                <a:solidFill>
                  <a:schemeClr val="tx1"/>
                </a:solidFill>
                <a:latin typeface="Verdana" panose="020B0604030504040204" pitchFamily="34" charset="0"/>
                <a:ea typeface="Verdana" panose="020B0604030504040204" pitchFamily="34" charset="0"/>
              </a:rPr>
              <a:t>, ĐỨC GIÊSU NÓI VỚI QUỶ:</a:t>
            </a:r>
          </a:p>
          <a:p>
            <a:pPr algn="just"/>
            <a:r>
              <a:rPr lang="vi-VN" sz="4600" b="1">
                <a:solidFill>
                  <a:schemeClr val="tx1"/>
                </a:solidFill>
                <a:latin typeface="Verdana" panose="020B0604030504040204" pitchFamily="34" charset="0"/>
                <a:ea typeface="Verdana" panose="020B0604030504040204" pitchFamily="34" charset="0"/>
              </a:rPr>
              <a:t>NGƯƠI CHỚ THỬ THÁCH ĐỨC CHÚA</a:t>
            </a:r>
          </a:p>
          <a:p>
            <a:pPr algn="just"/>
            <a:r>
              <a:rPr lang="vi-VN" sz="4600" b="1">
                <a:solidFill>
                  <a:schemeClr val="tx1"/>
                </a:solidFill>
                <a:latin typeface="Verdana" panose="020B0604030504040204" pitchFamily="34" charset="0"/>
                <a:ea typeface="Verdana" panose="020B0604030504040204" pitchFamily="34" charset="0"/>
              </a:rPr>
              <a:t>LÀ THIÊN CHÚA CỦA NGƯƠI ?</a:t>
            </a:r>
          </a:p>
        </p:txBody>
      </p:sp>
      <p:grpSp>
        <p:nvGrpSpPr>
          <p:cNvPr id="9" name="Group 33"/>
          <p:cNvGrpSpPr>
            <a:grpSpLocks/>
          </p:cNvGrpSpPr>
          <p:nvPr/>
        </p:nvGrpSpPr>
        <p:grpSpPr bwMode="auto">
          <a:xfrm>
            <a:off x="-48988" y="4484437"/>
            <a:ext cx="12240885" cy="806783"/>
            <a:chOff x="-1896924" y="4689645"/>
            <a:chExt cx="10566931" cy="691518"/>
          </a:xfrm>
          <a:solidFill>
            <a:srgbClr val="00B0F0"/>
          </a:solidFill>
        </p:grpSpPr>
        <p:sp>
          <p:nvSpPr>
            <p:cNvPr id="33" name="Rounded Rectangle 12"/>
            <p:cNvSpPr>
              <a:spLocks noChangeArrowheads="1"/>
            </p:cNvSpPr>
            <p:nvPr/>
          </p:nvSpPr>
          <p:spPr bwMode="auto">
            <a:xfrm>
              <a:off x="-969062" y="4689645"/>
              <a:ext cx="9639069" cy="685800"/>
            </a:xfrm>
            <a:prstGeom prst="roundRect">
              <a:avLst>
                <a:gd name="adj" fmla="val 16667"/>
              </a:avLst>
            </a:prstGeom>
            <a:solidFill>
              <a:schemeClr val="accent6"/>
            </a:solidFill>
            <a:ln>
              <a:headEnd/>
              <a:tailEnd/>
            </a:ln>
          </p:spPr>
          <p:style>
            <a:lnRef idx="0">
              <a:schemeClr val="accent6"/>
            </a:lnRef>
            <a:fillRef idx="3">
              <a:schemeClr val="accent6"/>
            </a:fillRef>
            <a:effectRef idx="3">
              <a:schemeClr val="accent6"/>
            </a:effectRef>
            <a:fontRef idx="minor">
              <a:schemeClr val="lt1"/>
            </a:fontRef>
          </p:style>
          <p:txBody>
            <a:bodyPr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5400" b="1" i="0" u="none" strike="noStrike" kern="1200" cap="none" spc="0" normalizeH="0" baseline="0" noProof="0">
                  <a:ln>
                    <a:noFill/>
                  </a:ln>
                  <a:solidFill>
                    <a:prstClr val="black"/>
                  </a:solidFill>
                  <a:effectLst/>
                  <a:uLnTx/>
                  <a:uFillTx/>
                  <a:latin typeface="Times New Roman" panose="02020603050405020304" pitchFamily="18" charset="0"/>
                  <a:ea typeface="+mn-ea"/>
                  <a:cs typeface="+mn-cs"/>
                </a:rPr>
                <a:t> </a:t>
              </a:r>
              <a:r>
                <a:rPr kumimoji="0" lang="vi-VN" sz="5400" b="1" i="0" u="none" strike="noStrike" kern="1200" cap="none" spc="0" normalizeH="0" baseline="0" noProof="0">
                  <a:ln>
                    <a:noFill/>
                  </a:ln>
                  <a:solidFill>
                    <a:prstClr val="black"/>
                  </a:solidFill>
                  <a:effectLst/>
                  <a:uLnTx/>
                  <a:uFillTx/>
                  <a:latin typeface="Times New Roman" panose="02020603050405020304" pitchFamily="18" charset="0"/>
                  <a:ea typeface="+mn-ea"/>
                  <a:cs typeface="+mn-cs"/>
                </a:rPr>
                <a:t>Trên nóc Đền thờ </a:t>
              </a:r>
            </a:p>
          </p:txBody>
        </p:sp>
        <p:sp>
          <p:nvSpPr>
            <p:cNvPr id="19" name="AutoShape 46"/>
            <p:cNvSpPr>
              <a:spLocks noChangeArrowheads="1"/>
            </p:cNvSpPr>
            <p:nvPr/>
          </p:nvSpPr>
          <p:spPr bwMode="auto">
            <a:xfrm>
              <a:off x="-1896924" y="4695363"/>
              <a:ext cx="835154" cy="685800"/>
            </a:xfrm>
            <a:prstGeom prst="flowChartAlternateProcess">
              <a:avLst/>
            </a:prstGeom>
            <a:solidFill>
              <a:schemeClr val="accent6"/>
            </a:solidFill>
            <a:ln>
              <a:headEnd/>
              <a:tailEnd/>
            </a:ln>
          </p:spPr>
          <p:style>
            <a:lnRef idx="0">
              <a:schemeClr val="accent6"/>
            </a:lnRef>
            <a:fillRef idx="3">
              <a:schemeClr val="accent6"/>
            </a:fillRef>
            <a:effectRef idx="3">
              <a:schemeClr val="accent6"/>
            </a:effectRef>
            <a:fontRef idx="minor">
              <a:schemeClr val="lt1"/>
            </a:fontRef>
          </p:style>
          <p:txBody>
            <a:bodyPr wrap="none"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700" b="1" i="0" u="none" strike="noStrike" kern="1200" cap="none" spc="0" normalizeH="0" baseline="0" noProof="0">
                  <a:ln>
                    <a:noFill/>
                  </a:ln>
                  <a:solidFill>
                    <a:srgbClr val="FFFF00"/>
                  </a:solidFill>
                  <a:effectLst>
                    <a:outerShdw blurRad="38100" dist="38100" dir="2700000" algn="tl">
                      <a:srgbClr val="000000"/>
                    </a:outerShdw>
                  </a:effectLst>
                  <a:uLnTx/>
                  <a:uFillTx/>
                  <a:latin typeface="Times New Roman" pitchFamily="18" charset="0"/>
                  <a:ea typeface="+mn-ea"/>
                  <a:cs typeface="Times New Roman" pitchFamily="18" charset="0"/>
                </a:rPr>
                <a:t>C</a:t>
              </a:r>
              <a:endParaRPr kumimoji="0" lang="en-US" sz="2700" b="1" i="0" u="none" strike="noStrike" kern="1200" cap="none" spc="0" normalizeH="0" baseline="0" noProof="0" dirty="0">
                <a:ln>
                  <a:noFill/>
                </a:ln>
                <a:solidFill>
                  <a:srgbClr val="FFFF00"/>
                </a:solidFill>
                <a:effectLst>
                  <a:outerShdw blurRad="38100" dist="38100" dir="2700000" algn="tl">
                    <a:srgbClr val="000000"/>
                  </a:outerShdw>
                </a:effectLst>
                <a:uLnTx/>
                <a:uFillTx/>
                <a:latin typeface="Times New Roman" pitchFamily="18" charset="0"/>
                <a:ea typeface="+mn-ea"/>
                <a:cs typeface="Times New Roman" pitchFamily="18" charset="0"/>
              </a:endParaRPr>
            </a:p>
          </p:txBody>
        </p:sp>
      </p:grpSp>
    </p:spTree>
    <p:extLst>
      <p:ext uri="{BB962C8B-B14F-4D97-AF65-F5344CB8AC3E}">
        <p14:creationId xmlns:p14="http://schemas.microsoft.com/office/powerpoint/2010/main" val="3699186502"/>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afterGroup">
                            <p:stCondLst>
                              <p:cond delay="0"/>
                            </p:stCondLst>
                            <p:childTnLst>
                              <p:par>
                                <p:cTn id="5" presetID="47" presetClass="entr" presetSubtype="0" fill="hold" nodeType="withEffect">
                                  <p:stCondLst>
                                    <p:cond delay="0"/>
                                  </p:stCondLst>
                                  <p:childTnLst>
                                    <p:set>
                                      <p:cBhvr>
                                        <p:cTn id="6" dur="1" fill="hold">
                                          <p:stCondLst>
                                            <p:cond delay="0"/>
                                          </p:stCondLst>
                                        </p:cTn>
                                        <p:tgtEl>
                                          <p:spTgt spid="10">
                                            <p:txEl>
                                              <p:pRg st="0" end="0"/>
                                            </p:txEl>
                                          </p:spTgt>
                                        </p:tgtEl>
                                        <p:attrNameLst>
                                          <p:attrName>style.visibility</p:attrName>
                                        </p:attrNameLst>
                                      </p:cBhvr>
                                      <p:to>
                                        <p:strVal val="visible"/>
                                      </p:to>
                                    </p:set>
                                    <p:animEffect transition="in" filter="fade">
                                      <p:cBhvr>
                                        <p:cTn id="7" dur="1000"/>
                                        <p:tgtEl>
                                          <p:spTgt spid="10">
                                            <p:txEl>
                                              <p:pRg st="0" end="0"/>
                                            </p:txEl>
                                          </p:spTgt>
                                        </p:tgtEl>
                                      </p:cBhvr>
                                    </p:animEffect>
                                    <p:anim calcmode="lin" valueType="num">
                                      <p:cBhvr>
                                        <p:cTn id="8" dur="1000" fill="hold"/>
                                        <p:tgtEl>
                                          <p:spTgt spid="10">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10">
                                            <p:txEl>
                                              <p:pRg st="0" end="0"/>
                                            </p:txEl>
                                          </p:spTgt>
                                        </p:tgtEl>
                                        <p:attrNameLst>
                                          <p:attrName>ppt_y</p:attrName>
                                        </p:attrNameLst>
                                      </p:cBhvr>
                                      <p:tavLst>
                                        <p:tav tm="0">
                                          <p:val>
                                            <p:strVal val="#ppt_y-.1"/>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2" name="voltage.wav"/>
                                        </p:tgtEl>
                                      </p:cMediaNode>
                                    </p:audio>
                                  </p:subTnLst>
                                </p:cTn>
                              </p:par>
                              <p:par>
                                <p:cTn id="10" presetID="47" presetClass="entr" presetSubtype="0" fill="hold" nodeType="withEffect">
                                  <p:stCondLst>
                                    <p:cond delay="0"/>
                                  </p:stCondLst>
                                  <p:childTnLst>
                                    <p:set>
                                      <p:cBhvr>
                                        <p:cTn id="11" dur="1" fill="hold">
                                          <p:stCondLst>
                                            <p:cond delay="0"/>
                                          </p:stCondLst>
                                        </p:cTn>
                                        <p:tgtEl>
                                          <p:spTgt spid="10">
                                            <p:txEl>
                                              <p:pRg st="1" end="1"/>
                                            </p:txEl>
                                          </p:spTgt>
                                        </p:tgtEl>
                                        <p:attrNameLst>
                                          <p:attrName>style.visibility</p:attrName>
                                        </p:attrNameLst>
                                      </p:cBhvr>
                                      <p:to>
                                        <p:strVal val="visible"/>
                                      </p:to>
                                    </p:set>
                                    <p:animEffect transition="in" filter="fade">
                                      <p:cBhvr>
                                        <p:cTn id="12" dur="1000"/>
                                        <p:tgtEl>
                                          <p:spTgt spid="10">
                                            <p:txEl>
                                              <p:pRg st="1" end="1"/>
                                            </p:txEl>
                                          </p:spTgt>
                                        </p:tgtEl>
                                      </p:cBhvr>
                                    </p:animEffect>
                                    <p:anim calcmode="lin" valueType="num">
                                      <p:cBhvr>
                                        <p:cTn id="13" dur="1000" fill="hold"/>
                                        <p:tgtEl>
                                          <p:spTgt spid="10">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10">
                                            <p:txEl>
                                              <p:pRg st="1" end="1"/>
                                            </p:txEl>
                                          </p:spTgt>
                                        </p:tgtEl>
                                        <p:attrNameLst>
                                          <p:attrName>ppt_y</p:attrName>
                                        </p:attrNameLst>
                                      </p:cBhvr>
                                      <p:tavLst>
                                        <p:tav tm="0">
                                          <p:val>
                                            <p:strVal val="#ppt_y-.1"/>
                                          </p:val>
                                        </p:tav>
                                        <p:tav tm="100000">
                                          <p:val>
                                            <p:strVal val="#ppt_y"/>
                                          </p:val>
                                        </p:tav>
                                      </p:tavLst>
                                    </p:anim>
                                  </p:childTnLst>
                                  <p:subTnLst>
                                    <p:audio>
                                      <p:cMediaNode>
                                        <p:cTn display="0" masterRel="sameClick">
                                          <p:stCondLst>
                                            <p:cond evt="begin" delay="0">
                                              <p:tn val="10"/>
                                            </p:cond>
                                          </p:stCondLst>
                                          <p:endCondLst>
                                            <p:cond evt="onStopAudio" delay="0">
                                              <p:tgtEl>
                                                <p:sldTgt/>
                                              </p:tgtEl>
                                            </p:cond>
                                          </p:endCondLst>
                                        </p:cTn>
                                        <p:tgtEl>
                                          <p:sndTgt r:embed="rId2" name="voltage.wav"/>
                                        </p:tgtEl>
                                      </p:cMediaNode>
                                    </p:audio>
                                  </p:subTnLst>
                                </p:cTn>
                              </p:par>
                              <p:par>
                                <p:cTn id="15" presetID="47" presetClass="entr" presetSubtype="0" fill="hold" nodeType="withEffect">
                                  <p:stCondLst>
                                    <p:cond delay="0"/>
                                  </p:stCondLst>
                                  <p:childTnLst>
                                    <p:set>
                                      <p:cBhvr>
                                        <p:cTn id="16" dur="1" fill="hold">
                                          <p:stCondLst>
                                            <p:cond delay="0"/>
                                          </p:stCondLst>
                                        </p:cTn>
                                        <p:tgtEl>
                                          <p:spTgt spid="10">
                                            <p:txEl>
                                              <p:pRg st="2" end="2"/>
                                            </p:txEl>
                                          </p:spTgt>
                                        </p:tgtEl>
                                        <p:attrNameLst>
                                          <p:attrName>style.visibility</p:attrName>
                                        </p:attrNameLst>
                                      </p:cBhvr>
                                      <p:to>
                                        <p:strVal val="visible"/>
                                      </p:to>
                                    </p:set>
                                    <p:animEffect transition="in" filter="fade">
                                      <p:cBhvr>
                                        <p:cTn id="17" dur="1000"/>
                                        <p:tgtEl>
                                          <p:spTgt spid="10">
                                            <p:txEl>
                                              <p:pRg st="2" end="2"/>
                                            </p:txEl>
                                          </p:spTgt>
                                        </p:tgtEl>
                                      </p:cBhvr>
                                    </p:animEffect>
                                    <p:anim calcmode="lin" valueType="num">
                                      <p:cBhvr>
                                        <p:cTn id="18" dur="1000" fill="hold"/>
                                        <p:tgtEl>
                                          <p:spTgt spid="10">
                                            <p:txEl>
                                              <p:pRg st="2" end="2"/>
                                            </p:txEl>
                                          </p:spTgt>
                                        </p:tgtEl>
                                        <p:attrNameLst>
                                          <p:attrName>ppt_x</p:attrName>
                                        </p:attrNameLst>
                                      </p:cBhvr>
                                      <p:tavLst>
                                        <p:tav tm="0">
                                          <p:val>
                                            <p:strVal val="#ppt_x"/>
                                          </p:val>
                                        </p:tav>
                                        <p:tav tm="100000">
                                          <p:val>
                                            <p:strVal val="#ppt_x"/>
                                          </p:val>
                                        </p:tav>
                                      </p:tavLst>
                                    </p:anim>
                                    <p:anim calcmode="lin" valueType="num">
                                      <p:cBhvr>
                                        <p:cTn id="19" dur="1000" fill="hold"/>
                                        <p:tgtEl>
                                          <p:spTgt spid="10">
                                            <p:txEl>
                                              <p:pRg st="2" end="2"/>
                                            </p:txEl>
                                          </p:spTgt>
                                        </p:tgtEl>
                                        <p:attrNameLst>
                                          <p:attrName>ppt_y</p:attrName>
                                        </p:attrNameLst>
                                      </p:cBhvr>
                                      <p:tavLst>
                                        <p:tav tm="0">
                                          <p:val>
                                            <p:strVal val="#ppt_y-.1"/>
                                          </p:val>
                                        </p:tav>
                                        <p:tav tm="100000">
                                          <p:val>
                                            <p:strVal val="#ppt_y"/>
                                          </p:val>
                                        </p:tav>
                                      </p:tavLst>
                                    </p:anim>
                                  </p:childTnLst>
                                  <p:subTnLst>
                                    <p:audio>
                                      <p:cMediaNode>
                                        <p:cTn display="0" masterRel="sameClick">
                                          <p:stCondLst>
                                            <p:cond evt="begin" delay="0">
                                              <p:tn val="15"/>
                                            </p:cond>
                                          </p:stCondLst>
                                          <p:endCondLst>
                                            <p:cond evt="onStopAudio" delay="0">
                                              <p:tgtEl>
                                                <p:sldTgt/>
                                              </p:tgtEl>
                                            </p:cond>
                                          </p:endCondLst>
                                        </p:cTn>
                                        <p:tgtEl>
                                          <p:sndTgt r:embed="rId2" name="voltage.wav"/>
                                        </p:tgtEl>
                                      </p:cMediaNode>
                                    </p:audio>
                                  </p:subTnLst>
                                </p:cTn>
                              </p:par>
                            </p:childTnLst>
                          </p:cTn>
                        </p:par>
                        <p:par>
                          <p:cTn id="20" fill="hold">
                            <p:stCondLst>
                              <p:cond delay="1000"/>
                            </p:stCondLst>
                            <p:childTnLst>
                              <p:par>
                                <p:cTn id="21" presetID="4" presetClass="entr" presetSubtype="16" fill="hold" nodeType="afterEffect">
                                  <p:stCondLst>
                                    <p:cond delay="0"/>
                                  </p:stCondLst>
                                  <p:childTnLst>
                                    <p:set>
                                      <p:cBhvr>
                                        <p:cTn id="22" dur="1" fill="hold">
                                          <p:stCondLst>
                                            <p:cond delay="0"/>
                                          </p:stCondLst>
                                        </p:cTn>
                                        <p:tgtEl>
                                          <p:spTgt spid="2"/>
                                        </p:tgtEl>
                                        <p:attrNameLst>
                                          <p:attrName>style.visibility</p:attrName>
                                        </p:attrNameLst>
                                      </p:cBhvr>
                                      <p:to>
                                        <p:strVal val="visible"/>
                                      </p:to>
                                    </p:set>
                                    <p:animEffect transition="in" filter="box(in)">
                                      <p:cBhvr>
                                        <p:cTn id="23" dur="1000"/>
                                        <p:tgtEl>
                                          <p:spTgt spid="2"/>
                                        </p:tgtEl>
                                      </p:cBhvr>
                                    </p:animEffect>
                                  </p:childTnLst>
                                  <p:subTnLst>
                                    <p:audio>
                                      <p:cMediaNode>
                                        <p:cTn display="0" masterRel="sameClick">
                                          <p:stCondLst>
                                            <p:cond evt="begin" delay="0">
                                              <p:tn val="21"/>
                                            </p:cond>
                                          </p:stCondLst>
                                          <p:endCondLst>
                                            <p:cond evt="onStopAudio" delay="0">
                                              <p:tgtEl>
                                                <p:sldTgt/>
                                              </p:tgtEl>
                                            </p:cond>
                                          </p:endCondLst>
                                        </p:cTn>
                                        <p:tgtEl>
                                          <p:sndTgt r:embed="rId3" name="camera.wav"/>
                                        </p:tgtEl>
                                      </p:cMediaNode>
                                    </p:audio>
                                  </p:subTnLst>
                                </p:cTn>
                              </p:par>
                            </p:childTnLst>
                          </p:cTn>
                        </p:par>
                        <p:par>
                          <p:cTn id="24" fill="hold" nodeType="afterGroup">
                            <p:stCondLst>
                              <p:cond delay="2000"/>
                            </p:stCondLst>
                            <p:childTnLst>
                              <p:par>
                                <p:cTn id="25" presetID="4" presetClass="entr" presetSubtype="16" fill="hold" nodeType="afterEffect">
                                  <p:stCondLst>
                                    <p:cond delay="0"/>
                                  </p:stCondLst>
                                  <p:childTnLst>
                                    <p:set>
                                      <p:cBhvr>
                                        <p:cTn id="26" dur="1" fill="hold">
                                          <p:stCondLst>
                                            <p:cond delay="0"/>
                                          </p:stCondLst>
                                        </p:cTn>
                                        <p:tgtEl>
                                          <p:spTgt spid="3"/>
                                        </p:tgtEl>
                                        <p:attrNameLst>
                                          <p:attrName>style.visibility</p:attrName>
                                        </p:attrNameLst>
                                      </p:cBhvr>
                                      <p:to>
                                        <p:strVal val="visible"/>
                                      </p:to>
                                    </p:set>
                                    <p:animEffect transition="in" filter="box(in)">
                                      <p:cBhvr>
                                        <p:cTn id="27" dur="1000"/>
                                        <p:tgtEl>
                                          <p:spTgt spid="3"/>
                                        </p:tgtEl>
                                      </p:cBhvr>
                                    </p:animEffect>
                                  </p:childTnLst>
                                  <p:subTnLst>
                                    <p:audio>
                                      <p:cMediaNode>
                                        <p:cTn display="0" masterRel="sameClick">
                                          <p:stCondLst>
                                            <p:cond evt="begin" delay="0">
                                              <p:tn val="25"/>
                                            </p:cond>
                                          </p:stCondLst>
                                          <p:endCondLst>
                                            <p:cond evt="onStopAudio" delay="0">
                                              <p:tgtEl>
                                                <p:sldTgt/>
                                              </p:tgtEl>
                                            </p:cond>
                                          </p:endCondLst>
                                        </p:cTn>
                                        <p:tgtEl>
                                          <p:sndTgt r:embed="rId3" name="camera.wav"/>
                                        </p:tgtEl>
                                      </p:cMediaNode>
                                    </p:audio>
                                  </p:subTnLst>
                                </p:cTn>
                              </p:par>
                            </p:childTnLst>
                          </p:cTn>
                        </p:par>
                        <p:par>
                          <p:cTn id="28" fill="hold" nodeType="afterGroup">
                            <p:stCondLst>
                              <p:cond delay="3000"/>
                            </p:stCondLst>
                            <p:childTnLst>
                              <p:par>
                                <p:cTn id="29" presetID="4" presetClass="entr" presetSubtype="16" fill="hold" nodeType="afterEffect">
                                  <p:stCondLst>
                                    <p:cond delay="0"/>
                                  </p:stCondLst>
                                  <p:childTnLst>
                                    <p:set>
                                      <p:cBhvr>
                                        <p:cTn id="30" dur="1" fill="hold">
                                          <p:stCondLst>
                                            <p:cond delay="0"/>
                                          </p:stCondLst>
                                        </p:cTn>
                                        <p:tgtEl>
                                          <p:spTgt spid="5"/>
                                        </p:tgtEl>
                                        <p:attrNameLst>
                                          <p:attrName>style.visibility</p:attrName>
                                        </p:attrNameLst>
                                      </p:cBhvr>
                                      <p:to>
                                        <p:strVal val="visible"/>
                                      </p:to>
                                    </p:set>
                                    <p:animEffect transition="in" filter="box(in)">
                                      <p:cBhvr>
                                        <p:cTn id="31" dur="1000"/>
                                        <p:tgtEl>
                                          <p:spTgt spid="5"/>
                                        </p:tgtEl>
                                      </p:cBhvr>
                                    </p:animEffect>
                                  </p:childTnLst>
                                  <p:subTnLst>
                                    <p:audio>
                                      <p:cMediaNode>
                                        <p:cTn display="0" masterRel="sameClick">
                                          <p:stCondLst>
                                            <p:cond evt="begin" delay="0">
                                              <p:tn val="29"/>
                                            </p:cond>
                                          </p:stCondLst>
                                          <p:endCondLst>
                                            <p:cond evt="onStopAudio" delay="0">
                                              <p:tgtEl>
                                                <p:sldTgt/>
                                              </p:tgtEl>
                                            </p:cond>
                                          </p:endCondLst>
                                        </p:cTn>
                                        <p:tgtEl>
                                          <p:sndTgt r:embed="rId3" name="camera.wav"/>
                                        </p:tgtEl>
                                      </p:cMediaNode>
                                    </p:audio>
                                  </p:subTnLst>
                                </p:cTn>
                              </p:par>
                            </p:childTnLst>
                          </p:cTn>
                        </p:par>
                        <p:par>
                          <p:cTn id="32" fill="hold" nodeType="afterGroup">
                            <p:stCondLst>
                              <p:cond delay="4000"/>
                            </p:stCondLst>
                            <p:childTnLst>
                              <p:par>
                                <p:cTn id="33" presetID="4" presetClass="entr" presetSubtype="16" fill="hold" nodeType="afterEffect">
                                  <p:stCondLst>
                                    <p:cond delay="0"/>
                                  </p:stCondLst>
                                  <p:childTnLst>
                                    <p:set>
                                      <p:cBhvr>
                                        <p:cTn id="34" dur="1" fill="hold">
                                          <p:stCondLst>
                                            <p:cond delay="0"/>
                                          </p:stCondLst>
                                        </p:cTn>
                                        <p:tgtEl>
                                          <p:spTgt spid="6"/>
                                        </p:tgtEl>
                                        <p:attrNameLst>
                                          <p:attrName>style.visibility</p:attrName>
                                        </p:attrNameLst>
                                      </p:cBhvr>
                                      <p:to>
                                        <p:strVal val="visible"/>
                                      </p:to>
                                    </p:set>
                                    <p:animEffect transition="in" filter="box(in)">
                                      <p:cBhvr>
                                        <p:cTn id="35" dur="1000"/>
                                        <p:tgtEl>
                                          <p:spTgt spid="6"/>
                                        </p:tgtEl>
                                      </p:cBhvr>
                                    </p:animEffect>
                                  </p:childTnLst>
                                  <p:subTnLst>
                                    <p:audio>
                                      <p:cMediaNode>
                                        <p:cTn display="0" masterRel="sameClick">
                                          <p:stCondLst>
                                            <p:cond evt="begin" delay="0">
                                              <p:tn val="33"/>
                                            </p:cond>
                                          </p:stCondLst>
                                          <p:endCondLst>
                                            <p:cond evt="onStopAudio" delay="0">
                                              <p:tgtEl>
                                                <p:sldTgt/>
                                              </p:tgtEl>
                                            </p:cond>
                                          </p:endCondLst>
                                        </p:cTn>
                                        <p:tgtEl>
                                          <p:sndTgt r:embed="rId3" name="camera.wav"/>
                                        </p:tgtEl>
                                      </p:cMediaNode>
                                    </p:audio>
                                  </p:subTnLst>
                                </p:cTn>
                              </p:par>
                            </p:childTnLst>
                          </p:cTn>
                        </p:par>
                        <p:par>
                          <p:cTn id="36" fill="hold" nodeType="afterGroup">
                            <p:stCondLst>
                              <p:cond delay="5000"/>
                            </p:stCondLst>
                            <p:childTnLst>
                              <p:par>
                                <p:cTn id="37" presetID="9" presetClass="entr" presetSubtype="0" fill="hold" grpId="0" nodeType="afterEffect">
                                  <p:stCondLst>
                                    <p:cond delay="0"/>
                                  </p:stCondLst>
                                  <p:childTnLst>
                                    <p:set>
                                      <p:cBhvr>
                                        <p:cTn id="38" dur="1" fill="hold">
                                          <p:stCondLst>
                                            <p:cond delay="0"/>
                                          </p:stCondLst>
                                        </p:cTn>
                                        <p:tgtEl>
                                          <p:spTgt spid="37"/>
                                        </p:tgtEl>
                                        <p:attrNameLst>
                                          <p:attrName>style.visibility</p:attrName>
                                        </p:attrNameLst>
                                      </p:cBhvr>
                                      <p:to>
                                        <p:strVal val="visible"/>
                                      </p:to>
                                    </p:set>
                                    <p:animEffect transition="in" filter="dissolve">
                                      <p:cBhvr>
                                        <p:cTn id="39" dur="500"/>
                                        <p:tgtEl>
                                          <p:spTgt spid="37"/>
                                        </p:tgtEl>
                                      </p:cBhvr>
                                    </p:animEffect>
                                  </p:childTnLst>
                                </p:cTn>
                              </p:par>
                            </p:childTnLst>
                          </p:cTn>
                        </p:par>
                      </p:childTnLst>
                    </p:cTn>
                  </p:par>
                </p:childTnLst>
              </p:cTn>
              <p:prevCondLst>
                <p:cond evt="onPrev" delay="0">
                  <p:tgtEl>
                    <p:sldTgt/>
                  </p:tgtEl>
                </p:cond>
              </p:prevCondLst>
              <p:nextCondLst>
                <p:cond evt="onNext" delay="0">
                  <p:tgtEl>
                    <p:sldTgt/>
                  </p:tgtEl>
                </p:cond>
              </p:nextCondLst>
            </p:seq>
            <p:seq concurrent="1" nextAc="seek">
              <p:cTn id="40" restart="whenNotActive" fill="hold" evtFilter="cancelBubble" nodeType="interactiveSeq">
                <p:stCondLst>
                  <p:cond evt="onClick" delay="0">
                    <p:tgtEl>
                      <p:spTgt spid="37"/>
                    </p:tgtEl>
                  </p:cond>
                </p:stCondLst>
                <p:endSync evt="end" delay="0">
                  <p:rtn val="all"/>
                </p:endSync>
                <p:childTnLst>
                  <p:par>
                    <p:cTn id="41" fill="hold">
                      <p:stCondLst>
                        <p:cond delay="0"/>
                      </p:stCondLst>
                      <p:childTnLst>
                        <p:par>
                          <p:cTn id="42" fill="hold">
                            <p:stCondLst>
                              <p:cond delay="0"/>
                            </p:stCondLst>
                            <p:childTnLst>
                              <p:par>
                                <p:cTn id="43" presetID="22" presetClass="entr" presetSubtype="8" fill="hold" nodeType="clickEffect">
                                  <p:stCondLst>
                                    <p:cond delay="0"/>
                                  </p:stCondLst>
                                  <p:childTnLst>
                                    <p:set>
                                      <p:cBhvr>
                                        <p:cTn id="44" dur="1" fill="hold">
                                          <p:stCondLst>
                                            <p:cond delay="0"/>
                                          </p:stCondLst>
                                        </p:cTn>
                                        <p:tgtEl>
                                          <p:spTgt spid="9"/>
                                        </p:tgtEl>
                                        <p:attrNameLst>
                                          <p:attrName>style.visibility</p:attrName>
                                        </p:attrNameLst>
                                      </p:cBhvr>
                                      <p:to>
                                        <p:strVal val="visible"/>
                                      </p:to>
                                    </p:set>
                                    <p:animEffect transition="in" filter="wipe(left)">
                                      <p:cBhvr>
                                        <p:cTn id="45" dur="500"/>
                                        <p:tgtEl>
                                          <p:spTgt spid="9"/>
                                        </p:tgtEl>
                                      </p:cBhvr>
                                    </p:animEffect>
                                  </p:childTnLst>
                                  <p:subTnLst>
                                    <p:audio>
                                      <p:cMediaNode vol="100000">
                                        <p:cTn display="0" masterRel="sameClick">
                                          <p:stCondLst>
                                            <p:cond evt="begin" delay="0">
                                              <p:tn val="43"/>
                                            </p:cond>
                                          </p:stCondLst>
                                          <p:endCondLst>
                                            <p:cond evt="onStopAudio" delay="0">
                                              <p:tgtEl>
                                                <p:sldTgt/>
                                              </p:tgtEl>
                                            </p:cond>
                                          </p:endCondLst>
                                        </p:cTn>
                                        <p:tgtEl>
                                          <p:sndTgt r:embed="rId4" name="dap_an2.wav"/>
                                        </p:tgtEl>
                                      </p:cMediaNode>
                                    </p:audio>
                                  </p:subTnLst>
                                </p:cTn>
                              </p:par>
                            </p:childTnLst>
                          </p:cTn>
                        </p:par>
                      </p:childTnLst>
                    </p:cTn>
                  </p:par>
                </p:childTnLst>
              </p:cTn>
              <p:nextCondLst>
                <p:cond evt="onClick" delay="0">
                  <p:tgtEl>
                    <p:spTgt spid="37"/>
                  </p:tgtEl>
                </p:cond>
              </p:nextCondLst>
            </p:seq>
          </p:childTnLst>
        </p:cTn>
      </p:par>
    </p:tnLst>
    <p:bldLst>
      <p:bldP spid="37"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AutoShape 9">
            <a:hlinkClick r:id="rId2" action="ppaction://hlinksldjump"/>
            <a:extLst>
              <a:ext uri="{FF2B5EF4-FFF2-40B4-BE49-F238E27FC236}">
                <a16:creationId xmlns:a16="http://schemas.microsoft.com/office/drawing/2014/main" id="{0775ACDF-5498-438B-ADF4-6E4265CCC8B3}"/>
              </a:ext>
            </a:extLst>
          </p:cNvPr>
          <p:cNvSpPr>
            <a:spLocks noChangeArrowheads="1"/>
          </p:cNvSpPr>
          <p:nvPr/>
        </p:nvSpPr>
        <p:spPr bwMode="auto">
          <a:xfrm>
            <a:off x="2432843" y="5860973"/>
            <a:ext cx="7326314" cy="864162"/>
          </a:xfrm>
          <a:prstGeom prst="flowChartAlternateProcess">
            <a:avLst/>
          </a:prstGeom>
          <a:solidFill>
            <a:srgbClr val="00B0F0"/>
          </a:solidFill>
          <a:ln>
            <a:headEnd/>
            <a:tailEnd/>
          </a:ln>
        </p:spPr>
        <p:style>
          <a:lnRef idx="1">
            <a:schemeClr val="accent4"/>
          </a:lnRef>
          <a:fillRef idx="3">
            <a:schemeClr val="accent4"/>
          </a:fillRef>
          <a:effectRef idx="2">
            <a:schemeClr val="accent4"/>
          </a:effectRef>
          <a:fontRef idx="minor">
            <a:schemeClr val="lt1"/>
          </a:fontRef>
        </p:style>
        <p:txBody>
          <a:bodyPr wrap="none"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altLang="en-US" sz="6000" b="1" i="0"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a typeface="+mn-ea"/>
                <a:cs typeface="+mn-cs"/>
              </a:rPr>
              <a:t>TÌM Ô CHỮ</a:t>
            </a:r>
          </a:p>
        </p:txBody>
      </p:sp>
      <p:sp>
        <p:nvSpPr>
          <p:cNvPr id="9" name="TextBox 8">
            <a:extLst>
              <a:ext uri="{FF2B5EF4-FFF2-40B4-BE49-F238E27FC236}">
                <a16:creationId xmlns:a16="http://schemas.microsoft.com/office/drawing/2014/main" id="{3BB1A946-900A-4620-B2C8-D9A3A88CE824}"/>
              </a:ext>
            </a:extLst>
          </p:cNvPr>
          <p:cNvSpPr txBox="1"/>
          <p:nvPr/>
        </p:nvSpPr>
        <p:spPr>
          <a:xfrm>
            <a:off x="10124662" y="447261"/>
            <a:ext cx="1441174" cy="5953539"/>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pic>
        <p:nvPicPr>
          <p:cNvPr id="3" name="Picture 2">
            <a:extLst>
              <a:ext uri="{FF2B5EF4-FFF2-40B4-BE49-F238E27FC236}">
                <a16:creationId xmlns:a16="http://schemas.microsoft.com/office/drawing/2014/main" id="{0797044F-B03E-4E2A-A6CD-B0F3D42940CD}"/>
              </a:ext>
            </a:extLst>
          </p:cNvPr>
          <p:cNvPicPr>
            <a:picLocks noChangeAspect="1"/>
          </p:cNvPicPr>
          <p:nvPr/>
        </p:nvPicPr>
        <p:blipFill>
          <a:blip r:embed="rId3">
            <a:extLst>
              <a:ext uri="{28A0092B-C50C-407E-A947-70E740481C1C}">
                <a14:useLocalDpi xmlns:a14="http://schemas.microsoft.com/office/drawing/2010/main" val="0"/>
              </a:ext>
            </a:extLst>
          </a:blip>
          <a:srcRect/>
          <a:stretch/>
        </p:blipFill>
        <p:spPr>
          <a:xfrm>
            <a:off x="2825095" y="447260"/>
            <a:ext cx="6560210" cy="5237443"/>
          </a:xfrm>
          <a:prstGeom prst="rect">
            <a:avLst/>
          </a:prstGeom>
          <a:solidFill>
            <a:srgbClr val="FFFFFF">
              <a:shade val="85000"/>
            </a:srgbClr>
          </a:solidFill>
          <a:ln w="190500" cap="rnd">
            <a:solidFill>
              <a:srgbClr val="FFFFFF"/>
            </a:solidFill>
          </a:ln>
          <a:effectLst>
            <a:outerShdw blurRad="50000" algn="tl" rotWithShape="0">
              <a:srgbClr val="000000">
                <a:alpha val="41000"/>
              </a:srgbClr>
            </a:outerShdw>
          </a:effectLst>
          <a:scene3d>
            <a:camera prst="orthographicFront"/>
            <a:lightRig rig="twoPt" dir="t">
              <a:rot lat="0" lon="0" rev="7800000"/>
            </a:lightRig>
          </a:scene3d>
          <a:sp3d contourW="6350">
            <a:bevelT w="50800" h="16510"/>
            <a:contourClr>
              <a:srgbClr val="C0C0C0"/>
            </a:contourClr>
          </a:sp3d>
        </p:spPr>
      </p:pic>
      <p:sp>
        <p:nvSpPr>
          <p:cNvPr id="5" name="Scroll: Vertical 4">
            <a:extLst>
              <a:ext uri="{FF2B5EF4-FFF2-40B4-BE49-F238E27FC236}">
                <a16:creationId xmlns:a16="http://schemas.microsoft.com/office/drawing/2014/main" id="{35398723-3DF0-4762-BEAA-9E541F0B4922}"/>
              </a:ext>
            </a:extLst>
          </p:cNvPr>
          <p:cNvSpPr/>
          <p:nvPr/>
        </p:nvSpPr>
        <p:spPr>
          <a:xfrm>
            <a:off x="152355" y="447259"/>
            <a:ext cx="2280490" cy="4994001"/>
          </a:xfrm>
          <a:prstGeom prst="verticalScroll">
            <a:avLst/>
          </a:prstGeom>
          <a:solidFill>
            <a:srgbClr val="FFFF00"/>
          </a:solidFill>
        </p:spPr>
        <p:style>
          <a:lnRef idx="2">
            <a:schemeClr val="accent6"/>
          </a:lnRef>
          <a:fillRef idx="1">
            <a:schemeClr val="lt1"/>
          </a:fillRef>
          <a:effectRef idx="0">
            <a:schemeClr val="accent6"/>
          </a:effectRef>
          <a:fontRef idx="minor">
            <a:schemeClr val="dk1"/>
          </a:fontRef>
        </p:style>
        <p:txBody>
          <a:bodyPr rtlCol="0" anchor="ctr"/>
          <a:lstStyle/>
          <a:p>
            <a:pPr marL="0" marR="0" lvl="0" indent="0" algn="ctr" defTabSz="914400" rtl="0" eaLnBrk="1" fontAlgn="auto" latinLnBrk="0" hangingPunct="1">
              <a:lnSpc>
                <a:spcPct val="150000"/>
              </a:lnSpc>
              <a:spcBef>
                <a:spcPts val="0"/>
              </a:spcBef>
              <a:spcAft>
                <a:spcPts val="0"/>
              </a:spcAft>
              <a:buClrTx/>
              <a:buSzTx/>
              <a:buFontTx/>
              <a:buNone/>
              <a:tabLst/>
              <a:defRPr/>
            </a:pPr>
            <a:r>
              <a:rPr kumimoji="0" lang="en-US" sz="3200" b="1" i="0" u="none" strike="noStrike" kern="1200" cap="none" spc="0" normalizeH="0" baseline="0" noProof="0" dirty="0">
                <a:ln w="22225">
                  <a:noFill/>
                  <a:prstDash val="solid"/>
                </a:ln>
                <a:solidFill>
                  <a:srgbClr val="FF0000"/>
                </a:solidFill>
                <a:effectLst/>
                <a:uLnTx/>
                <a:uFillTx/>
                <a:latin typeface="Times New Roman" panose="02020603050405020304" pitchFamily="18" charset="0"/>
                <a:ea typeface="Verdana" panose="020B0604030504040204" pitchFamily="34" charset="0"/>
                <a:cs typeface="Times New Roman" panose="02020603050405020304" pitchFamily="18" charset="0"/>
              </a:rPr>
              <a:t>HÃY</a:t>
            </a:r>
          </a:p>
          <a:p>
            <a:pPr marL="0" marR="0" lvl="0" indent="0" algn="ctr" defTabSz="914400" rtl="0" eaLnBrk="1" fontAlgn="auto" latinLnBrk="0" hangingPunct="1">
              <a:lnSpc>
                <a:spcPct val="150000"/>
              </a:lnSpc>
              <a:spcBef>
                <a:spcPts val="0"/>
              </a:spcBef>
              <a:spcAft>
                <a:spcPts val="0"/>
              </a:spcAft>
              <a:buClrTx/>
              <a:buSzTx/>
              <a:buFontTx/>
              <a:buNone/>
              <a:tabLst/>
              <a:defRPr/>
            </a:pPr>
            <a:r>
              <a:rPr kumimoji="0" lang="en-US" sz="3200" b="1" i="0" u="none" strike="noStrike" kern="1200" cap="none" spc="0" normalizeH="0" baseline="0" noProof="0" dirty="0">
                <a:ln w="22225">
                  <a:noFill/>
                  <a:prstDash val="solid"/>
                </a:ln>
                <a:solidFill>
                  <a:srgbClr val="FF0000"/>
                </a:solidFill>
                <a:effectLst/>
                <a:uLnTx/>
                <a:uFillTx/>
                <a:latin typeface="Times New Roman" panose="02020603050405020304" pitchFamily="18" charset="0"/>
                <a:ea typeface="Verdana" panose="020B0604030504040204" pitchFamily="34" charset="0"/>
                <a:cs typeface="Times New Roman" panose="02020603050405020304" pitchFamily="18" charset="0"/>
              </a:rPr>
              <a:t>TÌM</a:t>
            </a:r>
          </a:p>
          <a:p>
            <a:pPr marL="0" marR="0" lvl="0" indent="0" algn="ctr" defTabSz="914400" rtl="0" eaLnBrk="1" fontAlgn="auto" latinLnBrk="0" hangingPunct="1">
              <a:lnSpc>
                <a:spcPct val="150000"/>
              </a:lnSpc>
              <a:spcBef>
                <a:spcPts val="0"/>
              </a:spcBef>
              <a:spcAft>
                <a:spcPts val="0"/>
              </a:spcAft>
              <a:buClrTx/>
              <a:buSzTx/>
              <a:buFontTx/>
              <a:buNone/>
              <a:tabLst/>
              <a:defRPr/>
            </a:pPr>
            <a:r>
              <a:rPr kumimoji="0" lang="en-US" sz="3200" b="1" i="0" u="none" strike="noStrike" kern="1200" cap="none" spc="0" normalizeH="0" baseline="0" noProof="0" dirty="0">
                <a:ln w="22225">
                  <a:noFill/>
                  <a:prstDash val="solid"/>
                </a:ln>
                <a:solidFill>
                  <a:srgbClr val="FF0000"/>
                </a:solidFill>
                <a:effectLst/>
                <a:uLnTx/>
                <a:uFillTx/>
                <a:latin typeface="Times New Roman" panose="02020603050405020304" pitchFamily="18" charset="0"/>
                <a:ea typeface="Verdana" panose="020B0604030504040204" pitchFamily="34" charset="0"/>
                <a:cs typeface="Times New Roman" panose="02020603050405020304" pitchFamily="18" charset="0"/>
              </a:rPr>
              <a:t>KIẾM</a:t>
            </a:r>
          </a:p>
          <a:p>
            <a:pPr marL="0" marR="0" lvl="0" indent="0" algn="ctr" defTabSz="914400" rtl="0" eaLnBrk="1" fontAlgn="auto" latinLnBrk="0" hangingPunct="1">
              <a:lnSpc>
                <a:spcPct val="150000"/>
              </a:lnSpc>
              <a:spcBef>
                <a:spcPts val="0"/>
              </a:spcBef>
              <a:spcAft>
                <a:spcPts val="0"/>
              </a:spcAft>
              <a:buClrTx/>
              <a:buSzTx/>
              <a:buFontTx/>
              <a:buNone/>
              <a:tabLst/>
              <a:defRPr/>
            </a:pPr>
            <a:r>
              <a:rPr kumimoji="0" lang="en-US" sz="3200" b="1" i="0" u="none" strike="noStrike" kern="1200" cap="none" spc="0" normalizeH="0" baseline="0" noProof="0" dirty="0">
                <a:ln w="22225">
                  <a:noFill/>
                  <a:prstDash val="solid"/>
                </a:ln>
                <a:solidFill>
                  <a:srgbClr val="FF0000"/>
                </a:solidFill>
                <a:effectLst/>
                <a:uLnTx/>
                <a:uFillTx/>
                <a:latin typeface="Times New Roman" panose="02020603050405020304" pitchFamily="18" charset="0"/>
                <a:ea typeface="Verdana" panose="020B0604030504040204" pitchFamily="34" charset="0"/>
                <a:cs typeface="Times New Roman" panose="02020603050405020304" pitchFamily="18" charset="0"/>
              </a:rPr>
              <a:t>N</a:t>
            </a:r>
            <a:r>
              <a:rPr kumimoji="0" lang="vi-VN" sz="3200" b="1" i="0" u="none" strike="noStrike" kern="1200" cap="none" spc="0" normalizeH="0" baseline="0" noProof="0" dirty="0">
                <a:ln w="22225">
                  <a:noFill/>
                  <a:prstDash val="solid"/>
                </a:ln>
                <a:solidFill>
                  <a:srgbClr val="FF0000"/>
                </a:solidFill>
                <a:effectLst/>
                <a:uLnTx/>
                <a:uFillTx/>
                <a:latin typeface="Times New Roman" panose="02020603050405020304" pitchFamily="18" charset="0"/>
                <a:ea typeface="Verdana" panose="020B0604030504040204" pitchFamily="34" charset="0"/>
                <a:cs typeface="Times New Roman" panose="02020603050405020304" pitchFamily="18" charset="0"/>
              </a:rPr>
              <a:t>Ư</a:t>
            </a:r>
            <a:r>
              <a:rPr kumimoji="0" lang="en-US" sz="3200" b="1" i="0" u="none" strike="noStrike" kern="1200" cap="none" spc="0" normalizeH="0" baseline="0" noProof="0" dirty="0">
                <a:ln w="22225">
                  <a:noFill/>
                  <a:prstDash val="solid"/>
                </a:ln>
                <a:solidFill>
                  <a:srgbClr val="FF0000"/>
                </a:solidFill>
                <a:effectLst/>
                <a:uLnTx/>
                <a:uFillTx/>
                <a:latin typeface="Times New Roman" panose="02020603050405020304" pitchFamily="18" charset="0"/>
                <a:ea typeface="Verdana" panose="020B0604030504040204" pitchFamily="34" charset="0"/>
                <a:cs typeface="Times New Roman" panose="02020603050405020304" pitchFamily="18" charset="0"/>
              </a:rPr>
              <a:t>ỚC</a:t>
            </a:r>
          </a:p>
          <a:p>
            <a:pPr marL="0" marR="0" lvl="0" indent="0" algn="ctr" defTabSz="914400" rtl="0" eaLnBrk="1" fontAlgn="auto" latinLnBrk="0" hangingPunct="1">
              <a:lnSpc>
                <a:spcPct val="150000"/>
              </a:lnSpc>
              <a:spcBef>
                <a:spcPts val="0"/>
              </a:spcBef>
              <a:spcAft>
                <a:spcPts val="0"/>
              </a:spcAft>
              <a:buClrTx/>
              <a:buSzTx/>
              <a:buFontTx/>
              <a:buNone/>
              <a:tabLst/>
              <a:defRPr/>
            </a:pPr>
            <a:r>
              <a:rPr kumimoji="0" lang="en-US" sz="3200" b="1" i="0" u="none" strike="noStrike" kern="1200" cap="none" spc="0" normalizeH="0" baseline="0" noProof="0" dirty="0">
                <a:ln w="22225">
                  <a:noFill/>
                  <a:prstDash val="solid"/>
                </a:ln>
                <a:solidFill>
                  <a:srgbClr val="FF0000"/>
                </a:solidFill>
                <a:effectLst/>
                <a:uLnTx/>
                <a:uFillTx/>
                <a:latin typeface="Times New Roman" panose="02020603050405020304" pitchFamily="18" charset="0"/>
                <a:ea typeface="Verdana" panose="020B0604030504040204" pitchFamily="34" charset="0"/>
                <a:cs typeface="Times New Roman" panose="02020603050405020304" pitchFamily="18" charset="0"/>
              </a:rPr>
              <a:t>CHÚA</a:t>
            </a:r>
          </a:p>
          <a:p>
            <a:pPr marL="0" marR="0" lvl="0" indent="0" algn="ctr" defTabSz="914400" rtl="0" eaLnBrk="1" fontAlgn="auto" latinLnBrk="0" hangingPunct="1">
              <a:lnSpc>
                <a:spcPct val="150000"/>
              </a:lnSpc>
              <a:spcBef>
                <a:spcPts val="0"/>
              </a:spcBef>
              <a:spcAft>
                <a:spcPts val="0"/>
              </a:spcAft>
              <a:buClrTx/>
              <a:buSzTx/>
              <a:buFontTx/>
              <a:buNone/>
              <a:tabLst/>
              <a:defRPr/>
            </a:pPr>
            <a:r>
              <a:rPr kumimoji="0" lang="en-US" sz="3200" b="1" i="0" u="none" strike="noStrike" kern="1200" cap="none" spc="0" normalizeH="0" baseline="0" noProof="0" dirty="0">
                <a:ln w="22225">
                  <a:noFill/>
                  <a:prstDash val="solid"/>
                </a:ln>
                <a:solidFill>
                  <a:srgbClr val="FF0000"/>
                </a:solidFill>
                <a:effectLst/>
                <a:uLnTx/>
                <a:uFillTx/>
                <a:latin typeface="Times New Roman" panose="02020603050405020304" pitchFamily="18" charset="0"/>
                <a:ea typeface="Verdana" panose="020B0604030504040204" pitchFamily="34" charset="0"/>
                <a:cs typeface="Times New Roman" panose="02020603050405020304" pitchFamily="18" charset="0"/>
              </a:rPr>
              <a:t>TR</a:t>
            </a:r>
            <a:r>
              <a:rPr kumimoji="0" lang="vi-VN" sz="3200" b="1" i="0" u="none" strike="noStrike" kern="1200" cap="none" spc="0" normalizeH="0" baseline="0" noProof="0" dirty="0">
                <a:ln w="22225">
                  <a:noFill/>
                  <a:prstDash val="solid"/>
                </a:ln>
                <a:solidFill>
                  <a:srgbClr val="FF0000"/>
                </a:solidFill>
                <a:effectLst/>
                <a:uLnTx/>
                <a:uFillTx/>
                <a:latin typeface="Times New Roman" panose="02020603050405020304" pitchFamily="18" charset="0"/>
                <a:ea typeface="Verdana" panose="020B0604030504040204" pitchFamily="34" charset="0"/>
                <a:cs typeface="Times New Roman" panose="02020603050405020304" pitchFamily="18" charset="0"/>
              </a:rPr>
              <a:t>Ư</a:t>
            </a:r>
            <a:r>
              <a:rPr kumimoji="0" lang="en-US" sz="3200" b="1" i="0" u="none" strike="noStrike" kern="1200" cap="none" spc="0" normalizeH="0" baseline="0" noProof="0" dirty="0">
                <a:ln w="22225">
                  <a:noFill/>
                  <a:prstDash val="solid"/>
                </a:ln>
                <a:solidFill>
                  <a:srgbClr val="FF0000"/>
                </a:solidFill>
                <a:effectLst/>
                <a:uLnTx/>
                <a:uFillTx/>
                <a:latin typeface="Times New Roman" panose="02020603050405020304" pitchFamily="18" charset="0"/>
                <a:ea typeface="Verdana" panose="020B0604030504040204" pitchFamily="34" charset="0"/>
                <a:cs typeface="Times New Roman" panose="02020603050405020304" pitchFamily="18" charset="0"/>
              </a:rPr>
              <a:t>ỚC</a:t>
            </a:r>
          </a:p>
        </p:txBody>
      </p:sp>
      <p:sp>
        <p:nvSpPr>
          <p:cNvPr id="6" name="Scroll: Vertical 5">
            <a:extLst>
              <a:ext uri="{FF2B5EF4-FFF2-40B4-BE49-F238E27FC236}">
                <a16:creationId xmlns:a16="http://schemas.microsoft.com/office/drawing/2014/main" id="{9747D647-B092-4090-B09A-A617286477FC}"/>
              </a:ext>
            </a:extLst>
          </p:cNvPr>
          <p:cNvSpPr/>
          <p:nvPr/>
        </p:nvSpPr>
        <p:spPr>
          <a:xfrm>
            <a:off x="9777555" y="447259"/>
            <a:ext cx="2262090" cy="4994001"/>
          </a:xfrm>
          <a:prstGeom prst="verticalScroll">
            <a:avLst/>
          </a:prstGeom>
          <a:solidFill>
            <a:srgbClr val="FFFF00"/>
          </a:solidFill>
        </p:spPr>
        <p:style>
          <a:lnRef idx="2">
            <a:schemeClr val="accent6"/>
          </a:lnRef>
          <a:fillRef idx="1">
            <a:schemeClr val="lt1"/>
          </a:fillRef>
          <a:effectRef idx="0">
            <a:schemeClr val="accent6"/>
          </a:effectRef>
          <a:fontRef idx="minor">
            <a:schemeClr val="dk1"/>
          </a:fontRef>
        </p:style>
        <p:txBody>
          <a:bodyPr rtlCol="0" anchor="ctr"/>
          <a:lstStyle/>
          <a:p>
            <a:pPr marL="0" marR="0" lvl="0" indent="0" algn="ctr" defTabSz="914400" rtl="0" eaLnBrk="1" fontAlgn="auto" latinLnBrk="0" hangingPunct="1">
              <a:lnSpc>
                <a:spcPct val="150000"/>
              </a:lnSpc>
              <a:spcBef>
                <a:spcPts val="0"/>
              </a:spcBef>
              <a:spcAft>
                <a:spcPts val="0"/>
              </a:spcAft>
              <a:buClrTx/>
              <a:buSzTx/>
              <a:buFontTx/>
              <a:buNone/>
              <a:tabLst/>
              <a:defRPr/>
            </a:pPr>
            <a:r>
              <a:rPr kumimoji="0" lang="en-US" sz="3200" b="1" i="0" u="none" strike="noStrike" kern="1200" cap="none" spc="0" normalizeH="0" baseline="0" noProof="0" dirty="0">
                <a:ln>
                  <a:noFill/>
                </a:ln>
                <a:solidFill>
                  <a:srgbClr val="FF0000"/>
                </a:solidFill>
                <a:effectLst/>
                <a:uLnTx/>
                <a:uFillTx/>
                <a:latin typeface="Times New Roman" panose="02020603050405020304" pitchFamily="18" charset="0"/>
                <a:ea typeface="Verdana" panose="020B0604030504040204" pitchFamily="34" charset="0"/>
                <a:cs typeface="Times New Roman" panose="02020603050405020304" pitchFamily="18" charset="0"/>
              </a:rPr>
              <a:t>MỌI</a:t>
            </a:r>
          </a:p>
          <a:p>
            <a:pPr marL="0" marR="0" lvl="0" indent="0" algn="ctr" defTabSz="914400" rtl="0" eaLnBrk="1" fontAlgn="auto" latinLnBrk="0" hangingPunct="1">
              <a:lnSpc>
                <a:spcPct val="150000"/>
              </a:lnSpc>
              <a:spcBef>
                <a:spcPts val="0"/>
              </a:spcBef>
              <a:spcAft>
                <a:spcPts val="0"/>
              </a:spcAft>
              <a:buClrTx/>
              <a:buSzTx/>
              <a:buFontTx/>
              <a:buNone/>
              <a:tabLst/>
              <a:defRPr/>
            </a:pPr>
            <a:r>
              <a:rPr kumimoji="0" lang="en-US" sz="3200" b="1" i="0" u="none" strike="noStrike" kern="1200" cap="none" spc="0" normalizeH="0" baseline="0" noProof="0" dirty="0">
                <a:ln>
                  <a:noFill/>
                </a:ln>
                <a:solidFill>
                  <a:srgbClr val="FF0000"/>
                </a:solidFill>
                <a:effectLst/>
                <a:uLnTx/>
                <a:uFillTx/>
                <a:latin typeface="Times New Roman" panose="02020603050405020304" pitchFamily="18" charset="0"/>
                <a:ea typeface="Verdana" panose="020B0604030504040204" pitchFamily="34" charset="0"/>
                <a:cs typeface="Times New Roman" panose="02020603050405020304" pitchFamily="18" charset="0"/>
              </a:rPr>
              <a:t>SỰ</a:t>
            </a:r>
          </a:p>
          <a:p>
            <a:pPr marL="0" marR="0" lvl="0" indent="0" algn="ctr" defTabSz="914400" rtl="0" eaLnBrk="1" fontAlgn="auto" latinLnBrk="0" hangingPunct="1">
              <a:lnSpc>
                <a:spcPct val="150000"/>
              </a:lnSpc>
              <a:spcBef>
                <a:spcPts val="0"/>
              </a:spcBef>
              <a:spcAft>
                <a:spcPts val="0"/>
              </a:spcAft>
              <a:buClrTx/>
              <a:buSzTx/>
              <a:buFontTx/>
              <a:buNone/>
              <a:tabLst/>
              <a:defRPr/>
            </a:pPr>
            <a:r>
              <a:rPr kumimoji="0" lang="en-US" sz="3200" b="1" i="0" u="none" strike="noStrike" kern="1200" cap="none" spc="0" normalizeH="0" baseline="0" noProof="0" dirty="0">
                <a:ln>
                  <a:noFill/>
                </a:ln>
                <a:solidFill>
                  <a:srgbClr val="FF0000"/>
                </a:solidFill>
                <a:effectLst/>
                <a:uLnTx/>
                <a:uFillTx/>
                <a:latin typeface="Times New Roman" panose="02020603050405020304" pitchFamily="18" charset="0"/>
                <a:ea typeface="Verdana" panose="020B0604030504040204" pitchFamily="34" charset="0"/>
                <a:cs typeface="Times New Roman" panose="02020603050405020304" pitchFamily="18" charset="0"/>
              </a:rPr>
              <a:t>NG</a:t>
            </a:r>
            <a:r>
              <a:rPr kumimoji="0" lang="vi-VN" sz="3200" b="1" i="0" u="none" strike="noStrike" kern="1200" cap="none" spc="0" normalizeH="0" baseline="0" noProof="0" dirty="0">
                <a:ln>
                  <a:noFill/>
                </a:ln>
                <a:solidFill>
                  <a:srgbClr val="FF0000"/>
                </a:solidFill>
                <a:effectLst/>
                <a:uLnTx/>
                <a:uFillTx/>
                <a:latin typeface="Times New Roman" panose="02020603050405020304" pitchFamily="18" charset="0"/>
                <a:ea typeface="Verdana" panose="020B0604030504040204" pitchFamily="34" charset="0"/>
                <a:cs typeface="Times New Roman" panose="02020603050405020304" pitchFamily="18" charset="0"/>
              </a:rPr>
              <a:t>Ư</a:t>
            </a:r>
            <a:r>
              <a:rPr kumimoji="0" lang="en-US" sz="3200" b="1" i="0" u="none" strike="noStrike" kern="1200" cap="none" spc="0" normalizeH="0" baseline="0" noProof="0" dirty="0">
                <a:ln>
                  <a:noFill/>
                </a:ln>
                <a:solidFill>
                  <a:srgbClr val="FF0000"/>
                </a:solidFill>
                <a:effectLst/>
                <a:uLnTx/>
                <a:uFillTx/>
                <a:latin typeface="Times New Roman" panose="02020603050405020304" pitchFamily="18" charset="0"/>
                <a:ea typeface="Verdana" panose="020B0604030504040204" pitchFamily="34" charset="0"/>
                <a:cs typeface="Times New Roman" panose="02020603050405020304" pitchFamily="18" charset="0"/>
              </a:rPr>
              <a:t>ỜI</a:t>
            </a:r>
          </a:p>
          <a:p>
            <a:pPr marL="0" marR="0" lvl="0" indent="0" algn="ctr" defTabSz="914400" rtl="0" eaLnBrk="1" fontAlgn="auto" latinLnBrk="0" hangingPunct="1">
              <a:lnSpc>
                <a:spcPct val="150000"/>
              </a:lnSpc>
              <a:spcBef>
                <a:spcPts val="0"/>
              </a:spcBef>
              <a:spcAft>
                <a:spcPts val="0"/>
              </a:spcAft>
              <a:buClrTx/>
              <a:buSzTx/>
              <a:buFontTx/>
              <a:buNone/>
              <a:tabLst/>
              <a:defRPr/>
            </a:pPr>
            <a:r>
              <a:rPr kumimoji="0" lang="en-US" sz="3200" b="1" i="0" u="none" strike="noStrike" kern="1200" cap="none" spc="0" normalizeH="0" baseline="0" noProof="0" dirty="0">
                <a:ln>
                  <a:noFill/>
                </a:ln>
                <a:solidFill>
                  <a:srgbClr val="FF0000"/>
                </a:solidFill>
                <a:effectLst/>
                <a:uLnTx/>
                <a:uFillTx/>
                <a:latin typeface="Times New Roman" panose="02020603050405020304" pitchFamily="18" charset="0"/>
                <a:ea typeface="Verdana" panose="020B0604030504040204" pitchFamily="34" charset="0"/>
                <a:cs typeface="Times New Roman" panose="02020603050405020304" pitchFamily="18" charset="0"/>
              </a:rPr>
              <a:t>SẼ</a:t>
            </a:r>
          </a:p>
          <a:p>
            <a:pPr marL="0" marR="0" lvl="0" indent="0" algn="ctr" defTabSz="914400" rtl="0" eaLnBrk="1" fontAlgn="auto" latinLnBrk="0" hangingPunct="1">
              <a:lnSpc>
                <a:spcPct val="150000"/>
              </a:lnSpc>
              <a:spcBef>
                <a:spcPts val="0"/>
              </a:spcBef>
              <a:spcAft>
                <a:spcPts val="0"/>
              </a:spcAft>
              <a:buClrTx/>
              <a:buSzTx/>
              <a:buFontTx/>
              <a:buNone/>
              <a:tabLst/>
              <a:defRPr/>
            </a:pPr>
            <a:r>
              <a:rPr kumimoji="0" lang="en-US" sz="3200" b="1" i="0" u="none" strike="noStrike" kern="1200" cap="none" spc="0" normalizeH="0" baseline="0" noProof="0" dirty="0">
                <a:ln>
                  <a:noFill/>
                </a:ln>
                <a:solidFill>
                  <a:srgbClr val="FF0000"/>
                </a:solidFill>
                <a:effectLst/>
                <a:uLnTx/>
                <a:uFillTx/>
                <a:latin typeface="Times New Roman" panose="02020603050405020304" pitchFamily="18" charset="0"/>
                <a:ea typeface="Verdana" panose="020B0604030504040204" pitchFamily="34" charset="0"/>
                <a:cs typeface="Times New Roman" panose="02020603050405020304" pitchFamily="18" charset="0"/>
              </a:rPr>
              <a:t>LO</a:t>
            </a:r>
          </a:p>
          <a:p>
            <a:pPr marL="0" marR="0" lvl="0" indent="0" algn="ctr" defTabSz="914400" rtl="0" eaLnBrk="1" fontAlgn="auto" latinLnBrk="0" hangingPunct="1">
              <a:lnSpc>
                <a:spcPct val="150000"/>
              </a:lnSpc>
              <a:spcBef>
                <a:spcPts val="0"/>
              </a:spcBef>
              <a:spcAft>
                <a:spcPts val="0"/>
              </a:spcAft>
              <a:buClrTx/>
              <a:buSzTx/>
              <a:buFontTx/>
              <a:buNone/>
              <a:tabLst/>
              <a:defRPr/>
            </a:pPr>
            <a:r>
              <a:rPr kumimoji="0" lang="en-US" sz="3200" b="1" i="0" u="none" strike="noStrike" kern="1200" cap="none" spc="0" normalizeH="0" baseline="0" noProof="0" dirty="0">
                <a:ln>
                  <a:noFill/>
                </a:ln>
                <a:solidFill>
                  <a:srgbClr val="FF0000"/>
                </a:solidFill>
                <a:effectLst/>
                <a:uLnTx/>
                <a:uFillTx/>
                <a:latin typeface="Times New Roman" panose="02020603050405020304" pitchFamily="18" charset="0"/>
                <a:ea typeface="Verdana" panose="020B0604030504040204" pitchFamily="34" charset="0"/>
                <a:cs typeface="Times New Roman" panose="02020603050405020304" pitchFamily="18" charset="0"/>
              </a:rPr>
              <a:t>CHO</a:t>
            </a:r>
          </a:p>
        </p:txBody>
      </p:sp>
    </p:spTree>
    <p:extLst>
      <p:ext uri="{BB962C8B-B14F-4D97-AF65-F5344CB8AC3E}">
        <p14:creationId xmlns:p14="http://schemas.microsoft.com/office/powerpoint/2010/main" val="20269206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5" presetClass="entr" presetSubtype="0" fill="hold" grpId="0" nodeType="afterEffect">
                                  <p:stCondLst>
                                    <p:cond delay="0"/>
                                  </p:stCondLst>
                                  <p:iterate type="lt">
                                    <p:tmPct val="10000"/>
                                  </p:iterate>
                                  <p:childTnLst>
                                    <p:set>
                                      <p:cBhvr>
                                        <p:cTn id="6" dur="1" fill="hold">
                                          <p:stCondLst>
                                            <p:cond delay="0"/>
                                          </p:stCondLst>
                                        </p:cTn>
                                        <p:tgtEl>
                                          <p:spTgt spid="10"/>
                                        </p:tgtEl>
                                        <p:attrNameLst>
                                          <p:attrName>style.visibility</p:attrName>
                                        </p:attrNameLst>
                                      </p:cBhvr>
                                      <p:to>
                                        <p:strVal val="visible"/>
                                      </p:to>
                                    </p:set>
                                    <p:animEffect transition="in" filter="fade">
                                      <p:cBhvr>
                                        <p:cTn id="7" dur="500"/>
                                        <p:tgtEl>
                                          <p:spTgt spid="10"/>
                                        </p:tgtEl>
                                      </p:cBhvr>
                                    </p:animEffect>
                                    <p:anim calcmode="lin" valueType="num">
                                      <p:cBhvr>
                                        <p:cTn id="8" dur="500" fill="hold"/>
                                        <p:tgtEl>
                                          <p:spTgt spid="10"/>
                                        </p:tgtEl>
                                        <p:attrNameLst>
                                          <p:attrName>ppt_w</p:attrName>
                                        </p:attrNameLst>
                                      </p:cBhvr>
                                      <p:tavLst>
                                        <p:tav tm="0" fmla="#ppt_w*sin(2.5*pi*$)">
                                          <p:val>
                                            <p:fltVal val="0"/>
                                          </p:val>
                                        </p:tav>
                                        <p:tav tm="100000">
                                          <p:val>
                                            <p:fltVal val="1"/>
                                          </p:val>
                                        </p:tav>
                                      </p:tavLst>
                                    </p:anim>
                                    <p:anim calcmode="lin" valueType="num">
                                      <p:cBhvr>
                                        <p:cTn id="9" dur="500" fill="hold"/>
                                        <p:tgtEl>
                                          <p:spTgt spid="10"/>
                                        </p:tgtEl>
                                        <p:attrNameLst>
                                          <p:attrName>ppt_h</p:attrName>
                                        </p:attrNameLst>
                                      </p:cBhvr>
                                      <p:tavLst>
                                        <p:tav tm="0">
                                          <p:val>
                                            <p:strVal val="#ppt_h"/>
                                          </p:val>
                                        </p:tav>
                                        <p:tav tm="100000">
                                          <p:val>
                                            <p:strVal val="#ppt_h"/>
                                          </p:val>
                                        </p:tav>
                                      </p:tavLst>
                                    </p:anim>
                                  </p:childTnLst>
                                </p:cTn>
                              </p:par>
                            </p:childTnLst>
                          </p:cTn>
                        </p:par>
                        <p:par>
                          <p:cTn id="10" fill="hold">
                            <p:stCondLst>
                              <p:cond delay="800"/>
                            </p:stCondLst>
                            <p:childTnLst>
                              <p:par>
                                <p:cTn id="11" presetID="22" presetClass="entr" presetSubtype="1" fill="hold" grpId="0" nodeType="afterEffect">
                                  <p:stCondLst>
                                    <p:cond delay="0"/>
                                  </p:stCondLst>
                                  <p:childTnLst>
                                    <p:set>
                                      <p:cBhvr>
                                        <p:cTn id="12" dur="1" fill="hold">
                                          <p:stCondLst>
                                            <p:cond delay="0"/>
                                          </p:stCondLst>
                                        </p:cTn>
                                        <p:tgtEl>
                                          <p:spTgt spid="5"/>
                                        </p:tgtEl>
                                        <p:attrNameLst>
                                          <p:attrName>style.visibility</p:attrName>
                                        </p:attrNameLst>
                                      </p:cBhvr>
                                      <p:to>
                                        <p:strVal val="visible"/>
                                      </p:to>
                                    </p:set>
                                    <p:animEffect transition="in" filter="wipe(up)">
                                      <p:cBhvr>
                                        <p:cTn id="13" dur="500"/>
                                        <p:tgtEl>
                                          <p:spTgt spid="5"/>
                                        </p:tgtEl>
                                      </p:cBhvr>
                                    </p:animEffect>
                                  </p:childTnLst>
                                </p:cTn>
                              </p:par>
                            </p:childTnLst>
                          </p:cTn>
                        </p:par>
                        <p:par>
                          <p:cTn id="14" fill="hold">
                            <p:stCondLst>
                              <p:cond delay="1300"/>
                            </p:stCondLst>
                            <p:childTnLst>
                              <p:par>
                                <p:cTn id="15" presetID="22" presetClass="entr" presetSubtype="1" fill="hold" grpId="0" nodeType="after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wipe(up)">
                                      <p:cBhvr>
                                        <p:cTn id="1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5" grpId="0" animBg="1"/>
      <p:bldP spid="6"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a:hlinkClick r:id="rId2" action="ppaction://hlinksldjump"/>
            <a:extLst>
              <a:ext uri="{FF2B5EF4-FFF2-40B4-BE49-F238E27FC236}">
                <a16:creationId xmlns:a16="http://schemas.microsoft.com/office/drawing/2014/main" id="{24A4E883-FCB6-4A29-AED5-F00EFD997A30}"/>
              </a:ext>
            </a:extLst>
          </p:cNvPr>
          <p:cNvSpPr/>
          <p:nvPr/>
        </p:nvSpPr>
        <p:spPr>
          <a:xfrm>
            <a:off x="10761044" y="70948"/>
            <a:ext cx="1392283" cy="1386884"/>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3600" b="1" i="0" u="none" strike="noStrike" kern="1200" cap="none" spc="0" normalizeH="0" baseline="0" noProof="0" dirty="0">
                <a:ln>
                  <a:noFill/>
                </a:ln>
                <a:solidFill>
                  <a:prstClr val="white"/>
                </a:solidFill>
                <a:effectLst/>
                <a:uLnTx/>
                <a:uFillTx/>
                <a:latin typeface="Calibri" panose="020F0502020204030204"/>
                <a:ea typeface="+mn-ea"/>
                <a:cs typeface="+mn-cs"/>
              </a:rPr>
              <a:t>HÀNG</a:t>
            </a: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3600" b="1" i="0" u="none" strike="noStrike" kern="1200" cap="none" spc="0" normalizeH="0" baseline="0" noProof="0" dirty="0">
                <a:ln>
                  <a:noFill/>
                </a:ln>
                <a:solidFill>
                  <a:prstClr val="white"/>
                </a:solidFill>
                <a:effectLst/>
                <a:uLnTx/>
                <a:uFillTx/>
                <a:latin typeface="Calibri" panose="020F0502020204030204"/>
                <a:ea typeface="+mn-ea"/>
                <a:cs typeface="+mn-cs"/>
              </a:rPr>
              <a:t> DỌC</a:t>
            </a:r>
          </a:p>
        </p:txBody>
      </p:sp>
      <p:sp>
        <p:nvSpPr>
          <p:cNvPr id="19" name="Star: 10 Points 18">
            <a:extLst>
              <a:ext uri="{FF2B5EF4-FFF2-40B4-BE49-F238E27FC236}">
                <a16:creationId xmlns:a16="http://schemas.microsoft.com/office/drawing/2014/main" id="{7DDA5614-72C5-4089-8576-05FAC9405CCA}"/>
              </a:ext>
            </a:extLst>
          </p:cNvPr>
          <p:cNvSpPr/>
          <p:nvPr/>
        </p:nvSpPr>
        <p:spPr>
          <a:xfrm>
            <a:off x="107060" y="116107"/>
            <a:ext cx="687241" cy="676818"/>
          </a:xfrm>
          <a:prstGeom prst="star10">
            <a:avLst/>
          </a:prstGeom>
          <a:solidFill>
            <a:schemeClr val="bg1"/>
          </a:solidFill>
          <a:ln>
            <a:solidFill>
              <a:srgbClr val="00B050"/>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dirty="0">
                <a:ln>
                  <a:noFill/>
                </a:ln>
                <a:solidFill>
                  <a:srgbClr val="FF0000"/>
                </a:solidFill>
                <a:effectLst/>
                <a:uLnTx/>
                <a:uFillTx/>
                <a:latin typeface="Calibri" panose="020F0502020204030204"/>
                <a:ea typeface="+mn-ea"/>
                <a:cs typeface="+mn-cs"/>
              </a:rPr>
              <a:t>1</a:t>
            </a:r>
          </a:p>
        </p:txBody>
      </p:sp>
      <p:sp>
        <p:nvSpPr>
          <p:cNvPr id="20" name="Star: 10 Points 19">
            <a:extLst>
              <a:ext uri="{FF2B5EF4-FFF2-40B4-BE49-F238E27FC236}">
                <a16:creationId xmlns:a16="http://schemas.microsoft.com/office/drawing/2014/main" id="{4377D926-FFF0-449D-8291-15C3F23C6E24}"/>
              </a:ext>
            </a:extLst>
          </p:cNvPr>
          <p:cNvSpPr/>
          <p:nvPr/>
        </p:nvSpPr>
        <p:spPr>
          <a:xfrm>
            <a:off x="107060" y="1019773"/>
            <a:ext cx="687241" cy="676818"/>
          </a:xfrm>
          <a:prstGeom prst="star10">
            <a:avLst/>
          </a:prstGeom>
          <a:solidFill>
            <a:schemeClr val="bg1"/>
          </a:solidFill>
          <a:ln>
            <a:solidFill>
              <a:srgbClr val="00B050"/>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dirty="0">
                <a:ln>
                  <a:noFill/>
                </a:ln>
                <a:solidFill>
                  <a:srgbClr val="FF0000"/>
                </a:solidFill>
                <a:effectLst/>
                <a:uLnTx/>
                <a:uFillTx/>
                <a:latin typeface="Calibri" panose="020F0502020204030204"/>
                <a:ea typeface="+mn-ea"/>
                <a:cs typeface="+mn-cs"/>
              </a:rPr>
              <a:t>2</a:t>
            </a:r>
          </a:p>
        </p:txBody>
      </p:sp>
      <p:sp>
        <p:nvSpPr>
          <p:cNvPr id="21" name="Star: 10 Points 20">
            <a:extLst>
              <a:ext uri="{FF2B5EF4-FFF2-40B4-BE49-F238E27FC236}">
                <a16:creationId xmlns:a16="http://schemas.microsoft.com/office/drawing/2014/main" id="{05ACA9F3-ECCA-4C89-9F0E-8AE8BB0F02AE}"/>
              </a:ext>
            </a:extLst>
          </p:cNvPr>
          <p:cNvSpPr/>
          <p:nvPr/>
        </p:nvSpPr>
        <p:spPr>
          <a:xfrm>
            <a:off x="107060" y="2041743"/>
            <a:ext cx="687241" cy="676818"/>
          </a:xfrm>
          <a:prstGeom prst="star10">
            <a:avLst/>
          </a:prstGeom>
          <a:solidFill>
            <a:schemeClr val="bg1"/>
          </a:solidFill>
          <a:ln>
            <a:solidFill>
              <a:srgbClr val="00B050"/>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dirty="0">
                <a:ln>
                  <a:noFill/>
                </a:ln>
                <a:solidFill>
                  <a:srgbClr val="FF0000"/>
                </a:solidFill>
                <a:effectLst/>
                <a:uLnTx/>
                <a:uFillTx/>
                <a:latin typeface="Calibri" panose="020F0502020204030204"/>
                <a:ea typeface="+mn-ea"/>
                <a:cs typeface="+mn-cs"/>
              </a:rPr>
              <a:t>3</a:t>
            </a:r>
          </a:p>
        </p:txBody>
      </p:sp>
      <p:sp>
        <p:nvSpPr>
          <p:cNvPr id="22" name="Star: 10 Points 21">
            <a:extLst>
              <a:ext uri="{FF2B5EF4-FFF2-40B4-BE49-F238E27FC236}">
                <a16:creationId xmlns:a16="http://schemas.microsoft.com/office/drawing/2014/main" id="{6CA936C2-E6DD-4EEB-AE8C-6AC5FDE9CF3B}"/>
              </a:ext>
            </a:extLst>
          </p:cNvPr>
          <p:cNvSpPr/>
          <p:nvPr/>
        </p:nvSpPr>
        <p:spPr>
          <a:xfrm>
            <a:off x="107060" y="3007119"/>
            <a:ext cx="687241" cy="676818"/>
          </a:xfrm>
          <a:prstGeom prst="star10">
            <a:avLst/>
          </a:prstGeom>
          <a:solidFill>
            <a:schemeClr val="bg1"/>
          </a:solidFill>
          <a:ln>
            <a:solidFill>
              <a:srgbClr val="00B050"/>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dirty="0">
                <a:ln>
                  <a:noFill/>
                </a:ln>
                <a:solidFill>
                  <a:srgbClr val="FF0000"/>
                </a:solidFill>
                <a:effectLst/>
                <a:uLnTx/>
                <a:uFillTx/>
                <a:latin typeface="Calibri" panose="020F0502020204030204"/>
                <a:ea typeface="+mn-ea"/>
                <a:cs typeface="+mn-cs"/>
              </a:rPr>
              <a:t>4</a:t>
            </a:r>
          </a:p>
        </p:txBody>
      </p:sp>
      <p:sp>
        <p:nvSpPr>
          <p:cNvPr id="23" name="Star: 10 Points 22">
            <a:extLst>
              <a:ext uri="{FF2B5EF4-FFF2-40B4-BE49-F238E27FC236}">
                <a16:creationId xmlns:a16="http://schemas.microsoft.com/office/drawing/2014/main" id="{D24EDBC7-07A1-4C4A-8613-55A57AE77FCF}"/>
              </a:ext>
            </a:extLst>
          </p:cNvPr>
          <p:cNvSpPr/>
          <p:nvPr/>
        </p:nvSpPr>
        <p:spPr>
          <a:xfrm>
            <a:off x="107060" y="4039962"/>
            <a:ext cx="687241" cy="676818"/>
          </a:xfrm>
          <a:prstGeom prst="star10">
            <a:avLst/>
          </a:prstGeom>
          <a:solidFill>
            <a:schemeClr val="bg1"/>
          </a:solidFill>
          <a:ln>
            <a:solidFill>
              <a:srgbClr val="00B050"/>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dirty="0">
                <a:ln>
                  <a:noFill/>
                </a:ln>
                <a:solidFill>
                  <a:srgbClr val="FF0000"/>
                </a:solidFill>
                <a:effectLst/>
                <a:uLnTx/>
                <a:uFillTx/>
                <a:latin typeface="Calibri" panose="020F0502020204030204"/>
                <a:ea typeface="+mn-ea"/>
                <a:cs typeface="+mn-cs"/>
              </a:rPr>
              <a:t>5</a:t>
            </a:r>
          </a:p>
        </p:txBody>
      </p:sp>
      <p:sp>
        <p:nvSpPr>
          <p:cNvPr id="76" name="Rectangle 75">
            <a:extLst>
              <a:ext uri="{FF2B5EF4-FFF2-40B4-BE49-F238E27FC236}">
                <a16:creationId xmlns:a16="http://schemas.microsoft.com/office/drawing/2014/main" id="{DE7D70FE-F199-4AE7-A23E-E17CA9DD67CA}"/>
              </a:ext>
            </a:extLst>
          </p:cNvPr>
          <p:cNvSpPr/>
          <p:nvPr/>
        </p:nvSpPr>
        <p:spPr>
          <a:xfrm>
            <a:off x="-14740" y="4915429"/>
            <a:ext cx="12192000" cy="1942571"/>
          </a:xfrm>
          <a:prstGeom prst="rect">
            <a:avLst/>
          </a:prstGeom>
          <a:ln/>
        </p:spPr>
        <p:style>
          <a:lnRef idx="2">
            <a:schemeClr val="accent1"/>
          </a:lnRef>
          <a:fillRef idx="1">
            <a:schemeClr val="lt1"/>
          </a:fillRef>
          <a:effectRef idx="0">
            <a:schemeClr val="accent1"/>
          </a:effectRef>
          <a:fontRef idx="minor">
            <a:schemeClr val="dk1"/>
          </a:fontRef>
        </p:style>
        <p:txBody>
          <a:bodyPr rtlCol="0" anchor="ctr"/>
          <a:lstStyle/>
          <a:p>
            <a:pPr lvl="0" algn="just"/>
            <a:r>
              <a:rPr lang="vi-VN" sz="3600" b="1">
                <a:solidFill>
                  <a:srgbClr val="9900FF"/>
                </a:solidFill>
                <a:latin typeface="Verdana" panose="020B0604030504040204" pitchFamily="34" charset="0"/>
                <a:ea typeface="Verdana" panose="020B0604030504040204" pitchFamily="34" charset="0"/>
              </a:rPr>
              <a:t>1. QUỶ ĐEM </a:t>
            </a:r>
            <a:r>
              <a:rPr lang="en-US" sz="3600" b="1">
                <a:solidFill>
                  <a:srgbClr val="9900FF"/>
                </a:solidFill>
                <a:latin typeface="Verdana" panose="020B0604030504040204" pitchFamily="34" charset="0"/>
                <a:ea typeface="Verdana" panose="020B0604030504040204" pitchFamily="34" charset="0"/>
              </a:rPr>
              <a:t>CHÚA GIÊSU</a:t>
            </a:r>
            <a:r>
              <a:rPr lang="vi-VN" sz="3600" b="1">
                <a:solidFill>
                  <a:srgbClr val="9900FF"/>
                </a:solidFill>
                <a:latin typeface="Verdana" panose="020B0604030504040204" pitchFamily="34" charset="0"/>
                <a:ea typeface="Verdana" panose="020B0604030504040204" pitchFamily="34" charset="0"/>
              </a:rPr>
              <a:t> LÊN </a:t>
            </a:r>
            <a:r>
              <a:rPr lang="en-US" sz="3600" b="1" u="sng">
                <a:solidFill>
                  <a:srgbClr val="FF0000"/>
                </a:solidFill>
                <a:latin typeface="Verdana" panose="020B0604030504040204" pitchFamily="34" charset="0"/>
                <a:ea typeface="Verdana" panose="020B0604030504040204" pitchFamily="34" charset="0"/>
              </a:rPr>
              <a:t>ĐÂU</a:t>
            </a:r>
            <a:r>
              <a:rPr lang="vi-VN" sz="3600" b="1">
                <a:solidFill>
                  <a:srgbClr val="9900FF"/>
                </a:solidFill>
                <a:latin typeface="Verdana" panose="020B0604030504040204" pitchFamily="34" charset="0"/>
                <a:ea typeface="Verdana" panose="020B0604030504040204" pitchFamily="34" charset="0"/>
              </a:rPr>
              <a:t>, </a:t>
            </a:r>
            <a:r>
              <a:rPr lang="en-US" sz="3600" b="1">
                <a:solidFill>
                  <a:srgbClr val="9900FF"/>
                </a:solidFill>
                <a:latin typeface="Verdana" panose="020B0604030504040204" pitchFamily="34" charset="0"/>
                <a:ea typeface="Verdana" panose="020B0604030504040204" pitchFamily="34" charset="0"/>
              </a:rPr>
              <a:t>ĐỂ NGƯỜI </a:t>
            </a:r>
            <a:r>
              <a:rPr lang="vi-VN" sz="3600" b="1">
                <a:solidFill>
                  <a:srgbClr val="9900FF"/>
                </a:solidFill>
                <a:latin typeface="Verdana" panose="020B0604030504040204" pitchFamily="34" charset="0"/>
                <a:ea typeface="Verdana" panose="020B0604030504040204" pitchFamily="34" charset="0"/>
              </a:rPr>
              <a:t> THẤY TẤT CẢ CÁC NƯỚC THẾ GIAN, VÀ VINH HOA LỢI LỘC CỦA CÁC NƯỚC ẤY?</a:t>
            </a:r>
            <a:endParaRPr lang="vi-VN" sz="3600" b="1" u="sng">
              <a:solidFill>
                <a:srgbClr val="9900FF"/>
              </a:solidFill>
              <a:latin typeface="Verdana" panose="020B0604030504040204" pitchFamily="34" charset="0"/>
              <a:ea typeface="Verdana" panose="020B0604030504040204" pitchFamily="34" charset="0"/>
            </a:endParaRPr>
          </a:p>
        </p:txBody>
      </p:sp>
      <p:graphicFrame>
        <p:nvGraphicFramePr>
          <p:cNvPr id="5" name="Table 4">
            <a:extLst>
              <a:ext uri="{FF2B5EF4-FFF2-40B4-BE49-F238E27FC236}">
                <a16:creationId xmlns:a16="http://schemas.microsoft.com/office/drawing/2014/main" id="{C44EF259-C730-4A3D-93A7-49B3BA74B443}"/>
              </a:ext>
            </a:extLst>
          </p:cNvPr>
          <p:cNvGraphicFramePr>
            <a:graphicFrameLocks noGrp="1"/>
          </p:cNvGraphicFramePr>
          <p:nvPr>
            <p:extLst>
              <p:ext uri="{D42A27DB-BD31-4B8C-83A1-F6EECF244321}">
                <p14:modId xmlns:p14="http://schemas.microsoft.com/office/powerpoint/2010/main" val="3673780580"/>
              </p:ext>
            </p:extLst>
          </p:nvPr>
        </p:nvGraphicFramePr>
        <p:xfrm>
          <a:off x="1176904" y="70947"/>
          <a:ext cx="8594206" cy="4691555"/>
        </p:xfrm>
        <a:graphic>
          <a:graphicData uri="http://schemas.openxmlformats.org/drawingml/2006/table">
            <a:tbl>
              <a:tblPr firstRow="1" firstCol="1" bandRow="1"/>
              <a:tblGrid>
                <a:gridCol w="858792">
                  <a:extLst>
                    <a:ext uri="{9D8B030D-6E8A-4147-A177-3AD203B41FA5}">
                      <a16:colId xmlns:a16="http://schemas.microsoft.com/office/drawing/2014/main" val="2154283047"/>
                    </a:ext>
                  </a:extLst>
                </a:gridCol>
                <a:gridCol w="858792">
                  <a:extLst>
                    <a:ext uri="{9D8B030D-6E8A-4147-A177-3AD203B41FA5}">
                      <a16:colId xmlns:a16="http://schemas.microsoft.com/office/drawing/2014/main" val="3647057924"/>
                    </a:ext>
                  </a:extLst>
                </a:gridCol>
                <a:gridCol w="858792">
                  <a:extLst>
                    <a:ext uri="{9D8B030D-6E8A-4147-A177-3AD203B41FA5}">
                      <a16:colId xmlns:a16="http://schemas.microsoft.com/office/drawing/2014/main" val="446130226"/>
                    </a:ext>
                  </a:extLst>
                </a:gridCol>
                <a:gridCol w="859690">
                  <a:extLst>
                    <a:ext uri="{9D8B030D-6E8A-4147-A177-3AD203B41FA5}">
                      <a16:colId xmlns:a16="http://schemas.microsoft.com/office/drawing/2014/main" val="1632274922"/>
                    </a:ext>
                  </a:extLst>
                </a:gridCol>
                <a:gridCol w="859690">
                  <a:extLst>
                    <a:ext uri="{9D8B030D-6E8A-4147-A177-3AD203B41FA5}">
                      <a16:colId xmlns:a16="http://schemas.microsoft.com/office/drawing/2014/main" val="884516262"/>
                    </a:ext>
                  </a:extLst>
                </a:gridCol>
                <a:gridCol w="859690">
                  <a:extLst>
                    <a:ext uri="{9D8B030D-6E8A-4147-A177-3AD203B41FA5}">
                      <a16:colId xmlns:a16="http://schemas.microsoft.com/office/drawing/2014/main" val="1081010620"/>
                    </a:ext>
                  </a:extLst>
                </a:gridCol>
                <a:gridCol w="859690">
                  <a:extLst>
                    <a:ext uri="{9D8B030D-6E8A-4147-A177-3AD203B41FA5}">
                      <a16:colId xmlns:a16="http://schemas.microsoft.com/office/drawing/2014/main" val="1581182532"/>
                    </a:ext>
                  </a:extLst>
                </a:gridCol>
                <a:gridCol w="859690">
                  <a:extLst>
                    <a:ext uri="{9D8B030D-6E8A-4147-A177-3AD203B41FA5}">
                      <a16:colId xmlns:a16="http://schemas.microsoft.com/office/drawing/2014/main" val="4222770522"/>
                    </a:ext>
                  </a:extLst>
                </a:gridCol>
                <a:gridCol w="859690">
                  <a:extLst>
                    <a:ext uri="{9D8B030D-6E8A-4147-A177-3AD203B41FA5}">
                      <a16:colId xmlns:a16="http://schemas.microsoft.com/office/drawing/2014/main" val="1428442844"/>
                    </a:ext>
                  </a:extLst>
                </a:gridCol>
                <a:gridCol w="859690">
                  <a:extLst>
                    <a:ext uri="{9D8B030D-6E8A-4147-A177-3AD203B41FA5}">
                      <a16:colId xmlns:a16="http://schemas.microsoft.com/office/drawing/2014/main" val="406102389"/>
                    </a:ext>
                  </a:extLst>
                </a:gridCol>
              </a:tblGrid>
              <a:tr h="938311">
                <a:tc>
                  <a:txBody>
                    <a:bodyPr/>
                    <a:lstStyle/>
                    <a:p>
                      <a:pPr algn="ctr">
                        <a:lnSpc>
                          <a:spcPct val="107000"/>
                        </a:lnSpc>
                        <a:spcAft>
                          <a:spcPts val="800"/>
                        </a:spcAft>
                      </a:pPr>
                      <a:endParaRPr lang="vi-VN" sz="6000" b="1">
                        <a:solidFill>
                          <a:schemeClr val="bg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7000"/>
                        </a:lnSpc>
                        <a:spcAft>
                          <a:spcPts val="800"/>
                        </a:spcAft>
                      </a:pPr>
                      <a:endParaRPr lang="vi-VN" sz="6000" b="1">
                        <a:solidFill>
                          <a:schemeClr val="bg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7000"/>
                        </a:lnSpc>
                        <a:spcAft>
                          <a:spcPts val="800"/>
                        </a:spcAft>
                      </a:pPr>
                      <a:r>
                        <a:rPr lang="en-US" sz="6000" b="1">
                          <a:solidFill>
                            <a:schemeClr val="bg1"/>
                          </a:solidFill>
                          <a:effectLst/>
                          <a:latin typeface="Tahoma" panose="020B0604030504040204" pitchFamily="34" charset="0"/>
                          <a:ea typeface="Tahoma" panose="020B0604030504040204" pitchFamily="34" charset="0"/>
                          <a:cs typeface="Tahoma" panose="020B0604030504040204" pitchFamily="34" charset="0"/>
                        </a:rPr>
                        <a:t>N</a:t>
                      </a:r>
                      <a:endParaRPr lang="vi-VN" sz="6000" b="1">
                        <a:solidFill>
                          <a:schemeClr val="bg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7030A0"/>
                    </a:solidFill>
                  </a:tcPr>
                </a:tc>
                <a:tc>
                  <a:txBody>
                    <a:bodyPr/>
                    <a:lstStyle/>
                    <a:p>
                      <a:pPr algn="ctr">
                        <a:lnSpc>
                          <a:spcPct val="107000"/>
                        </a:lnSpc>
                        <a:spcAft>
                          <a:spcPts val="800"/>
                        </a:spcAft>
                      </a:pPr>
                      <a:r>
                        <a:rPr lang="en-US" sz="6000" b="1">
                          <a:solidFill>
                            <a:schemeClr val="bg1"/>
                          </a:solidFill>
                          <a:effectLst/>
                          <a:latin typeface="Tahoma" panose="020B0604030504040204" pitchFamily="34" charset="0"/>
                          <a:ea typeface="Tahoma" panose="020B0604030504040204" pitchFamily="34" charset="0"/>
                          <a:cs typeface="Tahoma" panose="020B0604030504040204" pitchFamily="34" charset="0"/>
                        </a:rPr>
                        <a:t>Ú</a:t>
                      </a:r>
                      <a:endParaRPr lang="vi-VN" sz="6000" b="1">
                        <a:solidFill>
                          <a:schemeClr val="bg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7030A0"/>
                    </a:solidFill>
                  </a:tcPr>
                </a:tc>
                <a:tc>
                  <a:txBody>
                    <a:bodyPr/>
                    <a:lstStyle/>
                    <a:p>
                      <a:pPr algn="ctr">
                        <a:lnSpc>
                          <a:spcPct val="107000"/>
                        </a:lnSpc>
                        <a:spcAft>
                          <a:spcPts val="800"/>
                        </a:spcAft>
                      </a:pPr>
                      <a:r>
                        <a:rPr lang="en-US" sz="6000" b="1">
                          <a:solidFill>
                            <a:schemeClr val="bg1"/>
                          </a:solidFill>
                          <a:effectLst/>
                          <a:latin typeface="Tahoma" panose="020B0604030504040204" pitchFamily="34" charset="0"/>
                          <a:ea typeface="Tahoma" panose="020B0604030504040204" pitchFamily="34" charset="0"/>
                          <a:cs typeface="Tahoma" panose="020B0604030504040204" pitchFamily="34" charset="0"/>
                        </a:rPr>
                        <a:t>I</a:t>
                      </a:r>
                      <a:endParaRPr lang="vi-VN" sz="6000" b="1">
                        <a:solidFill>
                          <a:schemeClr val="bg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7030A0"/>
                    </a:solidFill>
                  </a:tcPr>
                </a:tc>
                <a:tc>
                  <a:txBody>
                    <a:bodyPr/>
                    <a:lstStyle/>
                    <a:p>
                      <a:pPr algn="ctr">
                        <a:lnSpc>
                          <a:spcPct val="107000"/>
                        </a:lnSpc>
                        <a:spcAft>
                          <a:spcPts val="800"/>
                        </a:spcAft>
                      </a:pPr>
                      <a:r>
                        <a:rPr lang="en-US" sz="6000" b="1">
                          <a:solidFill>
                            <a:schemeClr val="bg1"/>
                          </a:solidFill>
                          <a:effectLst/>
                          <a:latin typeface="Tahoma" panose="020B0604030504040204" pitchFamily="34" charset="0"/>
                          <a:ea typeface="Tahoma" panose="020B0604030504040204" pitchFamily="34" charset="0"/>
                          <a:cs typeface="Tahoma" panose="020B0604030504040204" pitchFamily="34" charset="0"/>
                        </a:rPr>
                        <a:t>C</a:t>
                      </a:r>
                      <a:endParaRPr lang="vi-VN" sz="6000" b="1">
                        <a:solidFill>
                          <a:schemeClr val="bg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7030A0"/>
                    </a:solidFill>
                  </a:tcPr>
                </a:tc>
                <a:tc>
                  <a:txBody>
                    <a:bodyPr/>
                    <a:lstStyle/>
                    <a:p>
                      <a:pPr algn="ctr">
                        <a:lnSpc>
                          <a:spcPct val="107000"/>
                        </a:lnSpc>
                        <a:spcAft>
                          <a:spcPts val="800"/>
                        </a:spcAft>
                      </a:pPr>
                      <a:r>
                        <a:rPr lang="en-US" sz="6000" b="1">
                          <a:solidFill>
                            <a:schemeClr val="bg1"/>
                          </a:solidFill>
                          <a:effectLst/>
                          <a:latin typeface="Tahoma" panose="020B0604030504040204" pitchFamily="34" charset="0"/>
                          <a:ea typeface="Tahoma" panose="020B0604030504040204" pitchFamily="34" charset="0"/>
                          <a:cs typeface="Tahoma" panose="020B0604030504040204" pitchFamily="34" charset="0"/>
                        </a:rPr>
                        <a:t>A</a:t>
                      </a:r>
                      <a:endParaRPr lang="vi-VN" sz="6000" b="1">
                        <a:solidFill>
                          <a:schemeClr val="bg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7030A0"/>
                    </a:solidFill>
                  </a:tcPr>
                </a:tc>
                <a:tc>
                  <a:txBody>
                    <a:bodyPr/>
                    <a:lstStyle/>
                    <a:p>
                      <a:pPr algn="ctr">
                        <a:lnSpc>
                          <a:spcPct val="107000"/>
                        </a:lnSpc>
                        <a:spcAft>
                          <a:spcPts val="800"/>
                        </a:spcAft>
                      </a:pPr>
                      <a:r>
                        <a:rPr lang="en-US" sz="6000" b="1">
                          <a:solidFill>
                            <a:schemeClr val="bg1"/>
                          </a:solidFill>
                          <a:effectLst/>
                          <a:latin typeface="Tahoma" panose="020B0604030504040204" pitchFamily="34" charset="0"/>
                          <a:ea typeface="Tahoma" panose="020B0604030504040204" pitchFamily="34" charset="0"/>
                          <a:cs typeface="Tahoma" panose="020B0604030504040204" pitchFamily="34" charset="0"/>
                        </a:rPr>
                        <a:t>O</a:t>
                      </a:r>
                      <a:endParaRPr lang="vi-VN" sz="6000" b="1">
                        <a:solidFill>
                          <a:schemeClr val="bg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7030A0"/>
                    </a:solidFill>
                  </a:tcPr>
                </a:tc>
                <a:tc>
                  <a:txBody>
                    <a:bodyPr/>
                    <a:lstStyle/>
                    <a:p>
                      <a:pPr algn="ctr">
                        <a:lnSpc>
                          <a:spcPct val="107000"/>
                        </a:lnSpc>
                        <a:spcAft>
                          <a:spcPts val="800"/>
                        </a:spcAft>
                      </a:pPr>
                      <a:endParaRPr lang="vi-VN" sz="6000" b="1">
                        <a:solidFill>
                          <a:schemeClr val="bg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7000"/>
                        </a:lnSpc>
                        <a:spcAft>
                          <a:spcPts val="800"/>
                        </a:spcAft>
                      </a:pPr>
                      <a:endParaRPr lang="vi-VN" sz="6000" b="1">
                        <a:solidFill>
                          <a:schemeClr val="bg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785061126"/>
                  </a:ext>
                </a:extLst>
              </a:tr>
              <a:tr h="938311">
                <a:tc>
                  <a:txBody>
                    <a:bodyPr/>
                    <a:lstStyle/>
                    <a:p>
                      <a:pPr algn="ctr">
                        <a:lnSpc>
                          <a:spcPct val="107000"/>
                        </a:lnSpc>
                        <a:spcAft>
                          <a:spcPts val="800"/>
                        </a:spcAft>
                      </a:pPr>
                      <a:endParaRPr lang="vi-VN" sz="6000" b="1">
                        <a:solidFill>
                          <a:schemeClr val="bg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7000"/>
                        </a:lnSpc>
                        <a:spcAft>
                          <a:spcPts val="800"/>
                        </a:spcAft>
                      </a:pPr>
                      <a:endParaRPr lang="vi-VN" sz="6000" b="1">
                        <a:solidFill>
                          <a:schemeClr val="bg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7000"/>
                        </a:lnSpc>
                        <a:spcAft>
                          <a:spcPts val="800"/>
                        </a:spcAft>
                      </a:pPr>
                      <a:endParaRPr lang="vi-VN" sz="6000" b="1">
                        <a:solidFill>
                          <a:schemeClr val="bg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7000"/>
                        </a:lnSpc>
                        <a:spcAft>
                          <a:spcPts val="800"/>
                        </a:spcAft>
                      </a:pPr>
                      <a:r>
                        <a:rPr lang="en-US" sz="6000" b="1">
                          <a:solidFill>
                            <a:schemeClr val="bg1"/>
                          </a:solidFill>
                          <a:effectLst/>
                          <a:latin typeface="Tahoma" panose="020B0604030504040204" pitchFamily="34" charset="0"/>
                          <a:ea typeface="Tahoma" panose="020B0604030504040204" pitchFamily="34" charset="0"/>
                          <a:cs typeface="Tahoma" panose="020B0604030504040204" pitchFamily="34" charset="0"/>
                        </a:rPr>
                        <a:t>T</a:t>
                      </a:r>
                      <a:endParaRPr lang="vi-VN" sz="6000" b="1">
                        <a:solidFill>
                          <a:schemeClr val="bg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7030A0"/>
                    </a:solidFill>
                  </a:tcPr>
                </a:tc>
                <a:tc>
                  <a:txBody>
                    <a:bodyPr/>
                    <a:lstStyle/>
                    <a:p>
                      <a:pPr algn="ctr">
                        <a:lnSpc>
                          <a:spcPct val="107000"/>
                        </a:lnSpc>
                        <a:spcAft>
                          <a:spcPts val="800"/>
                        </a:spcAft>
                      </a:pPr>
                      <a:r>
                        <a:rPr lang="en-US" sz="6000" b="1">
                          <a:solidFill>
                            <a:schemeClr val="bg1"/>
                          </a:solidFill>
                          <a:effectLst/>
                          <a:latin typeface="Tahoma" panose="020B0604030504040204" pitchFamily="34" charset="0"/>
                          <a:ea typeface="Tahoma" panose="020B0604030504040204" pitchFamily="34" charset="0"/>
                          <a:cs typeface="Tahoma" panose="020B0604030504040204" pitchFamily="34" charset="0"/>
                        </a:rPr>
                        <a:t>H</a:t>
                      </a:r>
                      <a:endParaRPr lang="vi-VN" sz="6000" b="1">
                        <a:solidFill>
                          <a:schemeClr val="bg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7030A0"/>
                    </a:solidFill>
                  </a:tcPr>
                </a:tc>
                <a:tc>
                  <a:txBody>
                    <a:bodyPr/>
                    <a:lstStyle/>
                    <a:p>
                      <a:pPr algn="ctr">
                        <a:lnSpc>
                          <a:spcPct val="107000"/>
                        </a:lnSpc>
                        <a:spcAft>
                          <a:spcPts val="800"/>
                        </a:spcAft>
                      </a:pPr>
                      <a:r>
                        <a:rPr lang="en-US" sz="6000" b="1">
                          <a:solidFill>
                            <a:schemeClr val="bg1"/>
                          </a:solidFill>
                          <a:effectLst/>
                          <a:latin typeface="Tahoma" panose="020B0604030504040204" pitchFamily="34" charset="0"/>
                          <a:ea typeface="Tahoma" panose="020B0604030504040204" pitchFamily="34" charset="0"/>
                          <a:cs typeface="Tahoma" panose="020B0604030504040204" pitchFamily="34" charset="0"/>
                        </a:rPr>
                        <a:t>Ầ</a:t>
                      </a:r>
                      <a:endParaRPr lang="vi-VN" sz="6000" b="1">
                        <a:solidFill>
                          <a:schemeClr val="bg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7030A0"/>
                    </a:solidFill>
                  </a:tcPr>
                </a:tc>
                <a:tc>
                  <a:txBody>
                    <a:bodyPr/>
                    <a:lstStyle/>
                    <a:p>
                      <a:pPr algn="ctr">
                        <a:lnSpc>
                          <a:spcPct val="107000"/>
                        </a:lnSpc>
                        <a:spcAft>
                          <a:spcPts val="800"/>
                        </a:spcAft>
                      </a:pPr>
                      <a:r>
                        <a:rPr lang="en-US" sz="6000" b="1">
                          <a:solidFill>
                            <a:schemeClr val="bg1"/>
                          </a:solidFill>
                          <a:effectLst/>
                          <a:latin typeface="Tahoma" panose="020B0604030504040204" pitchFamily="34" charset="0"/>
                          <a:ea typeface="Tahoma" panose="020B0604030504040204" pitchFamily="34" charset="0"/>
                          <a:cs typeface="Tahoma" panose="020B0604030504040204" pitchFamily="34" charset="0"/>
                        </a:rPr>
                        <a:t>N</a:t>
                      </a:r>
                      <a:endParaRPr lang="vi-VN" sz="6000" b="1">
                        <a:solidFill>
                          <a:schemeClr val="bg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7030A0"/>
                    </a:solidFill>
                  </a:tcPr>
                </a:tc>
                <a:tc>
                  <a:txBody>
                    <a:bodyPr/>
                    <a:lstStyle/>
                    <a:p>
                      <a:pPr algn="ctr">
                        <a:lnSpc>
                          <a:spcPct val="107000"/>
                        </a:lnSpc>
                        <a:spcAft>
                          <a:spcPts val="800"/>
                        </a:spcAft>
                      </a:pPr>
                      <a:r>
                        <a:rPr lang="en-US" sz="6000" b="1">
                          <a:solidFill>
                            <a:schemeClr val="bg1"/>
                          </a:solidFill>
                          <a:effectLst/>
                          <a:latin typeface="Tahoma" panose="020B0604030504040204" pitchFamily="34" charset="0"/>
                          <a:ea typeface="Tahoma" panose="020B0604030504040204" pitchFamily="34" charset="0"/>
                          <a:cs typeface="Tahoma" panose="020B0604030504040204" pitchFamily="34" charset="0"/>
                        </a:rPr>
                        <a:t>K</a:t>
                      </a:r>
                      <a:endParaRPr lang="vi-VN" sz="6000" b="1">
                        <a:solidFill>
                          <a:schemeClr val="bg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7030A0"/>
                    </a:solidFill>
                  </a:tcPr>
                </a:tc>
                <a:tc>
                  <a:txBody>
                    <a:bodyPr/>
                    <a:lstStyle/>
                    <a:p>
                      <a:pPr algn="ctr">
                        <a:lnSpc>
                          <a:spcPct val="107000"/>
                        </a:lnSpc>
                        <a:spcAft>
                          <a:spcPts val="800"/>
                        </a:spcAft>
                      </a:pPr>
                      <a:r>
                        <a:rPr lang="en-US" sz="6000" b="1">
                          <a:solidFill>
                            <a:schemeClr val="bg1"/>
                          </a:solidFill>
                          <a:effectLst/>
                          <a:latin typeface="Tahoma" panose="020B0604030504040204" pitchFamily="34" charset="0"/>
                          <a:ea typeface="Tahoma" panose="020B0604030504040204" pitchFamily="34" charset="0"/>
                          <a:cs typeface="Tahoma" panose="020B0604030504040204" pitchFamily="34" charset="0"/>
                        </a:rPr>
                        <a:t>H</a:t>
                      </a:r>
                      <a:endParaRPr lang="vi-VN" sz="6000" b="1">
                        <a:solidFill>
                          <a:schemeClr val="bg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7030A0"/>
                    </a:solidFill>
                  </a:tcPr>
                </a:tc>
                <a:tc>
                  <a:txBody>
                    <a:bodyPr/>
                    <a:lstStyle/>
                    <a:p>
                      <a:pPr algn="ctr">
                        <a:lnSpc>
                          <a:spcPct val="107000"/>
                        </a:lnSpc>
                        <a:spcAft>
                          <a:spcPts val="800"/>
                        </a:spcAft>
                      </a:pPr>
                      <a:r>
                        <a:rPr lang="en-US" sz="6000" b="1">
                          <a:solidFill>
                            <a:schemeClr val="bg1"/>
                          </a:solidFill>
                          <a:effectLst/>
                          <a:latin typeface="Tahoma" panose="020B0604030504040204" pitchFamily="34" charset="0"/>
                          <a:ea typeface="Tahoma" panose="020B0604030504040204" pitchFamily="34" charset="0"/>
                          <a:cs typeface="Tahoma" panose="020B0604030504040204" pitchFamily="34" charset="0"/>
                        </a:rPr>
                        <a:t>Í</a:t>
                      </a:r>
                      <a:endParaRPr lang="vi-VN" sz="6000" b="1">
                        <a:solidFill>
                          <a:schemeClr val="bg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7030A0"/>
                    </a:solidFill>
                  </a:tcPr>
                </a:tc>
                <a:extLst>
                  <a:ext uri="{0D108BD9-81ED-4DB2-BD59-A6C34878D82A}">
                    <a16:rowId xmlns:a16="http://schemas.microsoft.com/office/drawing/2014/main" val="2041543499"/>
                  </a:ext>
                </a:extLst>
              </a:tr>
              <a:tr h="938311">
                <a:tc>
                  <a:txBody>
                    <a:bodyPr/>
                    <a:lstStyle/>
                    <a:p>
                      <a:pPr algn="ctr">
                        <a:lnSpc>
                          <a:spcPct val="107000"/>
                        </a:lnSpc>
                        <a:spcAft>
                          <a:spcPts val="800"/>
                        </a:spcAft>
                      </a:pPr>
                      <a:endParaRPr lang="vi-VN" sz="6000" b="1">
                        <a:solidFill>
                          <a:schemeClr val="bg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7000"/>
                        </a:lnSpc>
                        <a:spcAft>
                          <a:spcPts val="800"/>
                        </a:spcAft>
                      </a:pPr>
                      <a:endParaRPr lang="vi-VN" sz="6000" b="1">
                        <a:solidFill>
                          <a:schemeClr val="bg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7000"/>
                        </a:lnSpc>
                        <a:spcAft>
                          <a:spcPts val="800"/>
                        </a:spcAft>
                      </a:pPr>
                      <a:r>
                        <a:rPr lang="en-US" sz="6000" b="1">
                          <a:solidFill>
                            <a:schemeClr val="bg1"/>
                          </a:solidFill>
                          <a:effectLst/>
                          <a:latin typeface="Tahoma" panose="020B0604030504040204" pitchFamily="34" charset="0"/>
                          <a:ea typeface="Tahoma" panose="020B0604030504040204" pitchFamily="34" charset="0"/>
                          <a:cs typeface="Tahoma" panose="020B0604030504040204" pitchFamily="34" charset="0"/>
                        </a:rPr>
                        <a:t>B</a:t>
                      </a:r>
                      <a:endParaRPr lang="vi-VN" sz="6000" b="1">
                        <a:solidFill>
                          <a:schemeClr val="bg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7030A0"/>
                    </a:solidFill>
                  </a:tcPr>
                </a:tc>
                <a:tc>
                  <a:txBody>
                    <a:bodyPr/>
                    <a:lstStyle/>
                    <a:p>
                      <a:pPr algn="ctr">
                        <a:lnSpc>
                          <a:spcPct val="107000"/>
                        </a:lnSpc>
                        <a:spcAft>
                          <a:spcPts val="800"/>
                        </a:spcAft>
                      </a:pPr>
                      <a:r>
                        <a:rPr lang="en-US" sz="6000" b="1">
                          <a:solidFill>
                            <a:schemeClr val="bg1"/>
                          </a:solidFill>
                          <a:effectLst/>
                          <a:latin typeface="Tahoma" panose="020B0604030504040204" pitchFamily="34" charset="0"/>
                          <a:ea typeface="Tahoma" panose="020B0604030504040204" pitchFamily="34" charset="0"/>
                          <a:cs typeface="Tahoma" panose="020B0604030504040204" pitchFamily="34" charset="0"/>
                        </a:rPr>
                        <a:t>Ố</a:t>
                      </a:r>
                      <a:endParaRPr lang="vi-VN" sz="6000" b="1">
                        <a:solidFill>
                          <a:schemeClr val="bg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7030A0"/>
                    </a:solidFill>
                  </a:tcPr>
                </a:tc>
                <a:tc>
                  <a:txBody>
                    <a:bodyPr/>
                    <a:lstStyle/>
                    <a:p>
                      <a:pPr algn="ctr">
                        <a:lnSpc>
                          <a:spcPct val="107000"/>
                        </a:lnSpc>
                        <a:spcAft>
                          <a:spcPts val="800"/>
                        </a:spcAft>
                      </a:pPr>
                      <a:r>
                        <a:rPr lang="en-US" sz="6000" b="1">
                          <a:solidFill>
                            <a:schemeClr val="bg1"/>
                          </a:solidFill>
                          <a:effectLst/>
                          <a:latin typeface="Tahoma" panose="020B0604030504040204" pitchFamily="34" charset="0"/>
                          <a:ea typeface="Tahoma" panose="020B0604030504040204" pitchFamily="34" charset="0"/>
                          <a:cs typeface="Tahoma" panose="020B0604030504040204" pitchFamily="34" charset="0"/>
                        </a:rPr>
                        <a:t>N</a:t>
                      </a:r>
                      <a:endParaRPr lang="vi-VN" sz="6000" b="1">
                        <a:solidFill>
                          <a:schemeClr val="bg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7030A0"/>
                    </a:solidFill>
                  </a:tcPr>
                </a:tc>
                <a:tc>
                  <a:txBody>
                    <a:bodyPr/>
                    <a:lstStyle/>
                    <a:p>
                      <a:pPr algn="ctr">
                        <a:lnSpc>
                          <a:spcPct val="107000"/>
                        </a:lnSpc>
                        <a:spcAft>
                          <a:spcPts val="800"/>
                        </a:spcAft>
                      </a:pPr>
                      <a:r>
                        <a:rPr lang="en-US" sz="6000" b="1">
                          <a:solidFill>
                            <a:schemeClr val="bg1"/>
                          </a:solidFill>
                          <a:effectLst/>
                          <a:latin typeface="Tahoma" panose="020B0604030504040204" pitchFamily="34" charset="0"/>
                          <a:ea typeface="Tahoma" panose="020B0604030504040204" pitchFamily="34" charset="0"/>
                          <a:cs typeface="Tahoma" panose="020B0604030504040204" pitchFamily="34" charset="0"/>
                        </a:rPr>
                        <a:t>M</a:t>
                      </a:r>
                      <a:endParaRPr lang="vi-VN" sz="6000" b="1">
                        <a:solidFill>
                          <a:schemeClr val="bg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7030A0"/>
                    </a:solidFill>
                  </a:tcPr>
                </a:tc>
                <a:tc>
                  <a:txBody>
                    <a:bodyPr/>
                    <a:lstStyle/>
                    <a:p>
                      <a:pPr algn="ctr">
                        <a:lnSpc>
                          <a:spcPct val="107000"/>
                        </a:lnSpc>
                        <a:spcAft>
                          <a:spcPts val="800"/>
                        </a:spcAft>
                      </a:pPr>
                      <a:r>
                        <a:rPr lang="en-US" sz="6000" b="1">
                          <a:solidFill>
                            <a:schemeClr val="bg1"/>
                          </a:solidFill>
                          <a:effectLst/>
                          <a:latin typeface="Tahoma" panose="020B0604030504040204" pitchFamily="34" charset="0"/>
                          <a:ea typeface="Tahoma" panose="020B0604030504040204" pitchFamily="34" charset="0"/>
                          <a:cs typeface="Tahoma" panose="020B0604030504040204" pitchFamily="34" charset="0"/>
                        </a:rPr>
                        <a:t>Ư</a:t>
                      </a:r>
                      <a:endParaRPr lang="vi-VN" sz="6000" b="1">
                        <a:solidFill>
                          <a:schemeClr val="bg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7030A0"/>
                    </a:solidFill>
                  </a:tcPr>
                </a:tc>
                <a:tc>
                  <a:txBody>
                    <a:bodyPr/>
                    <a:lstStyle/>
                    <a:p>
                      <a:pPr algn="ctr">
                        <a:lnSpc>
                          <a:spcPct val="107000"/>
                        </a:lnSpc>
                        <a:spcAft>
                          <a:spcPts val="800"/>
                        </a:spcAft>
                      </a:pPr>
                      <a:r>
                        <a:rPr lang="en-US" sz="6000" b="1">
                          <a:solidFill>
                            <a:schemeClr val="bg1"/>
                          </a:solidFill>
                          <a:effectLst/>
                          <a:latin typeface="Tahoma" panose="020B0604030504040204" pitchFamily="34" charset="0"/>
                          <a:ea typeface="Tahoma" panose="020B0604030504040204" pitchFamily="34" charset="0"/>
                          <a:cs typeface="Tahoma" panose="020B0604030504040204" pitchFamily="34" charset="0"/>
                        </a:rPr>
                        <a:t>Ơ</a:t>
                      </a:r>
                      <a:endParaRPr lang="vi-VN" sz="6000" b="1">
                        <a:solidFill>
                          <a:schemeClr val="bg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7030A0"/>
                    </a:solidFill>
                  </a:tcPr>
                </a:tc>
                <a:tc>
                  <a:txBody>
                    <a:bodyPr/>
                    <a:lstStyle/>
                    <a:p>
                      <a:pPr algn="ctr">
                        <a:lnSpc>
                          <a:spcPct val="107000"/>
                        </a:lnSpc>
                        <a:spcAft>
                          <a:spcPts val="800"/>
                        </a:spcAft>
                      </a:pPr>
                      <a:r>
                        <a:rPr lang="en-US" sz="6000" b="1">
                          <a:solidFill>
                            <a:schemeClr val="bg1"/>
                          </a:solidFill>
                          <a:effectLst/>
                          <a:latin typeface="Tahoma" panose="020B0604030504040204" pitchFamily="34" charset="0"/>
                          <a:ea typeface="Tahoma" panose="020B0604030504040204" pitchFamily="34" charset="0"/>
                          <a:cs typeface="Tahoma" panose="020B0604030504040204" pitchFamily="34" charset="0"/>
                        </a:rPr>
                        <a:t>I</a:t>
                      </a:r>
                      <a:endParaRPr lang="vi-VN" sz="6000" b="1">
                        <a:solidFill>
                          <a:schemeClr val="bg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7030A0"/>
                    </a:solidFill>
                  </a:tcPr>
                </a:tc>
                <a:tc>
                  <a:txBody>
                    <a:bodyPr/>
                    <a:lstStyle/>
                    <a:p>
                      <a:pPr algn="ctr">
                        <a:lnSpc>
                          <a:spcPct val="107000"/>
                        </a:lnSpc>
                        <a:spcAft>
                          <a:spcPts val="800"/>
                        </a:spcAft>
                      </a:pPr>
                      <a:endParaRPr lang="vi-VN" sz="6000" b="1">
                        <a:solidFill>
                          <a:schemeClr val="bg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573846923"/>
                  </a:ext>
                </a:extLst>
              </a:tr>
              <a:tr h="938311">
                <a:tc>
                  <a:txBody>
                    <a:bodyPr/>
                    <a:lstStyle/>
                    <a:p>
                      <a:pPr algn="ctr">
                        <a:lnSpc>
                          <a:spcPct val="107000"/>
                        </a:lnSpc>
                        <a:spcAft>
                          <a:spcPts val="800"/>
                        </a:spcAft>
                      </a:pPr>
                      <a:r>
                        <a:rPr lang="en-US" sz="6000" b="1">
                          <a:solidFill>
                            <a:schemeClr val="bg1"/>
                          </a:solidFill>
                          <a:effectLst/>
                          <a:latin typeface="Tahoma" panose="020B0604030504040204" pitchFamily="34" charset="0"/>
                          <a:ea typeface="Tahoma" panose="020B0604030504040204" pitchFamily="34" charset="0"/>
                          <a:cs typeface="Tahoma" panose="020B0604030504040204" pitchFamily="34" charset="0"/>
                        </a:rPr>
                        <a:t>H</a:t>
                      </a:r>
                      <a:endParaRPr lang="vi-VN" sz="6000" b="1">
                        <a:solidFill>
                          <a:schemeClr val="bg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7030A0"/>
                    </a:solidFill>
                  </a:tcPr>
                </a:tc>
                <a:tc>
                  <a:txBody>
                    <a:bodyPr/>
                    <a:lstStyle/>
                    <a:p>
                      <a:pPr algn="ctr">
                        <a:lnSpc>
                          <a:spcPct val="107000"/>
                        </a:lnSpc>
                        <a:spcAft>
                          <a:spcPts val="800"/>
                        </a:spcAft>
                      </a:pPr>
                      <a:r>
                        <a:rPr lang="en-US" sz="6000" b="1">
                          <a:solidFill>
                            <a:schemeClr val="bg1"/>
                          </a:solidFill>
                          <a:effectLst/>
                          <a:latin typeface="Tahoma" panose="020B0604030504040204" pitchFamily="34" charset="0"/>
                          <a:ea typeface="Tahoma" panose="020B0604030504040204" pitchFamily="34" charset="0"/>
                          <a:cs typeface="Tahoma" panose="020B0604030504040204" pitchFamily="34" charset="0"/>
                        </a:rPr>
                        <a:t>O</a:t>
                      </a:r>
                      <a:endParaRPr lang="vi-VN" sz="6000" b="1">
                        <a:solidFill>
                          <a:schemeClr val="bg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7030A0"/>
                    </a:solidFill>
                  </a:tcPr>
                </a:tc>
                <a:tc>
                  <a:txBody>
                    <a:bodyPr/>
                    <a:lstStyle/>
                    <a:p>
                      <a:pPr algn="ctr">
                        <a:lnSpc>
                          <a:spcPct val="107000"/>
                        </a:lnSpc>
                        <a:spcAft>
                          <a:spcPts val="800"/>
                        </a:spcAft>
                      </a:pPr>
                      <a:r>
                        <a:rPr lang="en-US" sz="6000" b="1">
                          <a:solidFill>
                            <a:schemeClr val="bg1"/>
                          </a:solidFill>
                          <a:effectLst/>
                          <a:latin typeface="Tahoma" panose="020B0604030504040204" pitchFamily="34" charset="0"/>
                          <a:ea typeface="Tahoma" panose="020B0604030504040204" pitchFamily="34" charset="0"/>
                          <a:cs typeface="Tahoma" panose="020B0604030504040204" pitchFamily="34" charset="0"/>
                        </a:rPr>
                        <a:t>A</a:t>
                      </a:r>
                      <a:endParaRPr lang="vi-VN" sz="6000" b="1">
                        <a:solidFill>
                          <a:schemeClr val="bg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7030A0"/>
                    </a:solidFill>
                  </a:tcPr>
                </a:tc>
                <a:tc>
                  <a:txBody>
                    <a:bodyPr/>
                    <a:lstStyle/>
                    <a:p>
                      <a:pPr algn="ctr">
                        <a:lnSpc>
                          <a:spcPct val="107000"/>
                        </a:lnSpc>
                        <a:spcAft>
                          <a:spcPts val="800"/>
                        </a:spcAft>
                      </a:pPr>
                      <a:r>
                        <a:rPr lang="en-US" sz="6000" b="1">
                          <a:solidFill>
                            <a:schemeClr val="bg1"/>
                          </a:solidFill>
                          <a:effectLst/>
                          <a:latin typeface="Tahoma" panose="020B0604030504040204" pitchFamily="34" charset="0"/>
                          <a:ea typeface="Tahoma" panose="020B0604030504040204" pitchFamily="34" charset="0"/>
                          <a:cs typeface="Tahoma" panose="020B0604030504040204" pitchFamily="34" charset="0"/>
                        </a:rPr>
                        <a:t>N</a:t>
                      </a:r>
                      <a:endParaRPr lang="vi-VN" sz="6000" b="1">
                        <a:solidFill>
                          <a:schemeClr val="bg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7030A0"/>
                    </a:solidFill>
                  </a:tcPr>
                </a:tc>
                <a:tc>
                  <a:txBody>
                    <a:bodyPr/>
                    <a:lstStyle/>
                    <a:p>
                      <a:pPr algn="ctr">
                        <a:lnSpc>
                          <a:spcPct val="107000"/>
                        </a:lnSpc>
                        <a:spcAft>
                          <a:spcPts val="800"/>
                        </a:spcAft>
                      </a:pPr>
                      <a:r>
                        <a:rPr lang="en-US" sz="6000" b="1">
                          <a:solidFill>
                            <a:schemeClr val="bg1"/>
                          </a:solidFill>
                          <a:effectLst/>
                          <a:latin typeface="Tahoma" panose="020B0604030504040204" pitchFamily="34" charset="0"/>
                          <a:ea typeface="Tahoma" panose="020B0604030504040204" pitchFamily="34" charset="0"/>
                          <a:cs typeface="Tahoma" panose="020B0604030504040204" pitchFamily="34" charset="0"/>
                        </a:rPr>
                        <a:t>G</a:t>
                      </a:r>
                      <a:endParaRPr lang="vi-VN" sz="6000" b="1">
                        <a:solidFill>
                          <a:schemeClr val="bg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7030A0"/>
                    </a:solidFill>
                  </a:tcPr>
                </a:tc>
                <a:tc>
                  <a:txBody>
                    <a:bodyPr/>
                    <a:lstStyle/>
                    <a:p>
                      <a:pPr algn="ctr">
                        <a:lnSpc>
                          <a:spcPct val="107000"/>
                        </a:lnSpc>
                        <a:spcAft>
                          <a:spcPts val="800"/>
                        </a:spcAft>
                      </a:pPr>
                      <a:r>
                        <a:rPr lang="en-US" sz="6000" b="1">
                          <a:solidFill>
                            <a:schemeClr val="bg1"/>
                          </a:solidFill>
                          <a:effectLst/>
                          <a:latin typeface="Tahoma" panose="020B0604030504040204" pitchFamily="34" charset="0"/>
                          <a:ea typeface="Tahoma" panose="020B0604030504040204" pitchFamily="34" charset="0"/>
                          <a:cs typeface="Tahoma" panose="020B0604030504040204" pitchFamily="34" charset="0"/>
                        </a:rPr>
                        <a:t>Đ</a:t>
                      </a:r>
                      <a:endParaRPr lang="vi-VN" sz="6000" b="1">
                        <a:solidFill>
                          <a:schemeClr val="bg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7030A0"/>
                    </a:solidFill>
                  </a:tcPr>
                </a:tc>
                <a:tc>
                  <a:txBody>
                    <a:bodyPr/>
                    <a:lstStyle/>
                    <a:p>
                      <a:pPr algn="ctr">
                        <a:lnSpc>
                          <a:spcPct val="107000"/>
                        </a:lnSpc>
                        <a:spcAft>
                          <a:spcPts val="800"/>
                        </a:spcAft>
                      </a:pPr>
                      <a:r>
                        <a:rPr lang="en-US" sz="6000" b="1">
                          <a:solidFill>
                            <a:schemeClr val="bg1"/>
                          </a:solidFill>
                          <a:effectLst/>
                          <a:latin typeface="Tahoma" panose="020B0604030504040204" pitchFamily="34" charset="0"/>
                          <a:ea typeface="Tahoma" panose="020B0604030504040204" pitchFamily="34" charset="0"/>
                          <a:cs typeface="Tahoma" panose="020B0604030504040204" pitchFamily="34" charset="0"/>
                        </a:rPr>
                        <a:t>Ị</a:t>
                      </a:r>
                      <a:endParaRPr lang="vi-VN" sz="6000" b="1">
                        <a:solidFill>
                          <a:schemeClr val="bg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7030A0"/>
                    </a:solidFill>
                  </a:tcPr>
                </a:tc>
                <a:tc>
                  <a:txBody>
                    <a:bodyPr/>
                    <a:lstStyle/>
                    <a:p>
                      <a:pPr algn="ctr">
                        <a:lnSpc>
                          <a:spcPct val="107000"/>
                        </a:lnSpc>
                        <a:spcAft>
                          <a:spcPts val="800"/>
                        </a:spcAft>
                      </a:pPr>
                      <a:r>
                        <a:rPr lang="en-US" sz="6000" b="1">
                          <a:solidFill>
                            <a:schemeClr val="bg1"/>
                          </a:solidFill>
                          <a:effectLst/>
                          <a:latin typeface="Tahoma" panose="020B0604030504040204" pitchFamily="34" charset="0"/>
                          <a:ea typeface="Tahoma" panose="020B0604030504040204" pitchFamily="34" charset="0"/>
                          <a:cs typeface="Tahoma" panose="020B0604030504040204" pitchFamily="34" charset="0"/>
                        </a:rPr>
                        <a:t>A</a:t>
                      </a:r>
                      <a:endParaRPr lang="vi-VN" sz="6000" b="1">
                        <a:solidFill>
                          <a:schemeClr val="bg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7030A0"/>
                    </a:solidFill>
                  </a:tcPr>
                </a:tc>
                <a:tc>
                  <a:txBody>
                    <a:bodyPr/>
                    <a:lstStyle/>
                    <a:p>
                      <a:pPr algn="ctr">
                        <a:lnSpc>
                          <a:spcPct val="107000"/>
                        </a:lnSpc>
                        <a:spcAft>
                          <a:spcPts val="800"/>
                        </a:spcAft>
                      </a:pPr>
                      <a:endParaRPr lang="vi-VN" sz="6000" b="1">
                        <a:solidFill>
                          <a:schemeClr val="bg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7000"/>
                        </a:lnSpc>
                        <a:spcAft>
                          <a:spcPts val="800"/>
                        </a:spcAft>
                      </a:pPr>
                      <a:endParaRPr lang="vi-VN" sz="6000" b="1">
                        <a:solidFill>
                          <a:schemeClr val="bg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498741911"/>
                  </a:ext>
                </a:extLst>
              </a:tr>
              <a:tr h="938311">
                <a:tc>
                  <a:txBody>
                    <a:bodyPr/>
                    <a:lstStyle/>
                    <a:p>
                      <a:pPr algn="ctr">
                        <a:lnSpc>
                          <a:spcPct val="107000"/>
                        </a:lnSpc>
                        <a:spcAft>
                          <a:spcPts val="800"/>
                        </a:spcAft>
                      </a:pPr>
                      <a:endParaRPr lang="vi-VN" sz="6000" b="1">
                        <a:solidFill>
                          <a:schemeClr val="bg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7000"/>
                        </a:lnSpc>
                        <a:spcAft>
                          <a:spcPts val="800"/>
                        </a:spcAft>
                      </a:pPr>
                      <a:endParaRPr lang="vi-VN" sz="6000" b="1">
                        <a:solidFill>
                          <a:schemeClr val="bg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7000"/>
                        </a:lnSpc>
                        <a:spcAft>
                          <a:spcPts val="800"/>
                        </a:spcAft>
                      </a:pPr>
                      <a:r>
                        <a:rPr lang="en-US" sz="6000" b="1">
                          <a:solidFill>
                            <a:schemeClr val="bg1"/>
                          </a:solidFill>
                          <a:effectLst/>
                          <a:latin typeface="Tahoma" panose="020B0604030504040204" pitchFamily="34" charset="0"/>
                          <a:ea typeface="Tahoma" panose="020B0604030504040204" pitchFamily="34" charset="0"/>
                          <a:cs typeface="Tahoma" panose="020B0604030504040204" pitchFamily="34" charset="0"/>
                        </a:rPr>
                        <a:t>G</a:t>
                      </a:r>
                      <a:endParaRPr lang="vi-VN" sz="6000" b="1">
                        <a:solidFill>
                          <a:schemeClr val="bg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7030A0"/>
                    </a:solidFill>
                  </a:tcPr>
                </a:tc>
                <a:tc>
                  <a:txBody>
                    <a:bodyPr/>
                    <a:lstStyle/>
                    <a:p>
                      <a:pPr algn="ctr">
                        <a:lnSpc>
                          <a:spcPct val="107000"/>
                        </a:lnSpc>
                        <a:spcAft>
                          <a:spcPts val="800"/>
                        </a:spcAft>
                      </a:pPr>
                      <a:r>
                        <a:rPr lang="en-US" sz="6000" b="1">
                          <a:solidFill>
                            <a:schemeClr val="bg1"/>
                          </a:solidFill>
                          <a:effectLst/>
                          <a:latin typeface="Tahoma" panose="020B0604030504040204" pitchFamily="34" charset="0"/>
                          <a:ea typeface="Tahoma" panose="020B0604030504040204" pitchFamily="34" charset="0"/>
                          <a:cs typeface="Tahoma" panose="020B0604030504040204" pitchFamily="34" charset="0"/>
                        </a:rPr>
                        <a:t>I</a:t>
                      </a:r>
                      <a:endParaRPr lang="vi-VN" sz="6000" b="1">
                        <a:solidFill>
                          <a:schemeClr val="bg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7030A0"/>
                    </a:solidFill>
                  </a:tcPr>
                </a:tc>
                <a:tc>
                  <a:txBody>
                    <a:bodyPr/>
                    <a:lstStyle/>
                    <a:p>
                      <a:pPr algn="ctr">
                        <a:lnSpc>
                          <a:spcPct val="107000"/>
                        </a:lnSpc>
                        <a:spcAft>
                          <a:spcPts val="800"/>
                        </a:spcAft>
                      </a:pPr>
                      <a:r>
                        <a:rPr lang="en-US" sz="6000" b="1">
                          <a:solidFill>
                            <a:schemeClr val="bg1"/>
                          </a:solidFill>
                          <a:effectLst/>
                          <a:latin typeface="Tahoma" panose="020B0604030504040204" pitchFamily="34" charset="0"/>
                          <a:ea typeface="Tahoma" panose="020B0604030504040204" pitchFamily="34" charset="0"/>
                          <a:cs typeface="Tahoma" panose="020B0604030504040204" pitchFamily="34" charset="0"/>
                        </a:rPr>
                        <a:t>E</a:t>
                      </a:r>
                      <a:endParaRPr lang="vi-VN" sz="6000" b="1">
                        <a:solidFill>
                          <a:schemeClr val="bg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7030A0"/>
                    </a:solidFill>
                  </a:tcPr>
                </a:tc>
                <a:tc>
                  <a:txBody>
                    <a:bodyPr/>
                    <a:lstStyle/>
                    <a:p>
                      <a:pPr algn="ctr">
                        <a:lnSpc>
                          <a:spcPct val="107000"/>
                        </a:lnSpc>
                        <a:spcAft>
                          <a:spcPts val="800"/>
                        </a:spcAft>
                      </a:pPr>
                      <a:r>
                        <a:rPr lang="en-US" sz="6000" b="1">
                          <a:solidFill>
                            <a:schemeClr val="bg1"/>
                          </a:solidFill>
                          <a:effectLst/>
                          <a:latin typeface="Tahoma" panose="020B0604030504040204" pitchFamily="34" charset="0"/>
                          <a:ea typeface="Tahoma" panose="020B0604030504040204" pitchFamily="34" charset="0"/>
                          <a:cs typeface="Tahoma" panose="020B0604030504040204" pitchFamily="34" charset="0"/>
                        </a:rPr>
                        <a:t>O</a:t>
                      </a:r>
                      <a:endParaRPr lang="vi-VN" sz="6000" b="1">
                        <a:solidFill>
                          <a:schemeClr val="bg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7030A0"/>
                    </a:solidFill>
                  </a:tcPr>
                </a:tc>
                <a:tc>
                  <a:txBody>
                    <a:bodyPr/>
                    <a:lstStyle/>
                    <a:p>
                      <a:pPr algn="ctr">
                        <a:lnSpc>
                          <a:spcPct val="107000"/>
                        </a:lnSpc>
                        <a:spcAft>
                          <a:spcPts val="800"/>
                        </a:spcAft>
                      </a:pPr>
                      <a:r>
                        <a:rPr lang="en-US" sz="6000" b="1">
                          <a:solidFill>
                            <a:schemeClr val="bg1"/>
                          </a:solidFill>
                          <a:effectLst/>
                          <a:latin typeface="Tahoma" panose="020B0604030504040204" pitchFamily="34" charset="0"/>
                          <a:ea typeface="Tahoma" panose="020B0604030504040204" pitchFamily="34" charset="0"/>
                          <a:cs typeface="Tahoma" panose="020B0604030504040204" pitchFamily="34" charset="0"/>
                        </a:rPr>
                        <a:t>M</a:t>
                      </a:r>
                      <a:endParaRPr lang="vi-VN" sz="6000" b="1">
                        <a:solidFill>
                          <a:schemeClr val="bg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7030A0"/>
                    </a:solidFill>
                  </a:tcPr>
                </a:tc>
                <a:tc>
                  <a:txBody>
                    <a:bodyPr/>
                    <a:lstStyle/>
                    <a:p>
                      <a:pPr algn="ctr">
                        <a:lnSpc>
                          <a:spcPct val="107000"/>
                        </a:lnSpc>
                        <a:spcAft>
                          <a:spcPts val="800"/>
                        </a:spcAft>
                      </a:pPr>
                      <a:r>
                        <a:rPr lang="en-US" sz="6000" b="1">
                          <a:solidFill>
                            <a:schemeClr val="bg1"/>
                          </a:solidFill>
                          <a:effectLst/>
                          <a:latin typeface="Tahoma" panose="020B0604030504040204" pitchFamily="34" charset="0"/>
                          <a:ea typeface="Tahoma" panose="020B0604030504040204" pitchFamily="34" charset="0"/>
                          <a:cs typeface="Tahoma" panose="020B0604030504040204" pitchFamily="34" charset="0"/>
                        </a:rPr>
                        <a:t>Ì</a:t>
                      </a:r>
                      <a:endParaRPr lang="vi-VN" sz="6000" b="1">
                        <a:solidFill>
                          <a:schemeClr val="bg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7030A0"/>
                    </a:solidFill>
                  </a:tcPr>
                </a:tc>
                <a:tc>
                  <a:txBody>
                    <a:bodyPr/>
                    <a:lstStyle/>
                    <a:p>
                      <a:pPr algn="ctr">
                        <a:lnSpc>
                          <a:spcPct val="107000"/>
                        </a:lnSpc>
                        <a:spcAft>
                          <a:spcPts val="800"/>
                        </a:spcAft>
                      </a:pPr>
                      <a:r>
                        <a:rPr lang="en-US" sz="6000" b="1">
                          <a:solidFill>
                            <a:schemeClr val="bg1"/>
                          </a:solidFill>
                          <a:effectLst/>
                          <a:latin typeface="Tahoma" panose="020B0604030504040204" pitchFamily="34" charset="0"/>
                          <a:ea typeface="Tahoma" panose="020B0604030504040204" pitchFamily="34" charset="0"/>
                          <a:cs typeface="Tahoma" panose="020B0604030504040204" pitchFamily="34" charset="0"/>
                        </a:rPr>
                        <a:t>N</a:t>
                      </a:r>
                      <a:endParaRPr lang="vi-VN" sz="6000" b="1">
                        <a:solidFill>
                          <a:schemeClr val="bg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7030A0"/>
                    </a:solidFill>
                  </a:tcPr>
                </a:tc>
                <a:tc>
                  <a:txBody>
                    <a:bodyPr/>
                    <a:lstStyle/>
                    <a:p>
                      <a:pPr algn="ctr">
                        <a:lnSpc>
                          <a:spcPct val="107000"/>
                        </a:lnSpc>
                        <a:spcAft>
                          <a:spcPts val="800"/>
                        </a:spcAft>
                      </a:pPr>
                      <a:r>
                        <a:rPr lang="en-US" sz="6000" b="1">
                          <a:solidFill>
                            <a:schemeClr val="bg1"/>
                          </a:solidFill>
                          <a:effectLst/>
                          <a:latin typeface="Tahoma" panose="020B0604030504040204" pitchFamily="34" charset="0"/>
                          <a:ea typeface="Tahoma" panose="020B0604030504040204" pitchFamily="34" charset="0"/>
                          <a:cs typeface="Tahoma" panose="020B0604030504040204" pitchFamily="34" charset="0"/>
                        </a:rPr>
                        <a:t>H</a:t>
                      </a:r>
                      <a:endParaRPr lang="vi-VN" sz="6000" b="1">
                        <a:solidFill>
                          <a:schemeClr val="bg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7030A0"/>
                    </a:solidFill>
                  </a:tcPr>
                </a:tc>
                <a:extLst>
                  <a:ext uri="{0D108BD9-81ED-4DB2-BD59-A6C34878D82A}">
                    <a16:rowId xmlns:a16="http://schemas.microsoft.com/office/drawing/2014/main" val="3969385001"/>
                  </a:ext>
                </a:extLst>
              </a:tr>
            </a:tbl>
          </a:graphicData>
        </a:graphic>
      </p:graphicFrame>
      <p:sp>
        <p:nvSpPr>
          <p:cNvPr id="100" name="Rectangle 2376">
            <a:extLst>
              <a:ext uri="{FF2B5EF4-FFF2-40B4-BE49-F238E27FC236}">
                <a16:creationId xmlns:a16="http://schemas.microsoft.com/office/drawing/2014/main" id="{67BDFA8D-0F81-4434-A2D8-2267656125F5}"/>
              </a:ext>
            </a:extLst>
          </p:cNvPr>
          <p:cNvSpPr>
            <a:spLocks noChangeArrowheads="1"/>
          </p:cNvSpPr>
          <p:nvPr/>
        </p:nvSpPr>
        <p:spPr bwMode="auto">
          <a:xfrm>
            <a:off x="2889539" y="65867"/>
            <a:ext cx="869661" cy="937467"/>
          </a:xfrm>
          <a:prstGeom prst="rect">
            <a:avLst/>
          </a:prstGeom>
          <a:solidFill>
            <a:schemeClr val="accent6">
              <a:lumMod val="20000"/>
              <a:lumOff val="80000"/>
            </a:schemeClr>
          </a:solidFill>
          <a:ln w="9525">
            <a:solidFill>
              <a:schemeClr val="tx1"/>
            </a:solidFill>
            <a:miter lim="800000"/>
            <a:headEnd/>
            <a:tailEnd/>
          </a:ln>
          <a:effectLst/>
        </p:spPr>
        <p:txBody>
          <a:bodyPr wrap="none" anchor="ctr"/>
          <a:lstStyle/>
          <a:p>
            <a:pPr algn="ctr"/>
            <a:endParaRPr lang="vi-VN" altLang="vi-VN" sz="4800" b="1">
              <a:effectLst>
                <a:outerShdw blurRad="38100" dist="38100" dir="2700000" algn="tl">
                  <a:srgbClr val="000000"/>
                </a:outerShdw>
              </a:effectLst>
            </a:endParaRPr>
          </a:p>
        </p:txBody>
      </p:sp>
      <p:sp>
        <p:nvSpPr>
          <p:cNvPr id="101" name="Rectangle 2376">
            <a:extLst>
              <a:ext uri="{FF2B5EF4-FFF2-40B4-BE49-F238E27FC236}">
                <a16:creationId xmlns:a16="http://schemas.microsoft.com/office/drawing/2014/main" id="{303BBFC2-F54E-48F2-965F-C42B3B006F38}"/>
              </a:ext>
            </a:extLst>
          </p:cNvPr>
          <p:cNvSpPr>
            <a:spLocks noChangeArrowheads="1"/>
          </p:cNvSpPr>
          <p:nvPr/>
        </p:nvSpPr>
        <p:spPr bwMode="auto">
          <a:xfrm>
            <a:off x="3749540" y="64427"/>
            <a:ext cx="869661" cy="949033"/>
          </a:xfrm>
          <a:prstGeom prst="rect">
            <a:avLst/>
          </a:prstGeom>
          <a:solidFill>
            <a:schemeClr val="accent6">
              <a:lumMod val="20000"/>
              <a:lumOff val="80000"/>
            </a:schemeClr>
          </a:solidFill>
          <a:ln w="9525">
            <a:solidFill>
              <a:schemeClr val="tx1"/>
            </a:solidFill>
            <a:miter lim="800000"/>
            <a:headEnd/>
            <a:tailEnd/>
          </a:ln>
          <a:effectLst/>
        </p:spPr>
        <p:txBody>
          <a:bodyPr wrap="none" anchor="ctr"/>
          <a:lstStyle/>
          <a:p>
            <a:pPr algn="ctr"/>
            <a:endParaRPr lang="vi-VN" altLang="vi-VN" sz="4800" b="1">
              <a:effectLst>
                <a:outerShdw blurRad="38100" dist="38100" dir="2700000" algn="tl">
                  <a:srgbClr val="000000"/>
                </a:outerShdw>
              </a:effectLst>
            </a:endParaRPr>
          </a:p>
        </p:txBody>
      </p:sp>
      <p:sp>
        <p:nvSpPr>
          <p:cNvPr id="102" name="Rectangle 2376">
            <a:extLst>
              <a:ext uri="{FF2B5EF4-FFF2-40B4-BE49-F238E27FC236}">
                <a16:creationId xmlns:a16="http://schemas.microsoft.com/office/drawing/2014/main" id="{C2B627F3-5B43-49B7-8FCE-D33B7E0E9FD0}"/>
              </a:ext>
            </a:extLst>
          </p:cNvPr>
          <p:cNvSpPr>
            <a:spLocks noChangeArrowheads="1"/>
          </p:cNvSpPr>
          <p:nvPr/>
        </p:nvSpPr>
        <p:spPr bwMode="auto">
          <a:xfrm>
            <a:off x="4616739" y="65867"/>
            <a:ext cx="869661" cy="947593"/>
          </a:xfrm>
          <a:prstGeom prst="rect">
            <a:avLst/>
          </a:prstGeom>
          <a:solidFill>
            <a:schemeClr val="accent6">
              <a:lumMod val="20000"/>
              <a:lumOff val="80000"/>
            </a:schemeClr>
          </a:solidFill>
          <a:ln w="9525">
            <a:solidFill>
              <a:schemeClr val="tx1"/>
            </a:solidFill>
            <a:miter lim="800000"/>
            <a:headEnd/>
            <a:tailEnd/>
          </a:ln>
          <a:effectLst/>
        </p:spPr>
        <p:txBody>
          <a:bodyPr wrap="none" anchor="ctr"/>
          <a:lstStyle/>
          <a:p>
            <a:pPr algn="ctr"/>
            <a:endParaRPr lang="vi-VN" altLang="vi-VN" sz="4800" b="1">
              <a:effectLst>
                <a:outerShdw blurRad="38100" dist="38100" dir="2700000" algn="tl">
                  <a:srgbClr val="000000"/>
                </a:outerShdw>
              </a:effectLst>
            </a:endParaRPr>
          </a:p>
        </p:txBody>
      </p:sp>
      <p:sp>
        <p:nvSpPr>
          <p:cNvPr id="103" name="Rectangle 2376">
            <a:extLst>
              <a:ext uri="{FF2B5EF4-FFF2-40B4-BE49-F238E27FC236}">
                <a16:creationId xmlns:a16="http://schemas.microsoft.com/office/drawing/2014/main" id="{D9C4539E-46E0-44AF-8659-C4C5A07EA317}"/>
              </a:ext>
            </a:extLst>
          </p:cNvPr>
          <p:cNvSpPr>
            <a:spLocks noChangeArrowheads="1"/>
          </p:cNvSpPr>
          <p:nvPr/>
        </p:nvSpPr>
        <p:spPr bwMode="auto">
          <a:xfrm>
            <a:off x="5476740" y="64427"/>
            <a:ext cx="869661" cy="949033"/>
          </a:xfrm>
          <a:prstGeom prst="rect">
            <a:avLst/>
          </a:prstGeom>
          <a:solidFill>
            <a:schemeClr val="accent6">
              <a:lumMod val="20000"/>
              <a:lumOff val="80000"/>
            </a:schemeClr>
          </a:solidFill>
          <a:ln w="9525">
            <a:solidFill>
              <a:schemeClr val="tx1"/>
            </a:solidFill>
            <a:miter lim="800000"/>
            <a:headEnd/>
            <a:tailEnd/>
          </a:ln>
          <a:effectLst/>
        </p:spPr>
        <p:txBody>
          <a:bodyPr wrap="none" anchor="ctr"/>
          <a:lstStyle/>
          <a:p>
            <a:pPr algn="ctr"/>
            <a:endParaRPr lang="vi-VN" altLang="vi-VN" sz="4800" b="1">
              <a:effectLst>
                <a:outerShdw blurRad="38100" dist="38100" dir="2700000" algn="tl">
                  <a:srgbClr val="000000"/>
                </a:outerShdw>
              </a:effectLst>
            </a:endParaRPr>
          </a:p>
        </p:txBody>
      </p:sp>
      <p:sp>
        <p:nvSpPr>
          <p:cNvPr id="104" name="Rectangle 2376">
            <a:extLst>
              <a:ext uri="{FF2B5EF4-FFF2-40B4-BE49-F238E27FC236}">
                <a16:creationId xmlns:a16="http://schemas.microsoft.com/office/drawing/2014/main" id="{EECDAA78-6562-4761-B848-4D17A390F5D7}"/>
              </a:ext>
            </a:extLst>
          </p:cNvPr>
          <p:cNvSpPr>
            <a:spLocks noChangeArrowheads="1"/>
          </p:cNvSpPr>
          <p:nvPr/>
        </p:nvSpPr>
        <p:spPr bwMode="auto">
          <a:xfrm>
            <a:off x="6328699" y="65867"/>
            <a:ext cx="869661" cy="947593"/>
          </a:xfrm>
          <a:prstGeom prst="rect">
            <a:avLst/>
          </a:prstGeom>
          <a:solidFill>
            <a:schemeClr val="accent6">
              <a:lumMod val="20000"/>
              <a:lumOff val="80000"/>
            </a:schemeClr>
          </a:solidFill>
          <a:ln w="9525">
            <a:solidFill>
              <a:schemeClr val="tx1"/>
            </a:solidFill>
            <a:miter lim="800000"/>
            <a:headEnd/>
            <a:tailEnd/>
          </a:ln>
          <a:effectLst/>
        </p:spPr>
        <p:txBody>
          <a:bodyPr wrap="none" anchor="ctr"/>
          <a:lstStyle/>
          <a:p>
            <a:pPr algn="ctr"/>
            <a:endParaRPr lang="vi-VN" altLang="vi-VN" sz="4800" b="1">
              <a:effectLst>
                <a:outerShdw blurRad="38100" dist="38100" dir="2700000" algn="tl">
                  <a:srgbClr val="000000"/>
                </a:outerShdw>
              </a:effectLst>
            </a:endParaRPr>
          </a:p>
        </p:txBody>
      </p:sp>
      <p:sp>
        <p:nvSpPr>
          <p:cNvPr id="105" name="Rectangle 2376">
            <a:extLst>
              <a:ext uri="{FF2B5EF4-FFF2-40B4-BE49-F238E27FC236}">
                <a16:creationId xmlns:a16="http://schemas.microsoft.com/office/drawing/2014/main" id="{41A8C6B7-3F44-4802-9D28-816A3498EE5F}"/>
              </a:ext>
            </a:extLst>
          </p:cNvPr>
          <p:cNvSpPr>
            <a:spLocks noChangeArrowheads="1"/>
          </p:cNvSpPr>
          <p:nvPr/>
        </p:nvSpPr>
        <p:spPr bwMode="auto">
          <a:xfrm>
            <a:off x="7188700" y="64427"/>
            <a:ext cx="869661" cy="949033"/>
          </a:xfrm>
          <a:prstGeom prst="rect">
            <a:avLst/>
          </a:prstGeom>
          <a:solidFill>
            <a:schemeClr val="accent6">
              <a:lumMod val="20000"/>
              <a:lumOff val="80000"/>
            </a:schemeClr>
          </a:solidFill>
          <a:ln w="9525">
            <a:solidFill>
              <a:schemeClr val="tx1"/>
            </a:solidFill>
            <a:miter lim="800000"/>
            <a:headEnd/>
            <a:tailEnd/>
          </a:ln>
          <a:effectLst/>
        </p:spPr>
        <p:txBody>
          <a:bodyPr wrap="none" anchor="ctr"/>
          <a:lstStyle/>
          <a:p>
            <a:pPr algn="ctr"/>
            <a:endParaRPr lang="vi-VN" altLang="vi-VN" sz="4800" b="1">
              <a:effectLst>
                <a:outerShdw blurRad="38100" dist="38100" dir="2700000" algn="tl">
                  <a:srgbClr val="000000"/>
                </a:outerShdw>
              </a:effectLst>
            </a:endParaRPr>
          </a:p>
        </p:txBody>
      </p:sp>
      <p:sp>
        <p:nvSpPr>
          <p:cNvPr id="106" name="Rectangle 2376">
            <a:extLst>
              <a:ext uri="{FF2B5EF4-FFF2-40B4-BE49-F238E27FC236}">
                <a16:creationId xmlns:a16="http://schemas.microsoft.com/office/drawing/2014/main" id="{B351AB9C-B682-499B-91D9-A06D413655F8}"/>
              </a:ext>
            </a:extLst>
          </p:cNvPr>
          <p:cNvSpPr>
            <a:spLocks noChangeArrowheads="1"/>
          </p:cNvSpPr>
          <p:nvPr/>
        </p:nvSpPr>
        <p:spPr bwMode="auto">
          <a:xfrm>
            <a:off x="3754540" y="1000233"/>
            <a:ext cx="869661" cy="947593"/>
          </a:xfrm>
          <a:prstGeom prst="rect">
            <a:avLst/>
          </a:prstGeom>
          <a:solidFill>
            <a:schemeClr val="accent6">
              <a:lumMod val="20000"/>
              <a:lumOff val="80000"/>
            </a:schemeClr>
          </a:solidFill>
          <a:ln w="9525">
            <a:solidFill>
              <a:schemeClr val="tx1"/>
            </a:solidFill>
            <a:miter lim="800000"/>
            <a:headEnd/>
            <a:tailEnd/>
          </a:ln>
          <a:effectLst/>
        </p:spPr>
        <p:txBody>
          <a:bodyPr wrap="none" anchor="ctr"/>
          <a:lstStyle/>
          <a:p>
            <a:pPr algn="ctr"/>
            <a:endParaRPr lang="vi-VN" altLang="vi-VN" sz="4800" b="1">
              <a:effectLst>
                <a:outerShdw blurRad="38100" dist="38100" dir="2700000" algn="tl">
                  <a:srgbClr val="000000"/>
                </a:outerShdw>
              </a:effectLst>
            </a:endParaRPr>
          </a:p>
        </p:txBody>
      </p:sp>
      <p:sp>
        <p:nvSpPr>
          <p:cNvPr id="107" name="Rectangle 2376">
            <a:extLst>
              <a:ext uri="{FF2B5EF4-FFF2-40B4-BE49-F238E27FC236}">
                <a16:creationId xmlns:a16="http://schemas.microsoft.com/office/drawing/2014/main" id="{E69AF33B-C0F0-40A1-A667-70B5D0523E67}"/>
              </a:ext>
            </a:extLst>
          </p:cNvPr>
          <p:cNvSpPr>
            <a:spLocks noChangeArrowheads="1"/>
          </p:cNvSpPr>
          <p:nvPr/>
        </p:nvSpPr>
        <p:spPr bwMode="auto">
          <a:xfrm>
            <a:off x="4614541" y="998793"/>
            <a:ext cx="869661" cy="949033"/>
          </a:xfrm>
          <a:prstGeom prst="rect">
            <a:avLst/>
          </a:prstGeom>
          <a:solidFill>
            <a:schemeClr val="accent6">
              <a:lumMod val="20000"/>
              <a:lumOff val="80000"/>
            </a:schemeClr>
          </a:solidFill>
          <a:ln w="9525">
            <a:solidFill>
              <a:schemeClr val="tx1"/>
            </a:solidFill>
            <a:miter lim="800000"/>
            <a:headEnd/>
            <a:tailEnd/>
          </a:ln>
          <a:effectLst/>
        </p:spPr>
        <p:txBody>
          <a:bodyPr wrap="none" anchor="ctr"/>
          <a:lstStyle/>
          <a:p>
            <a:pPr algn="ctr"/>
            <a:endParaRPr lang="vi-VN" altLang="vi-VN" sz="4800" b="1">
              <a:effectLst>
                <a:outerShdw blurRad="38100" dist="38100" dir="2700000" algn="tl">
                  <a:srgbClr val="000000"/>
                </a:outerShdw>
              </a:effectLst>
            </a:endParaRPr>
          </a:p>
        </p:txBody>
      </p:sp>
      <p:sp>
        <p:nvSpPr>
          <p:cNvPr id="108" name="Rectangle 2376">
            <a:extLst>
              <a:ext uri="{FF2B5EF4-FFF2-40B4-BE49-F238E27FC236}">
                <a16:creationId xmlns:a16="http://schemas.microsoft.com/office/drawing/2014/main" id="{7D5EF31F-BD6C-4F9C-9F4A-C4B7F603617C}"/>
              </a:ext>
            </a:extLst>
          </p:cNvPr>
          <p:cNvSpPr>
            <a:spLocks noChangeArrowheads="1"/>
          </p:cNvSpPr>
          <p:nvPr/>
        </p:nvSpPr>
        <p:spPr bwMode="auto">
          <a:xfrm>
            <a:off x="5481740" y="1000233"/>
            <a:ext cx="869661" cy="947593"/>
          </a:xfrm>
          <a:prstGeom prst="rect">
            <a:avLst/>
          </a:prstGeom>
          <a:solidFill>
            <a:schemeClr val="accent6">
              <a:lumMod val="20000"/>
              <a:lumOff val="80000"/>
            </a:schemeClr>
          </a:solidFill>
          <a:ln w="9525">
            <a:solidFill>
              <a:schemeClr val="tx1"/>
            </a:solidFill>
            <a:miter lim="800000"/>
            <a:headEnd/>
            <a:tailEnd/>
          </a:ln>
          <a:effectLst/>
        </p:spPr>
        <p:txBody>
          <a:bodyPr wrap="none" anchor="ctr"/>
          <a:lstStyle/>
          <a:p>
            <a:pPr algn="ctr"/>
            <a:endParaRPr lang="vi-VN" altLang="vi-VN" sz="4800" b="1">
              <a:effectLst>
                <a:outerShdw blurRad="38100" dist="38100" dir="2700000" algn="tl">
                  <a:srgbClr val="000000"/>
                </a:outerShdw>
              </a:effectLst>
            </a:endParaRPr>
          </a:p>
        </p:txBody>
      </p:sp>
      <p:sp>
        <p:nvSpPr>
          <p:cNvPr id="109" name="Rectangle 2376">
            <a:extLst>
              <a:ext uri="{FF2B5EF4-FFF2-40B4-BE49-F238E27FC236}">
                <a16:creationId xmlns:a16="http://schemas.microsoft.com/office/drawing/2014/main" id="{276F2FE3-0676-46F9-B712-BD9AB525CC36}"/>
              </a:ext>
            </a:extLst>
          </p:cNvPr>
          <p:cNvSpPr>
            <a:spLocks noChangeArrowheads="1"/>
          </p:cNvSpPr>
          <p:nvPr/>
        </p:nvSpPr>
        <p:spPr bwMode="auto">
          <a:xfrm>
            <a:off x="6341741" y="998793"/>
            <a:ext cx="869661" cy="949033"/>
          </a:xfrm>
          <a:prstGeom prst="rect">
            <a:avLst/>
          </a:prstGeom>
          <a:solidFill>
            <a:schemeClr val="accent6">
              <a:lumMod val="20000"/>
              <a:lumOff val="80000"/>
            </a:schemeClr>
          </a:solidFill>
          <a:ln w="9525">
            <a:solidFill>
              <a:schemeClr val="tx1"/>
            </a:solidFill>
            <a:miter lim="800000"/>
            <a:headEnd/>
            <a:tailEnd/>
          </a:ln>
          <a:effectLst/>
        </p:spPr>
        <p:txBody>
          <a:bodyPr wrap="none" anchor="ctr"/>
          <a:lstStyle/>
          <a:p>
            <a:pPr algn="ctr"/>
            <a:endParaRPr lang="vi-VN" altLang="vi-VN" sz="4800" b="1">
              <a:effectLst>
                <a:outerShdw blurRad="38100" dist="38100" dir="2700000" algn="tl">
                  <a:srgbClr val="000000"/>
                </a:outerShdw>
              </a:effectLst>
            </a:endParaRPr>
          </a:p>
        </p:txBody>
      </p:sp>
      <p:sp>
        <p:nvSpPr>
          <p:cNvPr id="110" name="Rectangle 2376">
            <a:extLst>
              <a:ext uri="{FF2B5EF4-FFF2-40B4-BE49-F238E27FC236}">
                <a16:creationId xmlns:a16="http://schemas.microsoft.com/office/drawing/2014/main" id="{DE31A3E1-DD80-41B0-8A8B-AE8E8A1788D9}"/>
              </a:ext>
            </a:extLst>
          </p:cNvPr>
          <p:cNvSpPr>
            <a:spLocks noChangeArrowheads="1"/>
          </p:cNvSpPr>
          <p:nvPr/>
        </p:nvSpPr>
        <p:spPr bwMode="auto">
          <a:xfrm>
            <a:off x="7193700" y="1000233"/>
            <a:ext cx="869661" cy="947593"/>
          </a:xfrm>
          <a:prstGeom prst="rect">
            <a:avLst/>
          </a:prstGeom>
          <a:solidFill>
            <a:schemeClr val="accent6">
              <a:lumMod val="20000"/>
              <a:lumOff val="80000"/>
            </a:schemeClr>
          </a:solidFill>
          <a:ln w="9525">
            <a:solidFill>
              <a:schemeClr val="tx1"/>
            </a:solidFill>
            <a:miter lim="800000"/>
            <a:headEnd/>
            <a:tailEnd/>
          </a:ln>
          <a:effectLst/>
        </p:spPr>
        <p:txBody>
          <a:bodyPr wrap="none" anchor="ctr"/>
          <a:lstStyle/>
          <a:p>
            <a:pPr algn="ctr"/>
            <a:endParaRPr lang="vi-VN" altLang="vi-VN" sz="4800" b="1">
              <a:effectLst>
                <a:outerShdw blurRad="38100" dist="38100" dir="2700000" algn="tl">
                  <a:srgbClr val="000000"/>
                </a:outerShdw>
              </a:effectLst>
            </a:endParaRPr>
          </a:p>
        </p:txBody>
      </p:sp>
      <p:sp>
        <p:nvSpPr>
          <p:cNvPr id="111" name="Rectangle 2376">
            <a:extLst>
              <a:ext uri="{FF2B5EF4-FFF2-40B4-BE49-F238E27FC236}">
                <a16:creationId xmlns:a16="http://schemas.microsoft.com/office/drawing/2014/main" id="{08BE5037-D943-46D7-A3B7-57B1E8FED43D}"/>
              </a:ext>
            </a:extLst>
          </p:cNvPr>
          <p:cNvSpPr>
            <a:spLocks noChangeArrowheads="1"/>
          </p:cNvSpPr>
          <p:nvPr/>
        </p:nvSpPr>
        <p:spPr bwMode="auto">
          <a:xfrm>
            <a:off x="8053701" y="998793"/>
            <a:ext cx="869661" cy="949033"/>
          </a:xfrm>
          <a:prstGeom prst="rect">
            <a:avLst/>
          </a:prstGeom>
          <a:solidFill>
            <a:schemeClr val="accent6">
              <a:lumMod val="20000"/>
              <a:lumOff val="80000"/>
            </a:schemeClr>
          </a:solidFill>
          <a:ln w="9525">
            <a:solidFill>
              <a:schemeClr val="tx1"/>
            </a:solidFill>
            <a:miter lim="800000"/>
            <a:headEnd/>
            <a:tailEnd/>
          </a:ln>
          <a:effectLst/>
        </p:spPr>
        <p:txBody>
          <a:bodyPr wrap="none" anchor="ctr"/>
          <a:lstStyle/>
          <a:p>
            <a:pPr algn="ctr"/>
            <a:endParaRPr lang="vi-VN" altLang="vi-VN" sz="4800" b="1">
              <a:effectLst>
                <a:outerShdw blurRad="38100" dist="38100" dir="2700000" algn="tl">
                  <a:srgbClr val="000000"/>
                </a:outerShdw>
              </a:effectLst>
            </a:endParaRPr>
          </a:p>
        </p:txBody>
      </p:sp>
      <p:sp>
        <p:nvSpPr>
          <p:cNvPr id="112" name="Rectangle 2376">
            <a:extLst>
              <a:ext uri="{FF2B5EF4-FFF2-40B4-BE49-F238E27FC236}">
                <a16:creationId xmlns:a16="http://schemas.microsoft.com/office/drawing/2014/main" id="{5924D894-6D1B-42D3-BC75-39DAD7FA4D98}"/>
              </a:ext>
            </a:extLst>
          </p:cNvPr>
          <p:cNvSpPr>
            <a:spLocks noChangeArrowheads="1"/>
          </p:cNvSpPr>
          <p:nvPr/>
        </p:nvSpPr>
        <p:spPr bwMode="auto">
          <a:xfrm>
            <a:off x="8912390" y="993539"/>
            <a:ext cx="869661" cy="949033"/>
          </a:xfrm>
          <a:prstGeom prst="rect">
            <a:avLst/>
          </a:prstGeom>
          <a:solidFill>
            <a:schemeClr val="accent6">
              <a:lumMod val="20000"/>
              <a:lumOff val="80000"/>
            </a:schemeClr>
          </a:solidFill>
          <a:ln w="9525">
            <a:solidFill>
              <a:schemeClr val="tx1"/>
            </a:solidFill>
            <a:miter lim="800000"/>
            <a:headEnd/>
            <a:tailEnd/>
          </a:ln>
          <a:effectLst/>
        </p:spPr>
        <p:txBody>
          <a:bodyPr wrap="none" anchor="ctr"/>
          <a:lstStyle/>
          <a:p>
            <a:pPr algn="ctr"/>
            <a:endParaRPr lang="vi-VN" altLang="vi-VN" sz="4800" b="1">
              <a:effectLst>
                <a:outerShdw blurRad="38100" dist="38100" dir="2700000" algn="tl">
                  <a:srgbClr val="000000"/>
                </a:outerShdw>
              </a:effectLst>
            </a:endParaRPr>
          </a:p>
        </p:txBody>
      </p:sp>
      <p:sp>
        <p:nvSpPr>
          <p:cNvPr id="113" name="Rectangle 2376">
            <a:extLst>
              <a:ext uri="{FF2B5EF4-FFF2-40B4-BE49-F238E27FC236}">
                <a16:creationId xmlns:a16="http://schemas.microsoft.com/office/drawing/2014/main" id="{0BDBAFB7-626D-4021-8629-34B3A9722F19}"/>
              </a:ext>
            </a:extLst>
          </p:cNvPr>
          <p:cNvSpPr>
            <a:spLocks noChangeArrowheads="1"/>
          </p:cNvSpPr>
          <p:nvPr/>
        </p:nvSpPr>
        <p:spPr bwMode="auto">
          <a:xfrm>
            <a:off x="2885338" y="1934600"/>
            <a:ext cx="869661" cy="947593"/>
          </a:xfrm>
          <a:prstGeom prst="rect">
            <a:avLst/>
          </a:prstGeom>
          <a:solidFill>
            <a:schemeClr val="accent6">
              <a:lumMod val="20000"/>
              <a:lumOff val="80000"/>
            </a:schemeClr>
          </a:solidFill>
          <a:ln w="9525">
            <a:solidFill>
              <a:schemeClr val="tx1"/>
            </a:solidFill>
            <a:miter lim="800000"/>
            <a:headEnd/>
            <a:tailEnd/>
          </a:ln>
          <a:effectLst/>
        </p:spPr>
        <p:txBody>
          <a:bodyPr wrap="none" anchor="ctr"/>
          <a:lstStyle/>
          <a:p>
            <a:pPr algn="ctr"/>
            <a:endParaRPr lang="vi-VN" altLang="vi-VN" sz="4800" b="1">
              <a:effectLst>
                <a:outerShdw blurRad="38100" dist="38100" dir="2700000" algn="tl">
                  <a:srgbClr val="000000"/>
                </a:outerShdw>
              </a:effectLst>
            </a:endParaRPr>
          </a:p>
        </p:txBody>
      </p:sp>
      <p:sp>
        <p:nvSpPr>
          <p:cNvPr id="114" name="Rectangle 2376">
            <a:extLst>
              <a:ext uri="{FF2B5EF4-FFF2-40B4-BE49-F238E27FC236}">
                <a16:creationId xmlns:a16="http://schemas.microsoft.com/office/drawing/2014/main" id="{917C8373-01BB-45BD-94AA-DEC7BF26B216}"/>
              </a:ext>
            </a:extLst>
          </p:cNvPr>
          <p:cNvSpPr>
            <a:spLocks noChangeArrowheads="1"/>
          </p:cNvSpPr>
          <p:nvPr/>
        </p:nvSpPr>
        <p:spPr bwMode="auto">
          <a:xfrm>
            <a:off x="3745339" y="1933160"/>
            <a:ext cx="869661" cy="949033"/>
          </a:xfrm>
          <a:prstGeom prst="rect">
            <a:avLst/>
          </a:prstGeom>
          <a:solidFill>
            <a:schemeClr val="accent6">
              <a:lumMod val="20000"/>
              <a:lumOff val="80000"/>
            </a:schemeClr>
          </a:solidFill>
          <a:ln w="9525">
            <a:solidFill>
              <a:schemeClr val="tx1"/>
            </a:solidFill>
            <a:miter lim="800000"/>
            <a:headEnd/>
            <a:tailEnd/>
          </a:ln>
          <a:effectLst/>
        </p:spPr>
        <p:txBody>
          <a:bodyPr wrap="none" anchor="ctr"/>
          <a:lstStyle/>
          <a:p>
            <a:pPr algn="ctr"/>
            <a:endParaRPr lang="vi-VN" altLang="vi-VN" sz="4800" b="1">
              <a:effectLst>
                <a:outerShdw blurRad="38100" dist="38100" dir="2700000" algn="tl">
                  <a:srgbClr val="000000"/>
                </a:outerShdw>
              </a:effectLst>
            </a:endParaRPr>
          </a:p>
        </p:txBody>
      </p:sp>
      <p:sp>
        <p:nvSpPr>
          <p:cNvPr id="115" name="Rectangle 2376">
            <a:extLst>
              <a:ext uri="{FF2B5EF4-FFF2-40B4-BE49-F238E27FC236}">
                <a16:creationId xmlns:a16="http://schemas.microsoft.com/office/drawing/2014/main" id="{267740E5-5D4B-4086-B44E-EB6C824378D9}"/>
              </a:ext>
            </a:extLst>
          </p:cNvPr>
          <p:cNvSpPr>
            <a:spLocks noChangeArrowheads="1"/>
          </p:cNvSpPr>
          <p:nvPr/>
        </p:nvSpPr>
        <p:spPr bwMode="auto">
          <a:xfrm>
            <a:off x="4612538" y="1934600"/>
            <a:ext cx="869661" cy="947593"/>
          </a:xfrm>
          <a:prstGeom prst="rect">
            <a:avLst/>
          </a:prstGeom>
          <a:solidFill>
            <a:schemeClr val="accent6">
              <a:lumMod val="20000"/>
              <a:lumOff val="80000"/>
            </a:schemeClr>
          </a:solidFill>
          <a:ln w="9525">
            <a:solidFill>
              <a:schemeClr val="tx1"/>
            </a:solidFill>
            <a:miter lim="800000"/>
            <a:headEnd/>
            <a:tailEnd/>
          </a:ln>
          <a:effectLst/>
        </p:spPr>
        <p:txBody>
          <a:bodyPr wrap="none" anchor="ctr"/>
          <a:lstStyle/>
          <a:p>
            <a:pPr algn="ctr"/>
            <a:endParaRPr lang="vi-VN" altLang="vi-VN" sz="4800" b="1">
              <a:effectLst>
                <a:outerShdw blurRad="38100" dist="38100" dir="2700000" algn="tl">
                  <a:srgbClr val="000000"/>
                </a:outerShdw>
              </a:effectLst>
            </a:endParaRPr>
          </a:p>
        </p:txBody>
      </p:sp>
      <p:sp>
        <p:nvSpPr>
          <p:cNvPr id="116" name="Rectangle 2376">
            <a:extLst>
              <a:ext uri="{FF2B5EF4-FFF2-40B4-BE49-F238E27FC236}">
                <a16:creationId xmlns:a16="http://schemas.microsoft.com/office/drawing/2014/main" id="{CC773126-9EAF-446E-AD5D-1109CB2DFB2C}"/>
              </a:ext>
            </a:extLst>
          </p:cNvPr>
          <p:cNvSpPr>
            <a:spLocks noChangeArrowheads="1"/>
          </p:cNvSpPr>
          <p:nvPr/>
        </p:nvSpPr>
        <p:spPr bwMode="auto">
          <a:xfrm>
            <a:off x="5472539" y="1933160"/>
            <a:ext cx="869661" cy="949033"/>
          </a:xfrm>
          <a:prstGeom prst="rect">
            <a:avLst/>
          </a:prstGeom>
          <a:solidFill>
            <a:schemeClr val="accent6">
              <a:lumMod val="20000"/>
              <a:lumOff val="80000"/>
            </a:schemeClr>
          </a:solidFill>
          <a:ln w="9525">
            <a:solidFill>
              <a:schemeClr val="tx1"/>
            </a:solidFill>
            <a:miter lim="800000"/>
            <a:headEnd/>
            <a:tailEnd/>
          </a:ln>
          <a:effectLst/>
        </p:spPr>
        <p:txBody>
          <a:bodyPr wrap="none" anchor="ctr"/>
          <a:lstStyle/>
          <a:p>
            <a:pPr algn="ctr"/>
            <a:endParaRPr lang="vi-VN" altLang="vi-VN" sz="4800" b="1">
              <a:effectLst>
                <a:outerShdw blurRad="38100" dist="38100" dir="2700000" algn="tl">
                  <a:srgbClr val="000000"/>
                </a:outerShdw>
              </a:effectLst>
            </a:endParaRPr>
          </a:p>
        </p:txBody>
      </p:sp>
      <p:sp>
        <p:nvSpPr>
          <p:cNvPr id="117" name="Rectangle 2376">
            <a:extLst>
              <a:ext uri="{FF2B5EF4-FFF2-40B4-BE49-F238E27FC236}">
                <a16:creationId xmlns:a16="http://schemas.microsoft.com/office/drawing/2014/main" id="{40B5BA9D-0231-4F38-80AE-D762D43B71A3}"/>
              </a:ext>
            </a:extLst>
          </p:cNvPr>
          <p:cNvSpPr>
            <a:spLocks noChangeArrowheads="1"/>
          </p:cNvSpPr>
          <p:nvPr/>
        </p:nvSpPr>
        <p:spPr bwMode="auto">
          <a:xfrm>
            <a:off x="6324498" y="1934600"/>
            <a:ext cx="869661" cy="947593"/>
          </a:xfrm>
          <a:prstGeom prst="rect">
            <a:avLst/>
          </a:prstGeom>
          <a:solidFill>
            <a:schemeClr val="accent6">
              <a:lumMod val="20000"/>
              <a:lumOff val="80000"/>
            </a:schemeClr>
          </a:solidFill>
          <a:ln w="9525">
            <a:solidFill>
              <a:schemeClr val="tx1"/>
            </a:solidFill>
            <a:miter lim="800000"/>
            <a:headEnd/>
            <a:tailEnd/>
          </a:ln>
          <a:effectLst/>
        </p:spPr>
        <p:txBody>
          <a:bodyPr wrap="none" anchor="ctr"/>
          <a:lstStyle/>
          <a:p>
            <a:pPr algn="ctr"/>
            <a:endParaRPr lang="vi-VN" altLang="vi-VN" sz="4800" b="1">
              <a:effectLst>
                <a:outerShdw blurRad="38100" dist="38100" dir="2700000" algn="tl">
                  <a:srgbClr val="000000"/>
                </a:outerShdw>
              </a:effectLst>
            </a:endParaRPr>
          </a:p>
        </p:txBody>
      </p:sp>
      <p:sp>
        <p:nvSpPr>
          <p:cNvPr id="118" name="Rectangle 2376">
            <a:extLst>
              <a:ext uri="{FF2B5EF4-FFF2-40B4-BE49-F238E27FC236}">
                <a16:creationId xmlns:a16="http://schemas.microsoft.com/office/drawing/2014/main" id="{3920B326-A7C5-4799-AF81-310B7DE7426A}"/>
              </a:ext>
            </a:extLst>
          </p:cNvPr>
          <p:cNvSpPr>
            <a:spLocks noChangeArrowheads="1"/>
          </p:cNvSpPr>
          <p:nvPr/>
        </p:nvSpPr>
        <p:spPr bwMode="auto">
          <a:xfrm>
            <a:off x="7184499" y="1933160"/>
            <a:ext cx="869661" cy="949033"/>
          </a:xfrm>
          <a:prstGeom prst="rect">
            <a:avLst/>
          </a:prstGeom>
          <a:solidFill>
            <a:schemeClr val="accent6">
              <a:lumMod val="20000"/>
              <a:lumOff val="80000"/>
            </a:schemeClr>
          </a:solidFill>
          <a:ln w="9525">
            <a:solidFill>
              <a:schemeClr val="tx1"/>
            </a:solidFill>
            <a:miter lim="800000"/>
            <a:headEnd/>
            <a:tailEnd/>
          </a:ln>
          <a:effectLst/>
        </p:spPr>
        <p:txBody>
          <a:bodyPr wrap="none" anchor="ctr"/>
          <a:lstStyle/>
          <a:p>
            <a:pPr algn="ctr"/>
            <a:endParaRPr lang="vi-VN" altLang="vi-VN" sz="4800" b="1">
              <a:effectLst>
                <a:outerShdw blurRad="38100" dist="38100" dir="2700000" algn="tl">
                  <a:srgbClr val="000000"/>
                </a:outerShdw>
              </a:effectLst>
            </a:endParaRPr>
          </a:p>
        </p:txBody>
      </p:sp>
      <p:sp>
        <p:nvSpPr>
          <p:cNvPr id="119" name="Rectangle 2376">
            <a:extLst>
              <a:ext uri="{FF2B5EF4-FFF2-40B4-BE49-F238E27FC236}">
                <a16:creationId xmlns:a16="http://schemas.microsoft.com/office/drawing/2014/main" id="{78D380EE-0BAA-4BCD-9772-6C01F47A003B}"/>
              </a:ext>
            </a:extLst>
          </p:cNvPr>
          <p:cNvSpPr>
            <a:spLocks noChangeArrowheads="1"/>
          </p:cNvSpPr>
          <p:nvPr/>
        </p:nvSpPr>
        <p:spPr bwMode="auto">
          <a:xfrm>
            <a:off x="8043188" y="1927906"/>
            <a:ext cx="869661" cy="949033"/>
          </a:xfrm>
          <a:prstGeom prst="rect">
            <a:avLst/>
          </a:prstGeom>
          <a:solidFill>
            <a:schemeClr val="accent6">
              <a:lumMod val="20000"/>
              <a:lumOff val="80000"/>
            </a:schemeClr>
          </a:solidFill>
          <a:ln w="9525">
            <a:solidFill>
              <a:schemeClr val="tx1"/>
            </a:solidFill>
            <a:miter lim="800000"/>
            <a:headEnd/>
            <a:tailEnd/>
          </a:ln>
          <a:effectLst/>
        </p:spPr>
        <p:txBody>
          <a:bodyPr wrap="none" anchor="ctr"/>
          <a:lstStyle/>
          <a:p>
            <a:pPr algn="ctr"/>
            <a:endParaRPr lang="vi-VN" altLang="vi-VN" sz="4800" b="1">
              <a:effectLst>
                <a:outerShdw blurRad="38100" dist="38100" dir="2700000" algn="tl">
                  <a:srgbClr val="000000"/>
                </a:outerShdw>
              </a:effectLst>
            </a:endParaRPr>
          </a:p>
        </p:txBody>
      </p:sp>
      <p:sp>
        <p:nvSpPr>
          <p:cNvPr id="122" name="Rectangle 2376">
            <a:extLst>
              <a:ext uri="{FF2B5EF4-FFF2-40B4-BE49-F238E27FC236}">
                <a16:creationId xmlns:a16="http://schemas.microsoft.com/office/drawing/2014/main" id="{86F756EC-2B89-4531-B043-34E92CFEC5FD}"/>
              </a:ext>
            </a:extLst>
          </p:cNvPr>
          <p:cNvSpPr>
            <a:spLocks noChangeArrowheads="1"/>
          </p:cNvSpPr>
          <p:nvPr/>
        </p:nvSpPr>
        <p:spPr bwMode="auto">
          <a:xfrm>
            <a:off x="1163747" y="2880532"/>
            <a:ext cx="869661" cy="947593"/>
          </a:xfrm>
          <a:prstGeom prst="rect">
            <a:avLst/>
          </a:prstGeom>
          <a:solidFill>
            <a:schemeClr val="accent6">
              <a:lumMod val="20000"/>
              <a:lumOff val="80000"/>
            </a:schemeClr>
          </a:solidFill>
          <a:ln w="9525">
            <a:solidFill>
              <a:schemeClr val="tx1"/>
            </a:solidFill>
            <a:miter lim="800000"/>
            <a:headEnd/>
            <a:tailEnd/>
          </a:ln>
          <a:effectLst/>
        </p:spPr>
        <p:txBody>
          <a:bodyPr wrap="none" anchor="ctr"/>
          <a:lstStyle/>
          <a:p>
            <a:pPr algn="ctr"/>
            <a:endParaRPr lang="vi-VN" altLang="vi-VN" sz="4800" b="1">
              <a:effectLst>
                <a:outerShdw blurRad="38100" dist="38100" dir="2700000" algn="tl">
                  <a:srgbClr val="000000"/>
                </a:outerShdw>
              </a:effectLst>
            </a:endParaRPr>
          </a:p>
        </p:txBody>
      </p:sp>
      <p:sp>
        <p:nvSpPr>
          <p:cNvPr id="123" name="Rectangle 2376">
            <a:extLst>
              <a:ext uri="{FF2B5EF4-FFF2-40B4-BE49-F238E27FC236}">
                <a16:creationId xmlns:a16="http://schemas.microsoft.com/office/drawing/2014/main" id="{8573A8AB-B01E-4B43-8E4E-B97CFF7130EA}"/>
              </a:ext>
            </a:extLst>
          </p:cNvPr>
          <p:cNvSpPr>
            <a:spLocks noChangeArrowheads="1"/>
          </p:cNvSpPr>
          <p:nvPr/>
        </p:nvSpPr>
        <p:spPr bwMode="auto">
          <a:xfrm>
            <a:off x="2023748" y="2879092"/>
            <a:ext cx="869661" cy="949033"/>
          </a:xfrm>
          <a:prstGeom prst="rect">
            <a:avLst/>
          </a:prstGeom>
          <a:solidFill>
            <a:schemeClr val="accent6">
              <a:lumMod val="20000"/>
              <a:lumOff val="80000"/>
            </a:schemeClr>
          </a:solidFill>
          <a:ln w="9525">
            <a:solidFill>
              <a:schemeClr val="tx1"/>
            </a:solidFill>
            <a:miter lim="800000"/>
            <a:headEnd/>
            <a:tailEnd/>
          </a:ln>
          <a:effectLst/>
        </p:spPr>
        <p:txBody>
          <a:bodyPr wrap="none" anchor="ctr"/>
          <a:lstStyle/>
          <a:p>
            <a:pPr algn="ctr"/>
            <a:endParaRPr lang="vi-VN" altLang="vi-VN" sz="4800" b="1">
              <a:effectLst>
                <a:outerShdw blurRad="38100" dist="38100" dir="2700000" algn="tl">
                  <a:srgbClr val="000000"/>
                </a:outerShdw>
              </a:effectLst>
            </a:endParaRPr>
          </a:p>
        </p:txBody>
      </p:sp>
      <p:sp>
        <p:nvSpPr>
          <p:cNvPr id="124" name="Rectangle 2376">
            <a:extLst>
              <a:ext uri="{FF2B5EF4-FFF2-40B4-BE49-F238E27FC236}">
                <a16:creationId xmlns:a16="http://schemas.microsoft.com/office/drawing/2014/main" id="{19B39B20-9DDB-401F-A761-D676518D43ED}"/>
              </a:ext>
            </a:extLst>
          </p:cNvPr>
          <p:cNvSpPr>
            <a:spLocks noChangeArrowheads="1"/>
          </p:cNvSpPr>
          <p:nvPr/>
        </p:nvSpPr>
        <p:spPr bwMode="auto">
          <a:xfrm>
            <a:off x="2890947" y="2880532"/>
            <a:ext cx="869661" cy="947593"/>
          </a:xfrm>
          <a:prstGeom prst="rect">
            <a:avLst/>
          </a:prstGeom>
          <a:solidFill>
            <a:schemeClr val="accent6">
              <a:lumMod val="20000"/>
              <a:lumOff val="80000"/>
            </a:schemeClr>
          </a:solidFill>
          <a:ln w="9525">
            <a:solidFill>
              <a:schemeClr val="tx1"/>
            </a:solidFill>
            <a:miter lim="800000"/>
            <a:headEnd/>
            <a:tailEnd/>
          </a:ln>
          <a:effectLst/>
        </p:spPr>
        <p:txBody>
          <a:bodyPr wrap="none" anchor="ctr"/>
          <a:lstStyle/>
          <a:p>
            <a:pPr algn="ctr"/>
            <a:endParaRPr lang="vi-VN" altLang="vi-VN" sz="4800" b="1">
              <a:effectLst>
                <a:outerShdw blurRad="38100" dist="38100" dir="2700000" algn="tl">
                  <a:srgbClr val="000000"/>
                </a:outerShdw>
              </a:effectLst>
            </a:endParaRPr>
          </a:p>
        </p:txBody>
      </p:sp>
      <p:sp>
        <p:nvSpPr>
          <p:cNvPr id="131" name="Rectangle 2376">
            <a:extLst>
              <a:ext uri="{FF2B5EF4-FFF2-40B4-BE49-F238E27FC236}">
                <a16:creationId xmlns:a16="http://schemas.microsoft.com/office/drawing/2014/main" id="{09C79377-96CC-4015-ABE8-FB7FFFA83791}"/>
              </a:ext>
            </a:extLst>
          </p:cNvPr>
          <p:cNvSpPr>
            <a:spLocks noChangeArrowheads="1"/>
          </p:cNvSpPr>
          <p:nvPr/>
        </p:nvSpPr>
        <p:spPr bwMode="auto">
          <a:xfrm>
            <a:off x="3750948" y="2879092"/>
            <a:ext cx="869661" cy="949033"/>
          </a:xfrm>
          <a:prstGeom prst="rect">
            <a:avLst/>
          </a:prstGeom>
          <a:solidFill>
            <a:schemeClr val="accent6">
              <a:lumMod val="20000"/>
              <a:lumOff val="80000"/>
            </a:schemeClr>
          </a:solidFill>
          <a:ln w="9525">
            <a:solidFill>
              <a:schemeClr val="tx1"/>
            </a:solidFill>
            <a:miter lim="800000"/>
            <a:headEnd/>
            <a:tailEnd/>
          </a:ln>
          <a:effectLst/>
        </p:spPr>
        <p:txBody>
          <a:bodyPr wrap="none" anchor="ctr"/>
          <a:lstStyle/>
          <a:p>
            <a:pPr algn="ctr"/>
            <a:endParaRPr lang="vi-VN" altLang="vi-VN" sz="4800" b="1">
              <a:effectLst>
                <a:outerShdw blurRad="38100" dist="38100" dir="2700000" algn="tl">
                  <a:srgbClr val="000000"/>
                </a:outerShdw>
              </a:effectLst>
            </a:endParaRPr>
          </a:p>
        </p:txBody>
      </p:sp>
      <p:sp>
        <p:nvSpPr>
          <p:cNvPr id="132" name="Rectangle 2376">
            <a:extLst>
              <a:ext uri="{FF2B5EF4-FFF2-40B4-BE49-F238E27FC236}">
                <a16:creationId xmlns:a16="http://schemas.microsoft.com/office/drawing/2014/main" id="{335FEF17-8888-476D-AFBD-76E959D497E3}"/>
              </a:ext>
            </a:extLst>
          </p:cNvPr>
          <p:cNvSpPr>
            <a:spLocks noChangeArrowheads="1"/>
          </p:cNvSpPr>
          <p:nvPr/>
        </p:nvSpPr>
        <p:spPr bwMode="auto">
          <a:xfrm>
            <a:off x="4602907" y="2880532"/>
            <a:ext cx="869661" cy="947593"/>
          </a:xfrm>
          <a:prstGeom prst="rect">
            <a:avLst/>
          </a:prstGeom>
          <a:solidFill>
            <a:schemeClr val="accent6">
              <a:lumMod val="20000"/>
              <a:lumOff val="80000"/>
            </a:schemeClr>
          </a:solidFill>
          <a:ln w="9525">
            <a:solidFill>
              <a:schemeClr val="tx1"/>
            </a:solidFill>
            <a:miter lim="800000"/>
            <a:headEnd/>
            <a:tailEnd/>
          </a:ln>
          <a:effectLst/>
        </p:spPr>
        <p:txBody>
          <a:bodyPr wrap="none" anchor="ctr"/>
          <a:lstStyle/>
          <a:p>
            <a:pPr algn="ctr"/>
            <a:endParaRPr lang="vi-VN" altLang="vi-VN" sz="4800" b="1">
              <a:effectLst>
                <a:outerShdw blurRad="38100" dist="38100" dir="2700000" algn="tl">
                  <a:srgbClr val="000000"/>
                </a:outerShdw>
              </a:effectLst>
            </a:endParaRPr>
          </a:p>
        </p:txBody>
      </p:sp>
      <p:sp>
        <p:nvSpPr>
          <p:cNvPr id="133" name="Rectangle 2376">
            <a:extLst>
              <a:ext uri="{FF2B5EF4-FFF2-40B4-BE49-F238E27FC236}">
                <a16:creationId xmlns:a16="http://schemas.microsoft.com/office/drawing/2014/main" id="{7B192E6D-A80D-4A36-B4EE-3C351F76960B}"/>
              </a:ext>
            </a:extLst>
          </p:cNvPr>
          <p:cNvSpPr>
            <a:spLocks noChangeArrowheads="1"/>
          </p:cNvSpPr>
          <p:nvPr/>
        </p:nvSpPr>
        <p:spPr bwMode="auto">
          <a:xfrm>
            <a:off x="5462908" y="2879092"/>
            <a:ext cx="869661" cy="949033"/>
          </a:xfrm>
          <a:prstGeom prst="rect">
            <a:avLst/>
          </a:prstGeom>
          <a:solidFill>
            <a:schemeClr val="accent6">
              <a:lumMod val="20000"/>
              <a:lumOff val="80000"/>
            </a:schemeClr>
          </a:solidFill>
          <a:ln w="9525">
            <a:solidFill>
              <a:schemeClr val="tx1"/>
            </a:solidFill>
            <a:miter lim="800000"/>
            <a:headEnd/>
            <a:tailEnd/>
          </a:ln>
          <a:effectLst/>
        </p:spPr>
        <p:txBody>
          <a:bodyPr wrap="none" anchor="ctr"/>
          <a:lstStyle/>
          <a:p>
            <a:pPr algn="ctr"/>
            <a:endParaRPr lang="vi-VN" altLang="vi-VN" sz="4800" b="1">
              <a:effectLst>
                <a:outerShdw blurRad="38100" dist="38100" dir="2700000" algn="tl">
                  <a:srgbClr val="000000"/>
                </a:outerShdw>
              </a:effectLst>
            </a:endParaRPr>
          </a:p>
        </p:txBody>
      </p:sp>
      <p:sp>
        <p:nvSpPr>
          <p:cNvPr id="134" name="Rectangle 2376">
            <a:extLst>
              <a:ext uri="{FF2B5EF4-FFF2-40B4-BE49-F238E27FC236}">
                <a16:creationId xmlns:a16="http://schemas.microsoft.com/office/drawing/2014/main" id="{D3C3C13C-D71D-4929-A066-E272A5F29BA0}"/>
              </a:ext>
            </a:extLst>
          </p:cNvPr>
          <p:cNvSpPr>
            <a:spLocks noChangeArrowheads="1"/>
          </p:cNvSpPr>
          <p:nvPr/>
        </p:nvSpPr>
        <p:spPr bwMode="auto">
          <a:xfrm>
            <a:off x="6321597" y="2873838"/>
            <a:ext cx="869661" cy="949033"/>
          </a:xfrm>
          <a:prstGeom prst="rect">
            <a:avLst/>
          </a:prstGeom>
          <a:solidFill>
            <a:schemeClr val="accent6">
              <a:lumMod val="20000"/>
              <a:lumOff val="80000"/>
            </a:schemeClr>
          </a:solidFill>
          <a:ln w="9525">
            <a:solidFill>
              <a:schemeClr val="tx1"/>
            </a:solidFill>
            <a:miter lim="800000"/>
            <a:headEnd/>
            <a:tailEnd/>
          </a:ln>
          <a:effectLst/>
        </p:spPr>
        <p:txBody>
          <a:bodyPr wrap="none" anchor="ctr"/>
          <a:lstStyle/>
          <a:p>
            <a:pPr algn="ctr"/>
            <a:endParaRPr lang="vi-VN" altLang="vi-VN" sz="4800" b="1">
              <a:effectLst>
                <a:outerShdw blurRad="38100" dist="38100" dir="2700000" algn="tl">
                  <a:srgbClr val="000000"/>
                </a:outerShdw>
              </a:effectLst>
            </a:endParaRPr>
          </a:p>
        </p:txBody>
      </p:sp>
      <p:sp>
        <p:nvSpPr>
          <p:cNvPr id="135" name="Rectangle 2376">
            <a:extLst>
              <a:ext uri="{FF2B5EF4-FFF2-40B4-BE49-F238E27FC236}">
                <a16:creationId xmlns:a16="http://schemas.microsoft.com/office/drawing/2014/main" id="{53461791-E227-49BF-8AA2-FBA95B4BB1A1}"/>
              </a:ext>
            </a:extLst>
          </p:cNvPr>
          <p:cNvSpPr>
            <a:spLocks noChangeArrowheads="1"/>
          </p:cNvSpPr>
          <p:nvPr/>
        </p:nvSpPr>
        <p:spPr bwMode="auto">
          <a:xfrm>
            <a:off x="7180295" y="2874891"/>
            <a:ext cx="869661" cy="949033"/>
          </a:xfrm>
          <a:prstGeom prst="rect">
            <a:avLst/>
          </a:prstGeom>
          <a:solidFill>
            <a:schemeClr val="accent6">
              <a:lumMod val="20000"/>
              <a:lumOff val="80000"/>
            </a:schemeClr>
          </a:solidFill>
          <a:ln w="9525">
            <a:solidFill>
              <a:schemeClr val="tx1"/>
            </a:solidFill>
            <a:miter lim="800000"/>
            <a:headEnd/>
            <a:tailEnd/>
          </a:ln>
          <a:effectLst/>
        </p:spPr>
        <p:txBody>
          <a:bodyPr wrap="none" anchor="ctr"/>
          <a:lstStyle/>
          <a:p>
            <a:pPr algn="ctr"/>
            <a:endParaRPr lang="vi-VN" altLang="vi-VN" sz="4800" b="1">
              <a:effectLst>
                <a:outerShdw blurRad="38100" dist="38100" dir="2700000" algn="tl">
                  <a:srgbClr val="000000"/>
                </a:outerShdw>
              </a:effectLst>
            </a:endParaRPr>
          </a:p>
        </p:txBody>
      </p:sp>
      <p:sp>
        <p:nvSpPr>
          <p:cNvPr id="136" name="Rectangle 2376">
            <a:extLst>
              <a:ext uri="{FF2B5EF4-FFF2-40B4-BE49-F238E27FC236}">
                <a16:creationId xmlns:a16="http://schemas.microsoft.com/office/drawing/2014/main" id="{A13CEA20-F2A5-43B4-BE97-3309AB2965EC}"/>
              </a:ext>
            </a:extLst>
          </p:cNvPr>
          <p:cNvSpPr>
            <a:spLocks noChangeArrowheads="1"/>
          </p:cNvSpPr>
          <p:nvPr/>
        </p:nvSpPr>
        <p:spPr bwMode="auto">
          <a:xfrm>
            <a:off x="2892698" y="3833819"/>
            <a:ext cx="869661" cy="947593"/>
          </a:xfrm>
          <a:prstGeom prst="rect">
            <a:avLst/>
          </a:prstGeom>
          <a:solidFill>
            <a:schemeClr val="accent6">
              <a:lumMod val="20000"/>
              <a:lumOff val="80000"/>
            </a:schemeClr>
          </a:solidFill>
          <a:ln w="9525">
            <a:solidFill>
              <a:schemeClr val="tx1"/>
            </a:solidFill>
            <a:miter lim="800000"/>
            <a:headEnd/>
            <a:tailEnd/>
          </a:ln>
          <a:effectLst/>
        </p:spPr>
        <p:txBody>
          <a:bodyPr wrap="none" anchor="ctr"/>
          <a:lstStyle/>
          <a:p>
            <a:pPr algn="ctr"/>
            <a:endParaRPr lang="vi-VN" altLang="vi-VN" sz="4800" b="1">
              <a:effectLst>
                <a:outerShdw blurRad="38100" dist="38100" dir="2700000" algn="tl">
                  <a:srgbClr val="000000"/>
                </a:outerShdw>
              </a:effectLst>
            </a:endParaRPr>
          </a:p>
        </p:txBody>
      </p:sp>
      <p:sp>
        <p:nvSpPr>
          <p:cNvPr id="137" name="Rectangle 2376">
            <a:extLst>
              <a:ext uri="{FF2B5EF4-FFF2-40B4-BE49-F238E27FC236}">
                <a16:creationId xmlns:a16="http://schemas.microsoft.com/office/drawing/2014/main" id="{8B031F65-365E-4EE5-8D1A-3F9955E8D43E}"/>
              </a:ext>
            </a:extLst>
          </p:cNvPr>
          <p:cNvSpPr>
            <a:spLocks noChangeArrowheads="1"/>
          </p:cNvSpPr>
          <p:nvPr/>
        </p:nvSpPr>
        <p:spPr bwMode="auto">
          <a:xfrm>
            <a:off x="3752699" y="3832379"/>
            <a:ext cx="869661" cy="949033"/>
          </a:xfrm>
          <a:prstGeom prst="rect">
            <a:avLst/>
          </a:prstGeom>
          <a:solidFill>
            <a:schemeClr val="accent6">
              <a:lumMod val="20000"/>
              <a:lumOff val="80000"/>
            </a:schemeClr>
          </a:solidFill>
          <a:ln w="9525">
            <a:solidFill>
              <a:schemeClr val="tx1"/>
            </a:solidFill>
            <a:miter lim="800000"/>
            <a:headEnd/>
            <a:tailEnd/>
          </a:ln>
          <a:effectLst/>
        </p:spPr>
        <p:txBody>
          <a:bodyPr wrap="none" anchor="ctr"/>
          <a:lstStyle/>
          <a:p>
            <a:pPr algn="ctr"/>
            <a:endParaRPr lang="vi-VN" altLang="vi-VN" sz="4800" b="1">
              <a:effectLst>
                <a:outerShdw blurRad="38100" dist="38100" dir="2700000" algn="tl">
                  <a:srgbClr val="000000"/>
                </a:outerShdw>
              </a:effectLst>
            </a:endParaRPr>
          </a:p>
        </p:txBody>
      </p:sp>
      <p:sp>
        <p:nvSpPr>
          <p:cNvPr id="138" name="Rectangle 2376">
            <a:extLst>
              <a:ext uri="{FF2B5EF4-FFF2-40B4-BE49-F238E27FC236}">
                <a16:creationId xmlns:a16="http://schemas.microsoft.com/office/drawing/2014/main" id="{BCF1BFA1-0537-4942-AF9A-63919A7DF627}"/>
              </a:ext>
            </a:extLst>
          </p:cNvPr>
          <p:cNvSpPr>
            <a:spLocks noChangeArrowheads="1"/>
          </p:cNvSpPr>
          <p:nvPr/>
        </p:nvSpPr>
        <p:spPr bwMode="auto">
          <a:xfrm>
            <a:off x="4619898" y="3833819"/>
            <a:ext cx="869661" cy="947593"/>
          </a:xfrm>
          <a:prstGeom prst="rect">
            <a:avLst/>
          </a:prstGeom>
          <a:solidFill>
            <a:schemeClr val="accent6">
              <a:lumMod val="20000"/>
              <a:lumOff val="80000"/>
            </a:schemeClr>
          </a:solidFill>
          <a:ln w="9525">
            <a:solidFill>
              <a:schemeClr val="tx1"/>
            </a:solidFill>
            <a:miter lim="800000"/>
            <a:headEnd/>
            <a:tailEnd/>
          </a:ln>
          <a:effectLst/>
        </p:spPr>
        <p:txBody>
          <a:bodyPr wrap="none" anchor="ctr"/>
          <a:lstStyle/>
          <a:p>
            <a:pPr algn="ctr"/>
            <a:endParaRPr lang="vi-VN" altLang="vi-VN" sz="4800" b="1">
              <a:effectLst>
                <a:outerShdw blurRad="38100" dist="38100" dir="2700000" algn="tl">
                  <a:srgbClr val="000000"/>
                </a:outerShdw>
              </a:effectLst>
            </a:endParaRPr>
          </a:p>
        </p:txBody>
      </p:sp>
      <p:sp>
        <p:nvSpPr>
          <p:cNvPr id="139" name="Rectangle 2376">
            <a:extLst>
              <a:ext uri="{FF2B5EF4-FFF2-40B4-BE49-F238E27FC236}">
                <a16:creationId xmlns:a16="http://schemas.microsoft.com/office/drawing/2014/main" id="{07A00ED7-378C-4B8C-AB4F-A8CDDBEC03E1}"/>
              </a:ext>
            </a:extLst>
          </p:cNvPr>
          <p:cNvSpPr>
            <a:spLocks noChangeArrowheads="1"/>
          </p:cNvSpPr>
          <p:nvPr/>
        </p:nvSpPr>
        <p:spPr bwMode="auto">
          <a:xfrm>
            <a:off x="5479899" y="3832379"/>
            <a:ext cx="869661" cy="949033"/>
          </a:xfrm>
          <a:prstGeom prst="rect">
            <a:avLst/>
          </a:prstGeom>
          <a:solidFill>
            <a:schemeClr val="accent6">
              <a:lumMod val="20000"/>
              <a:lumOff val="80000"/>
            </a:schemeClr>
          </a:solidFill>
          <a:ln w="9525">
            <a:solidFill>
              <a:schemeClr val="tx1"/>
            </a:solidFill>
            <a:miter lim="800000"/>
            <a:headEnd/>
            <a:tailEnd/>
          </a:ln>
          <a:effectLst/>
        </p:spPr>
        <p:txBody>
          <a:bodyPr wrap="none" anchor="ctr"/>
          <a:lstStyle/>
          <a:p>
            <a:pPr algn="ctr"/>
            <a:endParaRPr lang="vi-VN" altLang="vi-VN" sz="4800" b="1">
              <a:effectLst>
                <a:outerShdw blurRad="38100" dist="38100" dir="2700000" algn="tl">
                  <a:srgbClr val="000000"/>
                </a:outerShdw>
              </a:effectLst>
            </a:endParaRPr>
          </a:p>
        </p:txBody>
      </p:sp>
      <p:sp>
        <p:nvSpPr>
          <p:cNvPr id="140" name="Rectangle 2376">
            <a:extLst>
              <a:ext uri="{FF2B5EF4-FFF2-40B4-BE49-F238E27FC236}">
                <a16:creationId xmlns:a16="http://schemas.microsoft.com/office/drawing/2014/main" id="{B73B587E-C22D-4140-9A4D-178FC9E16AAC}"/>
              </a:ext>
            </a:extLst>
          </p:cNvPr>
          <p:cNvSpPr>
            <a:spLocks noChangeArrowheads="1"/>
          </p:cNvSpPr>
          <p:nvPr/>
        </p:nvSpPr>
        <p:spPr bwMode="auto">
          <a:xfrm>
            <a:off x="6331858" y="3833819"/>
            <a:ext cx="869661" cy="947593"/>
          </a:xfrm>
          <a:prstGeom prst="rect">
            <a:avLst/>
          </a:prstGeom>
          <a:solidFill>
            <a:schemeClr val="accent6">
              <a:lumMod val="20000"/>
              <a:lumOff val="80000"/>
            </a:schemeClr>
          </a:solidFill>
          <a:ln w="9525">
            <a:solidFill>
              <a:schemeClr val="tx1"/>
            </a:solidFill>
            <a:miter lim="800000"/>
            <a:headEnd/>
            <a:tailEnd/>
          </a:ln>
          <a:effectLst/>
        </p:spPr>
        <p:txBody>
          <a:bodyPr wrap="none" anchor="ctr"/>
          <a:lstStyle/>
          <a:p>
            <a:pPr algn="ctr"/>
            <a:endParaRPr lang="vi-VN" altLang="vi-VN" sz="4800" b="1">
              <a:effectLst>
                <a:outerShdw blurRad="38100" dist="38100" dir="2700000" algn="tl">
                  <a:srgbClr val="000000"/>
                </a:outerShdw>
              </a:effectLst>
            </a:endParaRPr>
          </a:p>
        </p:txBody>
      </p:sp>
      <p:sp>
        <p:nvSpPr>
          <p:cNvPr id="141" name="Rectangle 2376">
            <a:extLst>
              <a:ext uri="{FF2B5EF4-FFF2-40B4-BE49-F238E27FC236}">
                <a16:creationId xmlns:a16="http://schemas.microsoft.com/office/drawing/2014/main" id="{F3967032-08FD-4D7E-8425-FEBD39440DB5}"/>
              </a:ext>
            </a:extLst>
          </p:cNvPr>
          <p:cNvSpPr>
            <a:spLocks noChangeArrowheads="1"/>
          </p:cNvSpPr>
          <p:nvPr/>
        </p:nvSpPr>
        <p:spPr bwMode="auto">
          <a:xfrm>
            <a:off x="7191859" y="3832379"/>
            <a:ext cx="869661" cy="949033"/>
          </a:xfrm>
          <a:prstGeom prst="rect">
            <a:avLst/>
          </a:prstGeom>
          <a:solidFill>
            <a:schemeClr val="accent6">
              <a:lumMod val="20000"/>
              <a:lumOff val="80000"/>
            </a:schemeClr>
          </a:solidFill>
          <a:ln w="9525">
            <a:solidFill>
              <a:schemeClr val="tx1"/>
            </a:solidFill>
            <a:miter lim="800000"/>
            <a:headEnd/>
            <a:tailEnd/>
          </a:ln>
          <a:effectLst/>
        </p:spPr>
        <p:txBody>
          <a:bodyPr wrap="none" anchor="ctr"/>
          <a:lstStyle/>
          <a:p>
            <a:pPr algn="ctr"/>
            <a:endParaRPr lang="vi-VN" altLang="vi-VN" sz="4800" b="1">
              <a:effectLst>
                <a:outerShdw blurRad="38100" dist="38100" dir="2700000" algn="tl">
                  <a:srgbClr val="000000"/>
                </a:outerShdw>
              </a:effectLst>
            </a:endParaRPr>
          </a:p>
        </p:txBody>
      </p:sp>
      <p:sp>
        <p:nvSpPr>
          <p:cNvPr id="142" name="Rectangle 2376">
            <a:extLst>
              <a:ext uri="{FF2B5EF4-FFF2-40B4-BE49-F238E27FC236}">
                <a16:creationId xmlns:a16="http://schemas.microsoft.com/office/drawing/2014/main" id="{7BB8134F-CF07-4550-88AC-5AA8542B77CD}"/>
              </a:ext>
            </a:extLst>
          </p:cNvPr>
          <p:cNvSpPr>
            <a:spLocks noChangeArrowheads="1"/>
          </p:cNvSpPr>
          <p:nvPr/>
        </p:nvSpPr>
        <p:spPr bwMode="auto">
          <a:xfrm>
            <a:off x="8050548" y="3827125"/>
            <a:ext cx="869661" cy="949033"/>
          </a:xfrm>
          <a:prstGeom prst="rect">
            <a:avLst/>
          </a:prstGeom>
          <a:solidFill>
            <a:schemeClr val="accent6">
              <a:lumMod val="20000"/>
              <a:lumOff val="80000"/>
            </a:schemeClr>
          </a:solidFill>
          <a:ln w="9525">
            <a:solidFill>
              <a:schemeClr val="tx1"/>
            </a:solidFill>
            <a:miter lim="800000"/>
            <a:headEnd/>
            <a:tailEnd/>
          </a:ln>
          <a:effectLst/>
        </p:spPr>
        <p:txBody>
          <a:bodyPr wrap="none" anchor="ctr"/>
          <a:lstStyle/>
          <a:p>
            <a:pPr algn="ctr"/>
            <a:endParaRPr lang="vi-VN" altLang="vi-VN" sz="4800" b="1">
              <a:effectLst>
                <a:outerShdw blurRad="38100" dist="38100" dir="2700000" algn="tl">
                  <a:srgbClr val="000000"/>
                </a:outerShdw>
              </a:effectLst>
            </a:endParaRPr>
          </a:p>
        </p:txBody>
      </p:sp>
      <p:sp>
        <p:nvSpPr>
          <p:cNvPr id="143" name="Rectangle 2376">
            <a:extLst>
              <a:ext uri="{FF2B5EF4-FFF2-40B4-BE49-F238E27FC236}">
                <a16:creationId xmlns:a16="http://schemas.microsoft.com/office/drawing/2014/main" id="{7B35686C-F3EF-4FC8-B516-88D1EF85F4EE}"/>
              </a:ext>
            </a:extLst>
          </p:cNvPr>
          <p:cNvSpPr>
            <a:spLocks noChangeArrowheads="1"/>
          </p:cNvSpPr>
          <p:nvPr/>
        </p:nvSpPr>
        <p:spPr bwMode="auto">
          <a:xfrm>
            <a:off x="8909246" y="3828178"/>
            <a:ext cx="869661" cy="949033"/>
          </a:xfrm>
          <a:prstGeom prst="rect">
            <a:avLst/>
          </a:prstGeom>
          <a:solidFill>
            <a:schemeClr val="accent6">
              <a:lumMod val="20000"/>
              <a:lumOff val="80000"/>
            </a:schemeClr>
          </a:solidFill>
          <a:ln w="9525">
            <a:solidFill>
              <a:schemeClr val="tx1"/>
            </a:solidFill>
            <a:miter lim="800000"/>
            <a:headEnd/>
            <a:tailEnd/>
          </a:ln>
          <a:effectLst/>
        </p:spPr>
        <p:txBody>
          <a:bodyPr wrap="none" anchor="ctr"/>
          <a:lstStyle/>
          <a:p>
            <a:pPr algn="ctr"/>
            <a:endParaRPr lang="vi-VN" altLang="vi-VN" sz="4800" b="1">
              <a:effectLst>
                <a:outerShdw blurRad="38100" dist="38100" dir="2700000" algn="tl">
                  <a:srgbClr val="000000"/>
                </a:outerShdw>
              </a:effectLst>
            </a:endParaRPr>
          </a:p>
        </p:txBody>
      </p:sp>
      <p:sp>
        <p:nvSpPr>
          <p:cNvPr id="144" name="Rectangle 143">
            <a:extLst>
              <a:ext uri="{FF2B5EF4-FFF2-40B4-BE49-F238E27FC236}">
                <a16:creationId xmlns:a16="http://schemas.microsoft.com/office/drawing/2014/main" id="{B0B84DE5-FC1A-46DE-BE43-3BF8B04B67A8}"/>
              </a:ext>
            </a:extLst>
          </p:cNvPr>
          <p:cNvSpPr/>
          <p:nvPr/>
        </p:nvSpPr>
        <p:spPr>
          <a:xfrm>
            <a:off x="-4580" y="4915429"/>
            <a:ext cx="12192000" cy="1942571"/>
          </a:xfrm>
          <a:prstGeom prst="rect">
            <a:avLst/>
          </a:prstGeom>
          <a:ln/>
        </p:spPr>
        <p:style>
          <a:lnRef idx="2">
            <a:schemeClr val="accent1"/>
          </a:lnRef>
          <a:fillRef idx="1">
            <a:schemeClr val="lt1"/>
          </a:fillRef>
          <a:effectRef idx="0">
            <a:schemeClr val="accent1"/>
          </a:effectRef>
          <a:fontRef idx="minor">
            <a:schemeClr val="dk1"/>
          </a:fontRef>
        </p:style>
        <p:txBody>
          <a:bodyPr rtlCol="0" anchor="ctr"/>
          <a:lstStyle/>
          <a:p>
            <a:pPr lvl="0" algn="just"/>
            <a:r>
              <a:rPr lang="en-US" sz="4400" b="1">
                <a:solidFill>
                  <a:srgbClr val="9900FF"/>
                </a:solidFill>
                <a:latin typeface="Verdana" panose="020B0604030504040204" pitchFamily="34" charset="0"/>
                <a:ea typeface="Verdana" panose="020B0604030504040204" pitchFamily="34" charset="0"/>
              </a:rPr>
              <a:t>2</a:t>
            </a:r>
            <a:r>
              <a:rPr lang="vi-VN" sz="4400" b="1">
                <a:solidFill>
                  <a:srgbClr val="9900FF"/>
                </a:solidFill>
                <a:latin typeface="Verdana" panose="020B0604030504040204" pitchFamily="34" charset="0"/>
                <a:ea typeface="Verdana" panose="020B0604030504040204" pitchFamily="34" charset="0"/>
              </a:rPr>
              <a:t>. </a:t>
            </a:r>
            <a:r>
              <a:rPr lang="vi-VN" sz="4400" b="1" u="sng">
                <a:solidFill>
                  <a:srgbClr val="FF0000"/>
                </a:solidFill>
                <a:latin typeface="Verdana" panose="020B0604030504040204" pitchFamily="34" charset="0"/>
                <a:ea typeface="Verdana" panose="020B0604030504040204" pitchFamily="34" charset="0"/>
              </a:rPr>
              <a:t>AI</a:t>
            </a:r>
            <a:r>
              <a:rPr lang="vi-VN" sz="4400" b="1">
                <a:solidFill>
                  <a:srgbClr val="9900FF"/>
                </a:solidFill>
                <a:latin typeface="Verdana" panose="020B0604030504040204" pitchFamily="34" charset="0"/>
                <a:ea typeface="Verdana" panose="020B0604030504040204" pitchFamily="34" charset="0"/>
              </a:rPr>
              <a:t> ĐÃ DẪN ĐỨC GIÊ-SU VÀO HOANG ĐỊA, ĐỂ CHỊU QUỶ CÁM DỖ?</a:t>
            </a:r>
            <a:endParaRPr lang="vi-VN" sz="4400" b="1" u="sng">
              <a:solidFill>
                <a:srgbClr val="9900FF"/>
              </a:solidFill>
              <a:latin typeface="Verdana" panose="020B0604030504040204" pitchFamily="34" charset="0"/>
              <a:ea typeface="Verdana" panose="020B0604030504040204" pitchFamily="34" charset="0"/>
            </a:endParaRPr>
          </a:p>
        </p:txBody>
      </p:sp>
      <p:sp>
        <p:nvSpPr>
          <p:cNvPr id="145" name="Rectangle 144">
            <a:extLst>
              <a:ext uri="{FF2B5EF4-FFF2-40B4-BE49-F238E27FC236}">
                <a16:creationId xmlns:a16="http://schemas.microsoft.com/office/drawing/2014/main" id="{1F2CF805-923A-4E82-98A7-5ED95B07DF98}"/>
              </a:ext>
            </a:extLst>
          </p:cNvPr>
          <p:cNvSpPr/>
          <p:nvPr/>
        </p:nvSpPr>
        <p:spPr>
          <a:xfrm>
            <a:off x="-4580" y="4915429"/>
            <a:ext cx="12192000" cy="1942571"/>
          </a:xfrm>
          <a:prstGeom prst="rect">
            <a:avLst/>
          </a:prstGeom>
          <a:ln/>
        </p:spPr>
        <p:style>
          <a:lnRef idx="2">
            <a:schemeClr val="accent1"/>
          </a:lnRef>
          <a:fillRef idx="1">
            <a:schemeClr val="lt1"/>
          </a:fillRef>
          <a:effectRef idx="0">
            <a:schemeClr val="accent1"/>
          </a:effectRef>
          <a:fontRef idx="minor">
            <a:schemeClr val="dk1"/>
          </a:fontRef>
        </p:style>
        <p:txBody>
          <a:bodyPr rtlCol="0" anchor="ctr"/>
          <a:lstStyle/>
          <a:p>
            <a:pPr lvl="0" algn="just"/>
            <a:r>
              <a:rPr lang="en-US" sz="4400" b="1">
                <a:solidFill>
                  <a:srgbClr val="9900FF"/>
                </a:solidFill>
                <a:latin typeface="Verdana" panose="020B0604030504040204" pitchFamily="34" charset="0"/>
                <a:ea typeface="Verdana" panose="020B0604030504040204" pitchFamily="34" charset="0"/>
              </a:rPr>
              <a:t>3</a:t>
            </a:r>
            <a:r>
              <a:rPr lang="vi-VN" sz="4400" b="1">
                <a:solidFill>
                  <a:srgbClr val="9900FF"/>
                </a:solidFill>
                <a:latin typeface="Verdana" panose="020B0604030504040204" pitchFamily="34" charset="0"/>
                <a:ea typeface="Verdana" panose="020B0604030504040204" pitchFamily="34" charset="0"/>
              </a:rPr>
              <a:t>. CHÚA GIÊSU ĂN CHAY </a:t>
            </a:r>
            <a:r>
              <a:rPr lang="vi-VN" sz="4400" b="1" u="sng">
                <a:solidFill>
                  <a:srgbClr val="FF0000"/>
                </a:solidFill>
                <a:latin typeface="Verdana" panose="020B0604030504040204" pitchFamily="34" charset="0"/>
                <a:ea typeface="Verdana" panose="020B0604030504040204" pitchFamily="34" charset="0"/>
              </a:rPr>
              <a:t>BAO NHIÊU </a:t>
            </a:r>
            <a:r>
              <a:rPr lang="vi-VN" sz="4400" b="1">
                <a:solidFill>
                  <a:srgbClr val="9900FF"/>
                </a:solidFill>
                <a:latin typeface="Verdana" panose="020B0604030504040204" pitchFamily="34" charset="0"/>
                <a:ea typeface="Verdana" panose="020B0604030504040204" pitchFamily="34" charset="0"/>
              </a:rPr>
              <a:t>ĐÊM NGÀY? </a:t>
            </a:r>
            <a:endParaRPr lang="vi-VN" sz="4400" b="1" u="sng">
              <a:solidFill>
                <a:srgbClr val="9900FF"/>
              </a:solidFill>
              <a:latin typeface="Verdana" panose="020B0604030504040204" pitchFamily="34" charset="0"/>
              <a:ea typeface="Verdana" panose="020B0604030504040204" pitchFamily="34" charset="0"/>
            </a:endParaRPr>
          </a:p>
        </p:txBody>
      </p:sp>
      <p:sp>
        <p:nvSpPr>
          <p:cNvPr id="147" name="Rectangle 146">
            <a:extLst>
              <a:ext uri="{FF2B5EF4-FFF2-40B4-BE49-F238E27FC236}">
                <a16:creationId xmlns:a16="http://schemas.microsoft.com/office/drawing/2014/main" id="{0DBFDD6E-9009-47DC-B211-FBF9AEC091D8}"/>
              </a:ext>
            </a:extLst>
          </p:cNvPr>
          <p:cNvSpPr/>
          <p:nvPr/>
        </p:nvSpPr>
        <p:spPr>
          <a:xfrm>
            <a:off x="-4580" y="4915429"/>
            <a:ext cx="12192000" cy="1942571"/>
          </a:xfrm>
          <a:prstGeom prst="rect">
            <a:avLst/>
          </a:prstGeom>
          <a:ln/>
        </p:spPr>
        <p:style>
          <a:lnRef idx="2">
            <a:schemeClr val="accent1"/>
          </a:lnRef>
          <a:fillRef idx="1">
            <a:schemeClr val="lt1"/>
          </a:fillRef>
          <a:effectRef idx="0">
            <a:schemeClr val="accent1"/>
          </a:effectRef>
          <a:fontRef idx="minor">
            <a:schemeClr val="dk1"/>
          </a:fontRef>
        </p:style>
        <p:txBody>
          <a:bodyPr rtlCol="0" anchor="ctr"/>
          <a:lstStyle/>
          <a:p>
            <a:pPr lvl="0" algn="just"/>
            <a:r>
              <a:rPr lang="en-US" sz="4400" b="1">
                <a:solidFill>
                  <a:srgbClr val="9900FF"/>
                </a:solidFill>
                <a:latin typeface="Verdana" panose="020B0604030504040204" pitchFamily="34" charset="0"/>
                <a:ea typeface="Verdana" panose="020B0604030504040204" pitchFamily="34" charset="0"/>
              </a:rPr>
              <a:t>4</a:t>
            </a:r>
            <a:r>
              <a:rPr lang="vi-VN" sz="4400" b="1">
                <a:solidFill>
                  <a:srgbClr val="9900FF"/>
                </a:solidFill>
                <a:latin typeface="Verdana" panose="020B0604030504040204" pitchFamily="34" charset="0"/>
                <a:ea typeface="Verdana" panose="020B0604030504040204" pitchFamily="34" charset="0"/>
              </a:rPr>
              <a:t>. SAU KHI CHỊU PHÉP RỬA, ĐỨC GIÊ-SU ĐƯỢC THẦN KHÍ DẪN </a:t>
            </a:r>
            <a:r>
              <a:rPr lang="vi-VN" sz="4400" b="1" u="sng">
                <a:solidFill>
                  <a:srgbClr val="FF0000"/>
                </a:solidFill>
                <a:latin typeface="Verdana" panose="020B0604030504040204" pitchFamily="34" charset="0"/>
                <a:ea typeface="Verdana" panose="020B0604030504040204" pitchFamily="34" charset="0"/>
              </a:rPr>
              <a:t>VÀO ĐÂU</a:t>
            </a:r>
            <a:r>
              <a:rPr lang="vi-VN" sz="4400" b="1">
                <a:solidFill>
                  <a:srgbClr val="9900FF"/>
                </a:solidFill>
                <a:latin typeface="Verdana" panose="020B0604030504040204" pitchFamily="34" charset="0"/>
                <a:ea typeface="Verdana" panose="020B0604030504040204" pitchFamily="34" charset="0"/>
              </a:rPr>
              <a:t>?</a:t>
            </a:r>
            <a:endParaRPr lang="vi-VN" sz="4400" b="1" u="sng">
              <a:solidFill>
                <a:srgbClr val="9900FF"/>
              </a:solidFill>
              <a:latin typeface="Verdana" panose="020B0604030504040204" pitchFamily="34" charset="0"/>
              <a:ea typeface="Verdana" panose="020B0604030504040204" pitchFamily="34" charset="0"/>
            </a:endParaRPr>
          </a:p>
        </p:txBody>
      </p:sp>
      <p:sp>
        <p:nvSpPr>
          <p:cNvPr id="149" name="Rectangle 148">
            <a:extLst>
              <a:ext uri="{FF2B5EF4-FFF2-40B4-BE49-F238E27FC236}">
                <a16:creationId xmlns:a16="http://schemas.microsoft.com/office/drawing/2014/main" id="{53D5ACE8-DCCA-4D67-96AB-E3AC4A14A636}"/>
              </a:ext>
            </a:extLst>
          </p:cNvPr>
          <p:cNvSpPr/>
          <p:nvPr/>
        </p:nvSpPr>
        <p:spPr>
          <a:xfrm>
            <a:off x="-4580" y="4915429"/>
            <a:ext cx="12192000" cy="1942571"/>
          </a:xfrm>
          <a:prstGeom prst="rect">
            <a:avLst/>
          </a:prstGeom>
          <a:ln/>
        </p:spPr>
        <p:style>
          <a:lnRef idx="2">
            <a:schemeClr val="accent1"/>
          </a:lnRef>
          <a:fillRef idx="1">
            <a:schemeClr val="lt1"/>
          </a:fillRef>
          <a:effectRef idx="0">
            <a:schemeClr val="accent1"/>
          </a:effectRef>
          <a:fontRef idx="minor">
            <a:schemeClr val="dk1"/>
          </a:fontRef>
        </p:style>
        <p:txBody>
          <a:bodyPr rtlCol="0" anchor="ctr"/>
          <a:lstStyle/>
          <a:p>
            <a:pPr lvl="0" algn="just"/>
            <a:r>
              <a:rPr lang="en-US" sz="4400" b="1">
                <a:solidFill>
                  <a:srgbClr val="9900FF"/>
                </a:solidFill>
                <a:latin typeface="Verdana" panose="020B0604030504040204" pitchFamily="34" charset="0"/>
                <a:ea typeface="Verdana" panose="020B0604030504040204" pitchFamily="34" charset="0"/>
              </a:rPr>
              <a:t>5</a:t>
            </a:r>
            <a:r>
              <a:rPr lang="vi-VN" sz="4400" b="1">
                <a:solidFill>
                  <a:srgbClr val="9900FF"/>
                </a:solidFill>
                <a:latin typeface="Verdana" panose="020B0604030504040204" pitchFamily="34" charset="0"/>
                <a:ea typeface="Verdana" panose="020B0604030504040204" pitchFamily="34" charset="0"/>
              </a:rPr>
              <a:t>. QUỶ ĐEM ĐỨC GIÊSU LÊN NÓC ĐỀN THỜ VÀ THÁCH NGƯỜI </a:t>
            </a:r>
            <a:r>
              <a:rPr lang="vi-VN" sz="4400" b="1" u="sng">
                <a:solidFill>
                  <a:srgbClr val="FF0000"/>
                </a:solidFill>
                <a:latin typeface="Verdana" panose="020B0604030504040204" pitchFamily="34" charset="0"/>
                <a:ea typeface="Verdana" panose="020B0604030504040204" pitchFamily="34" charset="0"/>
              </a:rPr>
              <a:t>LÀM GÌ</a:t>
            </a:r>
            <a:r>
              <a:rPr lang="vi-VN" sz="4400" b="1">
                <a:solidFill>
                  <a:srgbClr val="9900FF"/>
                </a:solidFill>
                <a:latin typeface="Verdana" panose="020B0604030504040204" pitchFamily="34" charset="0"/>
                <a:ea typeface="Verdana" panose="020B0604030504040204" pitchFamily="34" charset="0"/>
              </a:rPr>
              <a:t>? </a:t>
            </a:r>
            <a:endParaRPr lang="vi-VN" sz="4400" b="1" u="sng">
              <a:solidFill>
                <a:srgbClr val="9900FF"/>
              </a:solidFill>
              <a:latin typeface="Verdana" panose="020B0604030504040204" pitchFamily="34" charset="0"/>
              <a:ea typeface="Verdana" panose="020B0604030504040204" pitchFamily="34" charset="0"/>
            </a:endParaRPr>
          </a:p>
        </p:txBody>
      </p:sp>
    </p:spTree>
    <p:extLst>
      <p:ext uri="{BB962C8B-B14F-4D97-AF65-F5344CB8AC3E}">
        <p14:creationId xmlns:p14="http://schemas.microsoft.com/office/powerpoint/2010/main" val="958564349"/>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19"/>
                    </p:tgtEl>
                  </p:cond>
                </p:stCondLst>
                <p:endSync evt="end" delay="0">
                  <p:rtn val="all"/>
                </p:endSync>
                <p:childTnLst>
                  <p:par>
                    <p:cTn id="3" fill="hold">
                      <p:stCondLst>
                        <p:cond delay="0"/>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76"/>
                                        </p:tgtEl>
                                        <p:attrNameLst>
                                          <p:attrName>style.visibility</p:attrName>
                                        </p:attrNameLst>
                                      </p:cBhvr>
                                      <p:to>
                                        <p:strVal val="visible"/>
                                      </p:to>
                                    </p:set>
                                    <p:animEffect transition="in" filter="circle(in)">
                                      <p:cBhvr>
                                        <p:cTn id="7" dur="2000"/>
                                        <p:tgtEl>
                                          <p:spTgt spid="76"/>
                                        </p:tgtEl>
                                      </p:cBhvr>
                                    </p:animEffect>
                                  </p:childTnLst>
                                </p:cTn>
                              </p:par>
                              <p:par>
                                <p:cTn id="8" presetID="19" presetClass="emph" presetSubtype="0" fill="hold" grpId="0" nodeType="withEffect">
                                  <p:stCondLst>
                                    <p:cond delay="0"/>
                                  </p:stCondLst>
                                  <p:childTnLst>
                                    <p:animClr clrSpc="rgb" dir="cw">
                                      <p:cBhvr override="childStyle">
                                        <p:cTn id="9" dur="500" fill="hold"/>
                                        <p:tgtEl>
                                          <p:spTgt spid="100"/>
                                        </p:tgtEl>
                                        <p:attrNameLst>
                                          <p:attrName>style.color</p:attrName>
                                        </p:attrNameLst>
                                      </p:cBhvr>
                                      <p:to>
                                        <a:schemeClr val="accent2"/>
                                      </p:to>
                                    </p:animClr>
                                    <p:animClr clrSpc="rgb" dir="cw">
                                      <p:cBhvr>
                                        <p:cTn id="10" dur="500" fill="hold"/>
                                        <p:tgtEl>
                                          <p:spTgt spid="100"/>
                                        </p:tgtEl>
                                        <p:attrNameLst>
                                          <p:attrName>fillcolor</p:attrName>
                                        </p:attrNameLst>
                                      </p:cBhvr>
                                      <p:to>
                                        <a:schemeClr val="accent2"/>
                                      </p:to>
                                    </p:animClr>
                                    <p:set>
                                      <p:cBhvr>
                                        <p:cTn id="11" dur="500" fill="hold"/>
                                        <p:tgtEl>
                                          <p:spTgt spid="100"/>
                                        </p:tgtEl>
                                        <p:attrNameLst>
                                          <p:attrName>fill.type</p:attrName>
                                        </p:attrNameLst>
                                      </p:cBhvr>
                                      <p:to>
                                        <p:strVal val="solid"/>
                                      </p:to>
                                    </p:set>
                                    <p:set>
                                      <p:cBhvr>
                                        <p:cTn id="12" dur="500" fill="hold"/>
                                        <p:tgtEl>
                                          <p:spTgt spid="100"/>
                                        </p:tgtEl>
                                        <p:attrNameLst>
                                          <p:attrName>fill.on</p:attrName>
                                        </p:attrNameLst>
                                      </p:cBhvr>
                                      <p:to>
                                        <p:strVal val="true"/>
                                      </p:to>
                                    </p:set>
                                  </p:childTnLst>
                                </p:cTn>
                              </p:par>
                              <p:par>
                                <p:cTn id="13" presetID="19" presetClass="emph" presetSubtype="0" fill="hold" grpId="0" nodeType="withEffect">
                                  <p:stCondLst>
                                    <p:cond delay="0"/>
                                  </p:stCondLst>
                                  <p:childTnLst>
                                    <p:animClr clrSpc="rgb" dir="cw">
                                      <p:cBhvr override="childStyle">
                                        <p:cTn id="14" dur="500" fill="hold"/>
                                        <p:tgtEl>
                                          <p:spTgt spid="101"/>
                                        </p:tgtEl>
                                        <p:attrNameLst>
                                          <p:attrName>style.color</p:attrName>
                                        </p:attrNameLst>
                                      </p:cBhvr>
                                      <p:to>
                                        <a:schemeClr val="accent2"/>
                                      </p:to>
                                    </p:animClr>
                                    <p:animClr clrSpc="rgb" dir="cw">
                                      <p:cBhvr>
                                        <p:cTn id="15" dur="500" fill="hold"/>
                                        <p:tgtEl>
                                          <p:spTgt spid="101"/>
                                        </p:tgtEl>
                                        <p:attrNameLst>
                                          <p:attrName>fillcolor</p:attrName>
                                        </p:attrNameLst>
                                      </p:cBhvr>
                                      <p:to>
                                        <a:schemeClr val="accent2"/>
                                      </p:to>
                                    </p:animClr>
                                    <p:set>
                                      <p:cBhvr>
                                        <p:cTn id="16" dur="500" fill="hold"/>
                                        <p:tgtEl>
                                          <p:spTgt spid="101"/>
                                        </p:tgtEl>
                                        <p:attrNameLst>
                                          <p:attrName>fill.type</p:attrName>
                                        </p:attrNameLst>
                                      </p:cBhvr>
                                      <p:to>
                                        <p:strVal val="solid"/>
                                      </p:to>
                                    </p:set>
                                    <p:set>
                                      <p:cBhvr>
                                        <p:cTn id="17" dur="500" fill="hold"/>
                                        <p:tgtEl>
                                          <p:spTgt spid="101"/>
                                        </p:tgtEl>
                                        <p:attrNameLst>
                                          <p:attrName>fill.on</p:attrName>
                                        </p:attrNameLst>
                                      </p:cBhvr>
                                      <p:to>
                                        <p:strVal val="true"/>
                                      </p:to>
                                    </p:set>
                                  </p:childTnLst>
                                </p:cTn>
                              </p:par>
                              <p:par>
                                <p:cTn id="18" presetID="19" presetClass="emph" presetSubtype="0" fill="hold" grpId="0" nodeType="withEffect">
                                  <p:stCondLst>
                                    <p:cond delay="0"/>
                                  </p:stCondLst>
                                  <p:childTnLst>
                                    <p:animClr clrSpc="rgb" dir="cw">
                                      <p:cBhvr override="childStyle">
                                        <p:cTn id="19" dur="500" fill="hold"/>
                                        <p:tgtEl>
                                          <p:spTgt spid="102"/>
                                        </p:tgtEl>
                                        <p:attrNameLst>
                                          <p:attrName>style.color</p:attrName>
                                        </p:attrNameLst>
                                      </p:cBhvr>
                                      <p:to>
                                        <a:schemeClr val="accent2"/>
                                      </p:to>
                                    </p:animClr>
                                    <p:animClr clrSpc="rgb" dir="cw">
                                      <p:cBhvr>
                                        <p:cTn id="20" dur="500" fill="hold"/>
                                        <p:tgtEl>
                                          <p:spTgt spid="102"/>
                                        </p:tgtEl>
                                        <p:attrNameLst>
                                          <p:attrName>fillcolor</p:attrName>
                                        </p:attrNameLst>
                                      </p:cBhvr>
                                      <p:to>
                                        <a:schemeClr val="accent2"/>
                                      </p:to>
                                    </p:animClr>
                                    <p:set>
                                      <p:cBhvr>
                                        <p:cTn id="21" dur="500" fill="hold"/>
                                        <p:tgtEl>
                                          <p:spTgt spid="102"/>
                                        </p:tgtEl>
                                        <p:attrNameLst>
                                          <p:attrName>fill.type</p:attrName>
                                        </p:attrNameLst>
                                      </p:cBhvr>
                                      <p:to>
                                        <p:strVal val="solid"/>
                                      </p:to>
                                    </p:set>
                                    <p:set>
                                      <p:cBhvr>
                                        <p:cTn id="22" dur="500" fill="hold"/>
                                        <p:tgtEl>
                                          <p:spTgt spid="102"/>
                                        </p:tgtEl>
                                        <p:attrNameLst>
                                          <p:attrName>fill.on</p:attrName>
                                        </p:attrNameLst>
                                      </p:cBhvr>
                                      <p:to>
                                        <p:strVal val="true"/>
                                      </p:to>
                                    </p:set>
                                  </p:childTnLst>
                                </p:cTn>
                              </p:par>
                              <p:par>
                                <p:cTn id="23" presetID="19" presetClass="emph" presetSubtype="0" fill="hold" grpId="0" nodeType="withEffect">
                                  <p:stCondLst>
                                    <p:cond delay="0"/>
                                  </p:stCondLst>
                                  <p:childTnLst>
                                    <p:animClr clrSpc="rgb" dir="cw">
                                      <p:cBhvr override="childStyle">
                                        <p:cTn id="24" dur="500" fill="hold"/>
                                        <p:tgtEl>
                                          <p:spTgt spid="103"/>
                                        </p:tgtEl>
                                        <p:attrNameLst>
                                          <p:attrName>style.color</p:attrName>
                                        </p:attrNameLst>
                                      </p:cBhvr>
                                      <p:to>
                                        <a:schemeClr val="accent2"/>
                                      </p:to>
                                    </p:animClr>
                                    <p:animClr clrSpc="rgb" dir="cw">
                                      <p:cBhvr>
                                        <p:cTn id="25" dur="500" fill="hold"/>
                                        <p:tgtEl>
                                          <p:spTgt spid="103"/>
                                        </p:tgtEl>
                                        <p:attrNameLst>
                                          <p:attrName>fillcolor</p:attrName>
                                        </p:attrNameLst>
                                      </p:cBhvr>
                                      <p:to>
                                        <a:schemeClr val="accent2"/>
                                      </p:to>
                                    </p:animClr>
                                    <p:set>
                                      <p:cBhvr>
                                        <p:cTn id="26" dur="500" fill="hold"/>
                                        <p:tgtEl>
                                          <p:spTgt spid="103"/>
                                        </p:tgtEl>
                                        <p:attrNameLst>
                                          <p:attrName>fill.type</p:attrName>
                                        </p:attrNameLst>
                                      </p:cBhvr>
                                      <p:to>
                                        <p:strVal val="solid"/>
                                      </p:to>
                                    </p:set>
                                    <p:set>
                                      <p:cBhvr>
                                        <p:cTn id="27" dur="500" fill="hold"/>
                                        <p:tgtEl>
                                          <p:spTgt spid="103"/>
                                        </p:tgtEl>
                                        <p:attrNameLst>
                                          <p:attrName>fill.on</p:attrName>
                                        </p:attrNameLst>
                                      </p:cBhvr>
                                      <p:to>
                                        <p:strVal val="true"/>
                                      </p:to>
                                    </p:set>
                                  </p:childTnLst>
                                </p:cTn>
                              </p:par>
                              <p:par>
                                <p:cTn id="28" presetID="19" presetClass="emph" presetSubtype="0" fill="hold" grpId="0" nodeType="withEffect">
                                  <p:stCondLst>
                                    <p:cond delay="0"/>
                                  </p:stCondLst>
                                  <p:childTnLst>
                                    <p:animClr clrSpc="rgb" dir="cw">
                                      <p:cBhvr override="childStyle">
                                        <p:cTn id="29" dur="500" fill="hold"/>
                                        <p:tgtEl>
                                          <p:spTgt spid="104"/>
                                        </p:tgtEl>
                                        <p:attrNameLst>
                                          <p:attrName>style.color</p:attrName>
                                        </p:attrNameLst>
                                      </p:cBhvr>
                                      <p:to>
                                        <a:schemeClr val="accent2"/>
                                      </p:to>
                                    </p:animClr>
                                    <p:animClr clrSpc="rgb" dir="cw">
                                      <p:cBhvr>
                                        <p:cTn id="30" dur="500" fill="hold"/>
                                        <p:tgtEl>
                                          <p:spTgt spid="104"/>
                                        </p:tgtEl>
                                        <p:attrNameLst>
                                          <p:attrName>fillcolor</p:attrName>
                                        </p:attrNameLst>
                                      </p:cBhvr>
                                      <p:to>
                                        <a:schemeClr val="accent2"/>
                                      </p:to>
                                    </p:animClr>
                                    <p:set>
                                      <p:cBhvr>
                                        <p:cTn id="31" dur="500" fill="hold"/>
                                        <p:tgtEl>
                                          <p:spTgt spid="104"/>
                                        </p:tgtEl>
                                        <p:attrNameLst>
                                          <p:attrName>fill.type</p:attrName>
                                        </p:attrNameLst>
                                      </p:cBhvr>
                                      <p:to>
                                        <p:strVal val="solid"/>
                                      </p:to>
                                    </p:set>
                                    <p:set>
                                      <p:cBhvr>
                                        <p:cTn id="32" dur="500" fill="hold"/>
                                        <p:tgtEl>
                                          <p:spTgt spid="104"/>
                                        </p:tgtEl>
                                        <p:attrNameLst>
                                          <p:attrName>fill.on</p:attrName>
                                        </p:attrNameLst>
                                      </p:cBhvr>
                                      <p:to>
                                        <p:strVal val="true"/>
                                      </p:to>
                                    </p:set>
                                  </p:childTnLst>
                                </p:cTn>
                              </p:par>
                              <p:par>
                                <p:cTn id="33" presetID="19" presetClass="emph" presetSubtype="0" fill="hold" grpId="0" nodeType="withEffect">
                                  <p:stCondLst>
                                    <p:cond delay="0"/>
                                  </p:stCondLst>
                                  <p:childTnLst>
                                    <p:animClr clrSpc="rgb" dir="cw">
                                      <p:cBhvr override="childStyle">
                                        <p:cTn id="34" dur="500" fill="hold"/>
                                        <p:tgtEl>
                                          <p:spTgt spid="105"/>
                                        </p:tgtEl>
                                        <p:attrNameLst>
                                          <p:attrName>style.color</p:attrName>
                                        </p:attrNameLst>
                                      </p:cBhvr>
                                      <p:to>
                                        <a:schemeClr val="accent2"/>
                                      </p:to>
                                    </p:animClr>
                                    <p:animClr clrSpc="rgb" dir="cw">
                                      <p:cBhvr>
                                        <p:cTn id="35" dur="500" fill="hold"/>
                                        <p:tgtEl>
                                          <p:spTgt spid="105"/>
                                        </p:tgtEl>
                                        <p:attrNameLst>
                                          <p:attrName>fillcolor</p:attrName>
                                        </p:attrNameLst>
                                      </p:cBhvr>
                                      <p:to>
                                        <a:schemeClr val="accent2"/>
                                      </p:to>
                                    </p:animClr>
                                    <p:set>
                                      <p:cBhvr>
                                        <p:cTn id="36" dur="500" fill="hold"/>
                                        <p:tgtEl>
                                          <p:spTgt spid="105"/>
                                        </p:tgtEl>
                                        <p:attrNameLst>
                                          <p:attrName>fill.type</p:attrName>
                                        </p:attrNameLst>
                                      </p:cBhvr>
                                      <p:to>
                                        <p:strVal val="solid"/>
                                      </p:to>
                                    </p:set>
                                    <p:set>
                                      <p:cBhvr>
                                        <p:cTn id="37" dur="500" fill="hold"/>
                                        <p:tgtEl>
                                          <p:spTgt spid="105"/>
                                        </p:tgtEl>
                                        <p:attrNameLst>
                                          <p:attrName>fill.on</p:attrName>
                                        </p:attrNameLst>
                                      </p:cBhvr>
                                      <p:to>
                                        <p:strVal val="true"/>
                                      </p:to>
                                    </p:set>
                                  </p:childTnLst>
                                </p:cTn>
                              </p:par>
                            </p:childTnLst>
                          </p:cTn>
                        </p:par>
                      </p:childTnLst>
                    </p:cTn>
                  </p:par>
                  <p:par>
                    <p:cTn id="38" fill="hold">
                      <p:stCondLst>
                        <p:cond delay="indefinite"/>
                      </p:stCondLst>
                      <p:childTnLst>
                        <p:par>
                          <p:cTn id="39" fill="hold">
                            <p:stCondLst>
                              <p:cond delay="0"/>
                            </p:stCondLst>
                            <p:childTnLst>
                              <p:par>
                                <p:cTn id="40" presetID="6" presetClass="exit" presetSubtype="32" fill="hold" grpId="1" nodeType="clickEffect">
                                  <p:stCondLst>
                                    <p:cond delay="0"/>
                                  </p:stCondLst>
                                  <p:childTnLst>
                                    <p:animEffect transition="out" filter="circle(out)">
                                      <p:cBhvr>
                                        <p:cTn id="41" dur="2000"/>
                                        <p:tgtEl>
                                          <p:spTgt spid="100"/>
                                        </p:tgtEl>
                                      </p:cBhvr>
                                    </p:animEffect>
                                    <p:set>
                                      <p:cBhvr>
                                        <p:cTn id="42" dur="1" fill="hold">
                                          <p:stCondLst>
                                            <p:cond delay="1999"/>
                                          </p:stCondLst>
                                        </p:cTn>
                                        <p:tgtEl>
                                          <p:spTgt spid="100"/>
                                        </p:tgtEl>
                                        <p:attrNameLst>
                                          <p:attrName>style.visibility</p:attrName>
                                        </p:attrNameLst>
                                      </p:cBhvr>
                                      <p:to>
                                        <p:strVal val="hidden"/>
                                      </p:to>
                                    </p:set>
                                  </p:childTnLst>
                                </p:cTn>
                              </p:par>
                              <p:par>
                                <p:cTn id="43" presetID="6" presetClass="exit" presetSubtype="32" fill="hold" grpId="1" nodeType="withEffect">
                                  <p:stCondLst>
                                    <p:cond delay="0"/>
                                  </p:stCondLst>
                                  <p:childTnLst>
                                    <p:animEffect transition="out" filter="circle(out)">
                                      <p:cBhvr>
                                        <p:cTn id="44" dur="2000"/>
                                        <p:tgtEl>
                                          <p:spTgt spid="101"/>
                                        </p:tgtEl>
                                      </p:cBhvr>
                                    </p:animEffect>
                                    <p:set>
                                      <p:cBhvr>
                                        <p:cTn id="45" dur="1" fill="hold">
                                          <p:stCondLst>
                                            <p:cond delay="1999"/>
                                          </p:stCondLst>
                                        </p:cTn>
                                        <p:tgtEl>
                                          <p:spTgt spid="101"/>
                                        </p:tgtEl>
                                        <p:attrNameLst>
                                          <p:attrName>style.visibility</p:attrName>
                                        </p:attrNameLst>
                                      </p:cBhvr>
                                      <p:to>
                                        <p:strVal val="hidden"/>
                                      </p:to>
                                    </p:set>
                                  </p:childTnLst>
                                </p:cTn>
                              </p:par>
                              <p:par>
                                <p:cTn id="46" presetID="6" presetClass="exit" presetSubtype="32" fill="hold" grpId="1" nodeType="withEffect">
                                  <p:stCondLst>
                                    <p:cond delay="0"/>
                                  </p:stCondLst>
                                  <p:childTnLst>
                                    <p:animEffect transition="out" filter="circle(out)">
                                      <p:cBhvr>
                                        <p:cTn id="47" dur="2000"/>
                                        <p:tgtEl>
                                          <p:spTgt spid="102"/>
                                        </p:tgtEl>
                                      </p:cBhvr>
                                    </p:animEffect>
                                    <p:set>
                                      <p:cBhvr>
                                        <p:cTn id="48" dur="1" fill="hold">
                                          <p:stCondLst>
                                            <p:cond delay="1999"/>
                                          </p:stCondLst>
                                        </p:cTn>
                                        <p:tgtEl>
                                          <p:spTgt spid="102"/>
                                        </p:tgtEl>
                                        <p:attrNameLst>
                                          <p:attrName>style.visibility</p:attrName>
                                        </p:attrNameLst>
                                      </p:cBhvr>
                                      <p:to>
                                        <p:strVal val="hidden"/>
                                      </p:to>
                                    </p:set>
                                  </p:childTnLst>
                                </p:cTn>
                              </p:par>
                              <p:par>
                                <p:cTn id="49" presetID="6" presetClass="exit" presetSubtype="32" fill="hold" grpId="1" nodeType="withEffect">
                                  <p:stCondLst>
                                    <p:cond delay="0"/>
                                  </p:stCondLst>
                                  <p:childTnLst>
                                    <p:animEffect transition="out" filter="circle(out)">
                                      <p:cBhvr>
                                        <p:cTn id="50" dur="2000"/>
                                        <p:tgtEl>
                                          <p:spTgt spid="103"/>
                                        </p:tgtEl>
                                      </p:cBhvr>
                                    </p:animEffect>
                                    <p:set>
                                      <p:cBhvr>
                                        <p:cTn id="51" dur="1" fill="hold">
                                          <p:stCondLst>
                                            <p:cond delay="1999"/>
                                          </p:stCondLst>
                                        </p:cTn>
                                        <p:tgtEl>
                                          <p:spTgt spid="103"/>
                                        </p:tgtEl>
                                        <p:attrNameLst>
                                          <p:attrName>style.visibility</p:attrName>
                                        </p:attrNameLst>
                                      </p:cBhvr>
                                      <p:to>
                                        <p:strVal val="hidden"/>
                                      </p:to>
                                    </p:set>
                                  </p:childTnLst>
                                </p:cTn>
                              </p:par>
                              <p:par>
                                <p:cTn id="52" presetID="6" presetClass="exit" presetSubtype="32" fill="hold" grpId="1" nodeType="withEffect">
                                  <p:stCondLst>
                                    <p:cond delay="0"/>
                                  </p:stCondLst>
                                  <p:childTnLst>
                                    <p:animEffect transition="out" filter="circle(out)">
                                      <p:cBhvr>
                                        <p:cTn id="53" dur="2000"/>
                                        <p:tgtEl>
                                          <p:spTgt spid="104"/>
                                        </p:tgtEl>
                                      </p:cBhvr>
                                    </p:animEffect>
                                    <p:set>
                                      <p:cBhvr>
                                        <p:cTn id="54" dur="1" fill="hold">
                                          <p:stCondLst>
                                            <p:cond delay="1999"/>
                                          </p:stCondLst>
                                        </p:cTn>
                                        <p:tgtEl>
                                          <p:spTgt spid="104"/>
                                        </p:tgtEl>
                                        <p:attrNameLst>
                                          <p:attrName>style.visibility</p:attrName>
                                        </p:attrNameLst>
                                      </p:cBhvr>
                                      <p:to>
                                        <p:strVal val="hidden"/>
                                      </p:to>
                                    </p:set>
                                  </p:childTnLst>
                                </p:cTn>
                              </p:par>
                              <p:par>
                                <p:cTn id="55" presetID="6" presetClass="exit" presetSubtype="32" fill="hold" grpId="1" nodeType="withEffect">
                                  <p:stCondLst>
                                    <p:cond delay="0"/>
                                  </p:stCondLst>
                                  <p:childTnLst>
                                    <p:animEffect transition="out" filter="circle(out)">
                                      <p:cBhvr>
                                        <p:cTn id="56" dur="2000"/>
                                        <p:tgtEl>
                                          <p:spTgt spid="105"/>
                                        </p:tgtEl>
                                      </p:cBhvr>
                                    </p:animEffect>
                                    <p:set>
                                      <p:cBhvr>
                                        <p:cTn id="57" dur="1" fill="hold">
                                          <p:stCondLst>
                                            <p:cond delay="1999"/>
                                          </p:stCondLst>
                                        </p:cTn>
                                        <p:tgtEl>
                                          <p:spTgt spid="105"/>
                                        </p:tgtEl>
                                        <p:attrNameLst>
                                          <p:attrName>style.visibility</p:attrName>
                                        </p:attrNameLst>
                                      </p:cBhvr>
                                      <p:to>
                                        <p:strVal val="hidden"/>
                                      </p:to>
                                    </p:set>
                                  </p:childTnLst>
                                </p:cTn>
                              </p:par>
                              <p:par>
                                <p:cTn id="58" presetID="6" presetClass="exit" presetSubtype="32" fill="hold" grpId="1" nodeType="withEffect">
                                  <p:stCondLst>
                                    <p:cond delay="0"/>
                                  </p:stCondLst>
                                  <p:childTnLst>
                                    <p:animEffect transition="out" filter="circle(out)">
                                      <p:cBhvr>
                                        <p:cTn id="59" dur="2000"/>
                                        <p:tgtEl>
                                          <p:spTgt spid="76"/>
                                        </p:tgtEl>
                                      </p:cBhvr>
                                    </p:animEffect>
                                    <p:set>
                                      <p:cBhvr>
                                        <p:cTn id="60" dur="1" fill="hold">
                                          <p:stCondLst>
                                            <p:cond delay="1999"/>
                                          </p:stCondLst>
                                        </p:cTn>
                                        <p:tgtEl>
                                          <p:spTgt spid="76"/>
                                        </p:tgtEl>
                                        <p:attrNameLst>
                                          <p:attrName>style.visibility</p:attrName>
                                        </p:attrNameLst>
                                      </p:cBhvr>
                                      <p:to>
                                        <p:strVal val="hidden"/>
                                      </p:to>
                                    </p:set>
                                  </p:childTnLst>
                                </p:cTn>
                              </p:par>
                            </p:childTnLst>
                          </p:cTn>
                        </p:par>
                      </p:childTnLst>
                    </p:cTn>
                  </p:par>
                </p:childTnLst>
              </p:cTn>
              <p:nextCondLst>
                <p:cond evt="onClick" delay="0">
                  <p:tgtEl>
                    <p:spTgt spid="19"/>
                  </p:tgtEl>
                </p:cond>
              </p:nextCondLst>
            </p:seq>
            <p:seq concurrent="1" nextAc="seek">
              <p:cTn id="61" restart="whenNotActive" fill="hold" evtFilter="cancelBubble" nodeType="interactiveSeq">
                <p:stCondLst>
                  <p:cond evt="onClick" delay="0">
                    <p:tgtEl>
                      <p:spTgt spid="20"/>
                    </p:tgtEl>
                  </p:cond>
                </p:stCondLst>
                <p:endSync evt="end" delay="0">
                  <p:rtn val="all"/>
                </p:endSync>
                <p:childTnLst>
                  <p:par>
                    <p:cTn id="62" fill="hold">
                      <p:stCondLst>
                        <p:cond delay="0"/>
                      </p:stCondLst>
                      <p:childTnLst>
                        <p:par>
                          <p:cTn id="63" fill="hold">
                            <p:stCondLst>
                              <p:cond delay="0"/>
                            </p:stCondLst>
                            <p:childTnLst>
                              <p:par>
                                <p:cTn id="64" presetID="6" presetClass="entr" presetSubtype="16" fill="hold" grpId="0" nodeType="clickEffect">
                                  <p:stCondLst>
                                    <p:cond delay="0"/>
                                  </p:stCondLst>
                                  <p:childTnLst>
                                    <p:set>
                                      <p:cBhvr>
                                        <p:cTn id="65" dur="1" fill="hold">
                                          <p:stCondLst>
                                            <p:cond delay="0"/>
                                          </p:stCondLst>
                                        </p:cTn>
                                        <p:tgtEl>
                                          <p:spTgt spid="144"/>
                                        </p:tgtEl>
                                        <p:attrNameLst>
                                          <p:attrName>style.visibility</p:attrName>
                                        </p:attrNameLst>
                                      </p:cBhvr>
                                      <p:to>
                                        <p:strVal val="visible"/>
                                      </p:to>
                                    </p:set>
                                    <p:animEffect transition="in" filter="circle(in)">
                                      <p:cBhvr>
                                        <p:cTn id="66" dur="2000"/>
                                        <p:tgtEl>
                                          <p:spTgt spid="144"/>
                                        </p:tgtEl>
                                      </p:cBhvr>
                                    </p:animEffect>
                                  </p:childTnLst>
                                </p:cTn>
                              </p:par>
                              <p:par>
                                <p:cTn id="67" presetID="19" presetClass="emph" presetSubtype="0" fill="hold" grpId="0" nodeType="withEffect">
                                  <p:stCondLst>
                                    <p:cond delay="0"/>
                                  </p:stCondLst>
                                  <p:childTnLst>
                                    <p:animClr clrSpc="rgb" dir="cw">
                                      <p:cBhvr override="childStyle">
                                        <p:cTn id="68" dur="500" fill="hold"/>
                                        <p:tgtEl>
                                          <p:spTgt spid="106"/>
                                        </p:tgtEl>
                                        <p:attrNameLst>
                                          <p:attrName>style.color</p:attrName>
                                        </p:attrNameLst>
                                      </p:cBhvr>
                                      <p:to>
                                        <a:schemeClr val="accent2"/>
                                      </p:to>
                                    </p:animClr>
                                    <p:animClr clrSpc="rgb" dir="cw">
                                      <p:cBhvr>
                                        <p:cTn id="69" dur="500" fill="hold"/>
                                        <p:tgtEl>
                                          <p:spTgt spid="106"/>
                                        </p:tgtEl>
                                        <p:attrNameLst>
                                          <p:attrName>fillcolor</p:attrName>
                                        </p:attrNameLst>
                                      </p:cBhvr>
                                      <p:to>
                                        <a:schemeClr val="accent2"/>
                                      </p:to>
                                    </p:animClr>
                                    <p:set>
                                      <p:cBhvr>
                                        <p:cTn id="70" dur="500" fill="hold"/>
                                        <p:tgtEl>
                                          <p:spTgt spid="106"/>
                                        </p:tgtEl>
                                        <p:attrNameLst>
                                          <p:attrName>fill.type</p:attrName>
                                        </p:attrNameLst>
                                      </p:cBhvr>
                                      <p:to>
                                        <p:strVal val="solid"/>
                                      </p:to>
                                    </p:set>
                                    <p:set>
                                      <p:cBhvr>
                                        <p:cTn id="71" dur="500" fill="hold"/>
                                        <p:tgtEl>
                                          <p:spTgt spid="106"/>
                                        </p:tgtEl>
                                        <p:attrNameLst>
                                          <p:attrName>fill.on</p:attrName>
                                        </p:attrNameLst>
                                      </p:cBhvr>
                                      <p:to>
                                        <p:strVal val="true"/>
                                      </p:to>
                                    </p:set>
                                  </p:childTnLst>
                                </p:cTn>
                              </p:par>
                              <p:par>
                                <p:cTn id="72" presetID="19" presetClass="emph" presetSubtype="0" fill="hold" grpId="0" nodeType="withEffect">
                                  <p:stCondLst>
                                    <p:cond delay="0"/>
                                  </p:stCondLst>
                                  <p:childTnLst>
                                    <p:animClr clrSpc="rgb" dir="cw">
                                      <p:cBhvr override="childStyle">
                                        <p:cTn id="73" dur="500" fill="hold"/>
                                        <p:tgtEl>
                                          <p:spTgt spid="107"/>
                                        </p:tgtEl>
                                        <p:attrNameLst>
                                          <p:attrName>style.color</p:attrName>
                                        </p:attrNameLst>
                                      </p:cBhvr>
                                      <p:to>
                                        <a:schemeClr val="accent2"/>
                                      </p:to>
                                    </p:animClr>
                                    <p:animClr clrSpc="rgb" dir="cw">
                                      <p:cBhvr>
                                        <p:cTn id="74" dur="500" fill="hold"/>
                                        <p:tgtEl>
                                          <p:spTgt spid="107"/>
                                        </p:tgtEl>
                                        <p:attrNameLst>
                                          <p:attrName>fillcolor</p:attrName>
                                        </p:attrNameLst>
                                      </p:cBhvr>
                                      <p:to>
                                        <a:schemeClr val="accent2"/>
                                      </p:to>
                                    </p:animClr>
                                    <p:set>
                                      <p:cBhvr>
                                        <p:cTn id="75" dur="500" fill="hold"/>
                                        <p:tgtEl>
                                          <p:spTgt spid="107"/>
                                        </p:tgtEl>
                                        <p:attrNameLst>
                                          <p:attrName>fill.type</p:attrName>
                                        </p:attrNameLst>
                                      </p:cBhvr>
                                      <p:to>
                                        <p:strVal val="solid"/>
                                      </p:to>
                                    </p:set>
                                    <p:set>
                                      <p:cBhvr>
                                        <p:cTn id="76" dur="500" fill="hold"/>
                                        <p:tgtEl>
                                          <p:spTgt spid="107"/>
                                        </p:tgtEl>
                                        <p:attrNameLst>
                                          <p:attrName>fill.on</p:attrName>
                                        </p:attrNameLst>
                                      </p:cBhvr>
                                      <p:to>
                                        <p:strVal val="true"/>
                                      </p:to>
                                    </p:set>
                                  </p:childTnLst>
                                </p:cTn>
                              </p:par>
                              <p:par>
                                <p:cTn id="77" presetID="19" presetClass="emph" presetSubtype="0" fill="hold" grpId="0" nodeType="withEffect">
                                  <p:stCondLst>
                                    <p:cond delay="0"/>
                                  </p:stCondLst>
                                  <p:childTnLst>
                                    <p:animClr clrSpc="rgb" dir="cw">
                                      <p:cBhvr override="childStyle">
                                        <p:cTn id="78" dur="500" fill="hold"/>
                                        <p:tgtEl>
                                          <p:spTgt spid="108"/>
                                        </p:tgtEl>
                                        <p:attrNameLst>
                                          <p:attrName>style.color</p:attrName>
                                        </p:attrNameLst>
                                      </p:cBhvr>
                                      <p:to>
                                        <a:schemeClr val="accent2"/>
                                      </p:to>
                                    </p:animClr>
                                    <p:animClr clrSpc="rgb" dir="cw">
                                      <p:cBhvr>
                                        <p:cTn id="79" dur="500" fill="hold"/>
                                        <p:tgtEl>
                                          <p:spTgt spid="108"/>
                                        </p:tgtEl>
                                        <p:attrNameLst>
                                          <p:attrName>fillcolor</p:attrName>
                                        </p:attrNameLst>
                                      </p:cBhvr>
                                      <p:to>
                                        <a:schemeClr val="accent2"/>
                                      </p:to>
                                    </p:animClr>
                                    <p:set>
                                      <p:cBhvr>
                                        <p:cTn id="80" dur="500" fill="hold"/>
                                        <p:tgtEl>
                                          <p:spTgt spid="108"/>
                                        </p:tgtEl>
                                        <p:attrNameLst>
                                          <p:attrName>fill.type</p:attrName>
                                        </p:attrNameLst>
                                      </p:cBhvr>
                                      <p:to>
                                        <p:strVal val="solid"/>
                                      </p:to>
                                    </p:set>
                                    <p:set>
                                      <p:cBhvr>
                                        <p:cTn id="81" dur="500" fill="hold"/>
                                        <p:tgtEl>
                                          <p:spTgt spid="108"/>
                                        </p:tgtEl>
                                        <p:attrNameLst>
                                          <p:attrName>fill.on</p:attrName>
                                        </p:attrNameLst>
                                      </p:cBhvr>
                                      <p:to>
                                        <p:strVal val="true"/>
                                      </p:to>
                                    </p:set>
                                  </p:childTnLst>
                                </p:cTn>
                              </p:par>
                              <p:par>
                                <p:cTn id="82" presetID="19" presetClass="emph" presetSubtype="0" fill="hold" grpId="0" nodeType="withEffect">
                                  <p:stCondLst>
                                    <p:cond delay="0"/>
                                  </p:stCondLst>
                                  <p:childTnLst>
                                    <p:animClr clrSpc="rgb" dir="cw">
                                      <p:cBhvr override="childStyle">
                                        <p:cTn id="83" dur="500" fill="hold"/>
                                        <p:tgtEl>
                                          <p:spTgt spid="109"/>
                                        </p:tgtEl>
                                        <p:attrNameLst>
                                          <p:attrName>style.color</p:attrName>
                                        </p:attrNameLst>
                                      </p:cBhvr>
                                      <p:to>
                                        <a:schemeClr val="accent2"/>
                                      </p:to>
                                    </p:animClr>
                                    <p:animClr clrSpc="rgb" dir="cw">
                                      <p:cBhvr>
                                        <p:cTn id="84" dur="500" fill="hold"/>
                                        <p:tgtEl>
                                          <p:spTgt spid="109"/>
                                        </p:tgtEl>
                                        <p:attrNameLst>
                                          <p:attrName>fillcolor</p:attrName>
                                        </p:attrNameLst>
                                      </p:cBhvr>
                                      <p:to>
                                        <a:schemeClr val="accent2"/>
                                      </p:to>
                                    </p:animClr>
                                    <p:set>
                                      <p:cBhvr>
                                        <p:cTn id="85" dur="500" fill="hold"/>
                                        <p:tgtEl>
                                          <p:spTgt spid="109"/>
                                        </p:tgtEl>
                                        <p:attrNameLst>
                                          <p:attrName>fill.type</p:attrName>
                                        </p:attrNameLst>
                                      </p:cBhvr>
                                      <p:to>
                                        <p:strVal val="solid"/>
                                      </p:to>
                                    </p:set>
                                    <p:set>
                                      <p:cBhvr>
                                        <p:cTn id="86" dur="500" fill="hold"/>
                                        <p:tgtEl>
                                          <p:spTgt spid="109"/>
                                        </p:tgtEl>
                                        <p:attrNameLst>
                                          <p:attrName>fill.on</p:attrName>
                                        </p:attrNameLst>
                                      </p:cBhvr>
                                      <p:to>
                                        <p:strVal val="true"/>
                                      </p:to>
                                    </p:set>
                                  </p:childTnLst>
                                </p:cTn>
                              </p:par>
                              <p:par>
                                <p:cTn id="87" presetID="19" presetClass="emph" presetSubtype="0" fill="hold" grpId="0" nodeType="withEffect">
                                  <p:stCondLst>
                                    <p:cond delay="0"/>
                                  </p:stCondLst>
                                  <p:childTnLst>
                                    <p:animClr clrSpc="rgb" dir="cw">
                                      <p:cBhvr override="childStyle">
                                        <p:cTn id="88" dur="500" fill="hold"/>
                                        <p:tgtEl>
                                          <p:spTgt spid="110"/>
                                        </p:tgtEl>
                                        <p:attrNameLst>
                                          <p:attrName>style.color</p:attrName>
                                        </p:attrNameLst>
                                      </p:cBhvr>
                                      <p:to>
                                        <a:schemeClr val="accent2"/>
                                      </p:to>
                                    </p:animClr>
                                    <p:animClr clrSpc="rgb" dir="cw">
                                      <p:cBhvr>
                                        <p:cTn id="89" dur="500" fill="hold"/>
                                        <p:tgtEl>
                                          <p:spTgt spid="110"/>
                                        </p:tgtEl>
                                        <p:attrNameLst>
                                          <p:attrName>fillcolor</p:attrName>
                                        </p:attrNameLst>
                                      </p:cBhvr>
                                      <p:to>
                                        <a:schemeClr val="accent2"/>
                                      </p:to>
                                    </p:animClr>
                                    <p:set>
                                      <p:cBhvr>
                                        <p:cTn id="90" dur="500" fill="hold"/>
                                        <p:tgtEl>
                                          <p:spTgt spid="110"/>
                                        </p:tgtEl>
                                        <p:attrNameLst>
                                          <p:attrName>fill.type</p:attrName>
                                        </p:attrNameLst>
                                      </p:cBhvr>
                                      <p:to>
                                        <p:strVal val="solid"/>
                                      </p:to>
                                    </p:set>
                                    <p:set>
                                      <p:cBhvr>
                                        <p:cTn id="91" dur="500" fill="hold"/>
                                        <p:tgtEl>
                                          <p:spTgt spid="110"/>
                                        </p:tgtEl>
                                        <p:attrNameLst>
                                          <p:attrName>fill.on</p:attrName>
                                        </p:attrNameLst>
                                      </p:cBhvr>
                                      <p:to>
                                        <p:strVal val="true"/>
                                      </p:to>
                                    </p:set>
                                  </p:childTnLst>
                                </p:cTn>
                              </p:par>
                              <p:par>
                                <p:cTn id="92" presetID="19" presetClass="emph" presetSubtype="0" fill="hold" grpId="0" nodeType="withEffect">
                                  <p:stCondLst>
                                    <p:cond delay="0"/>
                                  </p:stCondLst>
                                  <p:childTnLst>
                                    <p:animClr clrSpc="rgb" dir="cw">
                                      <p:cBhvr override="childStyle">
                                        <p:cTn id="93" dur="500" fill="hold"/>
                                        <p:tgtEl>
                                          <p:spTgt spid="111"/>
                                        </p:tgtEl>
                                        <p:attrNameLst>
                                          <p:attrName>style.color</p:attrName>
                                        </p:attrNameLst>
                                      </p:cBhvr>
                                      <p:to>
                                        <a:schemeClr val="accent2"/>
                                      </p:to>
                                    </p:animClr>
                                    <p:animClr clrSpc="rgb" dir="cw">
                                      <p:cBhvr>
                                        <p:cTn id="94" dur="500" fill="hold"/>
                                        <p:tgtEl>
                                          <p:spTgt spid="111"/>
                                        </p:tgtEl>
                                        <p:attrNameLst>
                                          <p:attrName>fillcolor</p:attrName>
                                        </p:attrNameLst>
                                      </p:cBhvr>
                                      <p:to>
                                        <a:schemeClr val="accent2"/>
                                      </p:to>
                                    </p:animClr>
                                    <p:set>
                                      <p:cBhvr>
                                        <p:cTn id="95" dur="500" fill="hold"/>
                                        <p:tgtEl>
                                          <p:spTgt spid="111"/>
                                        </p:tgtEl>
                                        <p:attrNameLst>
                                          <p:attrName>fill.type</p:attrName>
                                        </p:attrNameLst>
                                      </p:cBhvr>
                                      <p:to>
                                        <p:strVal val="solid"/>
                                      </p:to>
                                    </p:set>
                                    <p:set>
                                      <p:cBhvr>
                                        <p:cTn id="96" dur="500" fill="hold"/>
                                        <p:tgtEl>
                                          <p:spTgt spid="111"/>
                                        </p:tgtEl>
                                        <p:attrNameLst>
                                          <p:attrName>fill.on</p:attrName>
                                        </p:attrNameLst>
                                      </p:cBhvr>
                                      <p:to>
                                        <p:strVal val="true"/>
                                      </p:to>
                                    </p:set>
                                  </p:childTnLst>
                                </p:cTn>
                              </p:par>
                              <p:par>
                                <p:cTn id="97" presetID="19" presetClass="emph" presetSubtype="0" fill="hold" grpId="0" nodeType="withEffect">
                                  <p:stCondLst>
                                    <p:cond delay="0"/>
                                  </p:stCondLst>
                                  <p:childTnLst>
                                    <p:animClr clrSpc="rgb" dir="cw">
                                      <p:cBhvr override="childStyle">
                                        <p:cTn id="98" dur="500" fill="hold"/>
                                        <p:tgtEl>
                                          <p:spTgt spid="112"/>
                                        </p:tgtEl>
                                        <p:attrNameLst>
                                          <p:attrName>style.color</p:attrName>
                                        </p:attrNameLst>
                                      </p:cBhvr>
                                      <p:to>
                                        <a:schemeClr val="accent2"/>
                                      </p:to>
                                    </p:animClr>
                                    <p:animClr clrSpc="rgb" dir="cw">
                                      <p:cBhvr>
                                        <p:cTn id="99" dur="500" fill="hold"/>
                                        <p:tgtEl>
                                          <p:spTgt spid="112"/>
                                        </p:tgtEl>
                                        <p:attrNameLst>
                                          <p:attrName>fillcolor</p:attrName>
                                        </p:attrNameLst>
                                      </p:cBhvr>
                                      <p:to>
                                        <a:schemeClr val="accent2"/>
                                      </p:to>
                                    </p:animClr>
                                    <p:set>
                                      <p:cBhvr>
                                        <p:cTn id="100" dur="500" fill="hold"/>
                                        <p:tgtEl>
                                          <p:spTgt spid="112"/>
                                        </p:tgtEl>
                                        <p:attrNameLst>
                                          <p:attrName>fill.type</p:attrName>
                                        </p:attrNameLst>
                                      </p:cBhvr>
                                      <p:to>
                                        <p:strVal val="solid"/>
                                      </p:to>
                                    </p:set>
                                    <p:set>
                                      <p:cBhvr>
                                        <p:cTn id="101" dur="500" fill="hold"/>
                                        <p:tgtEl>
                                          <p:spTgt spid="112"/>
                                        </p:tgtEl>
                                        <p:attrNameLst>
                                          <p:attrName>fill.on</p:attrName>
                                        </p:attrNameLst>
                                      </p:cBhvr>
                                      <p:to>
                                        <p:strVal val="true"/>
                                      </p:to>
                                    </p:set>
                                  </p:childTnLst>
                                </p:cTn>
                              </p:par>
                            </p:childTnLst>
                          </p:cTn>
                        </p:par>
                      </p:childTnLst>
                    </p:cTn>
                  </p:par>
                  <p:par>
                    <p:cTn id="102" fill="hold">
                      <p:stCondLst>
                        <p:cond delay="indefinite"/>
                      </p:stCondLst>
                      <p:childTnLst>
                        <p:par>
                          <p:cTn id="103" fill="hold">
                            <p:stCondLst>
                              <p:cond delay="0"/>
                            </p:stCondLst>
                            <p:childTnLst>
                              <p:par>
                                <p:cTn id="104" presetID="6" presetClass="exit" presetSubtype="32" fill="hold" grpId="1" nodeType="clickEffect">
                                  <p:stCondLst>
                                    <p:cond delay="0"/>
                                  </p:stCondLst>
                                  <p:childTnLst>
                                    <p:animEffect transition="out" filter="circle(out)">
                                      <p:cBhvr>
                                        <p:cTn id="105" dur="2000"/>
                                        <p:tgtEl>
                                          <p:spTgt spid="106"/>
                                        </p:tgtEl>
                                      </p:cBhvr>
                                    </p:animEffect>
                                    <p:set>
                                      <p:cBhvr>
                                        <p:cTn id="106" dur="1" fill="hold">
                                          <p:stCondLst>
                                            <p:cond delay="1999"/>
                                          </p:stCondLst>
                                        </p:cTn>
                                        <p:tgtEl>
                                          <p:spTgt spid="106"/>
                                        </p:tgtEl>
                                        <p:attrNameLst>
                                          <p:attrName>style.visibility</p:attrName>
                                        </p:attrNameLst>
                                      </p:cBhvr>
                                      <p:to>
                                        <p:strVal val="hidden"/>
                                      </p:to>
                                    </p:set>
                                  </p:childTnLst>
                                </p:cTn>
                              </p:par>
                              <p:par>
                                <p:cTn id="107" presetID="6" presetClass="exit" presetSubtype="32" fill="hold" grpId="1" nodeType="withEffect">
                                  <p:stCondLst>
                                    <p:cond delay="0"/>
                                  </p:stCondLst>
                                  <p:childTnLst>
                                    <p:animEffect transition="out" filter="circle(out)">
                                      <p:cBhvr>
                                        <p:cTn id="108" dur="2000"/>
                                        <p:tgtEl>
                                          <p:spTgt spid="107"/>
                                        </p:tgtEl>
                                      </p:cBhvr>
                                    </p:animEffect>
                                    <p:set>
                                      <p:cBhvr>
                                        <p:cTn id="109" dur="1" fill="hold">
                                          <p:stCondLst>
                                            <p:cond delay="1999"/>
                                          </p:stCondLst>
                                        </p:cTn>
                                        <p:tgtEl>
                                          <p:spTgt spid="107"/>
                                        </p:tgtEl>
                                        <p:attrNameLst>
                                          <p:attrName>style.visibility</p:attrName>
                                        </p:attrNameLst>
                                      </p:cBhvr>
                                      <p:to>
                                        <p:strVal val="hidden"/>
                                      </p:to>
                                    </p:set>
                                  </p:childTnLst>
                                </p:cTn>
                              </p:par>
                              <p:par>
                                <p:cTn id="110" presetID="6" presetClass="exit" presetSubtype="32" fill="hold" grpId="1" nodeType="withEffect">
                                  <p:stCondLst>
                                    <p:cond delay="0"/>
                                  </p:stCondLst>
                                  <p:childTnLst>
                                    <p:animEffect transition="out" filter="circle(out)">
                                      <p:cBhvr>
                                        <p:cTn id="111" dur="2000"/>
                                        <p:tgtEl>
                                          <p:spTgt spid="108"/>
                                        </p:tgtEl>
                                      </p:cBhvr>
                                    </p:animEffect>
                                    <p:set>
                                      <p:cBhvr>
                                        <p:cTn id="112" dur="1" fill="hold">
                                          <p:stCondLst>
                                            <p:cond delay="1999"/>
                                          </p:stCondLst>
                                        </p:cTn>
                                        <p:tgtEl>
                                          <p:spTgt spid="108"/>
                                        </p:tgtEl>
                                        <p:attrNameLst>
                                          <p:attrName>style.visibility</p:attrName>
                                        </p:attrNameLst>
                                      </p:cBhvr>
                                      <p:to>
                                        <p:strVal val="hidden"/>
                                      </p:to>
                                    </p:set>
                                  </p:childTnLst>
                                </p:cTn>
                              </p:par>
                              <p:par>
                                <p:cTn id="113" presetID="6" presetClass="exit" presetSubtype="32" fill="hold" grpId="1" nodeType="withEffect">
                                  <p:stCondLst>
                                    <p:cond delay="0"/>
                                  </p:stCondLst>
                                  <p:childTnLst>
                                    <p:animEffect transition="out" filter="circle(out)">
                                      <p:cBhvr>
                                        <p:cTn id="114" dur="2000"/>
                                        <p:tgtEl>
                                          <p:spTgt spid="109"/>
                                        </p:tgtEl>
                                      </p:cBhvr>
                                    </p:animEffect>
                                    <p:set>
                                      <p:cBhvr>
                                        <p:cTn id="115" dur="1" fill="hold">
                                          <p:stCondLst>
                                            <p:cond delay="1999"/>
                                          </p:stCondLst>
                                        </p:cTn>
                                        <p:tgtEl>
                                          <p:spTgt spid="109"/>
                                        </p:tgtEl>
                                        <p:attrNameLst>
                                          <p:attrName>style.visibility</p:attrName>
                                        </p:attrNameLst>
                                      </p:cBhvr>
                                      <p:to>
                                        <p:strVal val="hidden"/>
                                      </p:to>
                                    </p:set>
                                  </p:childTnLst>
                                </p:cTn>
                              </p:par>
                              <p:par>
                                <p:cTn id="116" presetID="6" presetClass="exit" presetSubtype="32" fill="hold" grpId="1" nodeType="withEffect">
                                  <p:stCondLst>
                                    <p:cond delay="0"/>
                                  </p:stCondLst>
                                  <p:childTnLst>
                                    <p:animEffect transition="out" filter="circle(out)">
                                      <p:cBhvr>
                                        <p:cTn id="117" dur="2000"/>
                                        <p:tgtEl>
                                          <p:spTgt spid="110"/>
                                        </p:tgtEl>
                                      </p:cBhvr>
                                    </p:animEffect>
                                    <p:set>
                                      <p:cBhvr>
                                        <p:cTn id="118" dur="1" fill="hold">
                                          <p:stCondLst>
                                            <p:cond delay="1999"/>
                                          </p:stCondLst>
                                        </p:cTn>
                                        <p:tgtEl>
                                          <p:spTgt spid="110"/>
                                        </p:tgtEl>
                                        <p:attrNameLst>
                                          <p:attrName>style.visibility</p:attrName>
                                        </p:attrNameLst>
                                      </p:cBhvr>
                                      <p:to>
                                        <p:strVal val="hidden"/>
                                      </p:to>
                                    </p:set>
                                  </p:childTnLst>
                                </p:cTn>
                              </p:par>
                              <p:par>
                                <p:cTn id="119" presetID="6" presetClass="exit" presetSubtype="32" fill="hold" grpId="1" nodeType="withEffect">
                                  <p:stCondLst>
                                    <p:cond delay="0"/>
                                  </p:stCondLst>
                                  <p:childTnLst>
                                    <p:animEffect transition="out" filter="circle(out)">
                                      <p:cBhvr>
                                        <p:cTn id="120" dur="2000"/>
                                        <p:tgtEl>
                                          <p:spTgt spid="111"/>
                                        </p:tgtEl>
                                      </p:cBhvr>
                                    </p:animEffect>
                                    <p:set>
                                      <p:cBhvr>
                                        <p:cTn id="121" dur="1" fill="hold">
                                          <p:stCondLst>
                                            <p:cond delay="1999"/>
                                          </p:stCondLst>
                                        </p:cTn>
                                        <p:tgtEl>
                                          <p:spTgt spid="111"/>
                                        </p:tgtEl>
                                        <p:attrNameLst>
                                          <p:attrName>style.visibility</p:attrName>
                                        </p:attrNameLst>
                                      </p:cBhvr>
                                      <p:to>
                                        <p:strVal val="hidden"/>
                                      </p:to>
                                    </p:set>
                                  </p:childTnLst>
                                </p:cTn>
                              </p:par>
                              <p:par>
                                <p:cTn id="122" presetID="6" presetClass="exit" presetSubtype="32" fill="hold" grpId="1" nodeType="withEffect">
                                  <p:stCondLst>
                                    <p:cond delay="0"/>
                                  </p:stCondLst>
                                  <p:childTnLst>
                                    <p:animEffect transition="out" filter="circle(out)">
                                      <p:cBhvr>
                                        <p:cTn id="123" dur="2000"/>
                                        <p:tgtEl>
                                          <p:spTgt spid="112"/>
                                        </p:tgtEl>
                                      </p:cBhvr>
                                    </p:animEffect>
                                    <p:set>
                                      <p:cBhvr>
                                        <p:cTn id="124" dur="1" fill="hold">
                                          <p:stCondLst>
                                            <p:cond delay="1999"/>
                                          </p:stCondLst>
                                        </p:cTn>
                                        <p:tgtEl>
                                          <p:spTgt spid="112"/>
                                        </p:tgtEl>
                                        <p:attrNameLst>
                                          <p:attrName>style.visibility</p:attrName>
                                        </p:attrNameLst>
                                      </p:cBhvr>
                                      <p:to>
                                        <p:strVal val="hidden"/>
                                      </p:to>
                                    </p:set>
                                  </p:childTnLst>
                                </p:cTn>
                              </p:par>
                              <p:par>
                                <p:cTn id="125" presetID="6" presetClass="exit" presetSubtype="32" fill="hold" grpId="1" nodeType="withEffect">
                                  <p:stCondLst>
                                    <p:cond delay="0"/>
                                  </p:stCondLst>
                                  <p:childTnLst>
                                    <p:animEffect transition="out" filter="circle(out)">
                                      <p:cBhvr>
                                        <p:cTn id="126" dur="2000"/>
                                        <p:tgtEl>
                                          <p:spTgt spid="144"/>
                                        </p:tgtEl>
                                      </p:cBhvr>
                                    </p:animEffect>
                                    <p:set>
                                      <p:cBhvr>
                                        <p:cTn id="127" dur="1" fill="hold">
                                          <p:stCondLst>
                                            <p:cond delay="1999"/>
                                          </p:stCondLst>
                                        </p:cTn>
                                        <p:tgtEl>
                                          <p:spTgt spid="144"/>
                                        </p:tgtEl>
                                        <p:attrNameLst>
                                          <p:attrName>style.visibility</p:attrName>
                                        </p:attrNameLst>
                                      </p:cBhvr>
                                      <p:to>
                                        <p:strVal val="hidden"/>
                                      </p:to>
                                    </p:set>
                                  </p:childTnLst>
                                </p:cTn>
                              </p:par>
                            </p:childTnLst>
                          </p:cTn>
                        </p:par>
                      </p:childTnLst>
                    </p:cTn>
                  </p:par>
                </p:childTnLst>
              </p:cTn>
              <p:nextCondLst>
                <p:cond evt="onClick" delay="0">
                  <p:tgtEl>
                    <p:spTgt spid="20"/>
                  </p:tgtEl>
                </p:cond>
              </p:nextCondLst>
            </p:seq>
            <p:seq concurrent="1" nextAc="seek">
              <p:cTn id="128" restart="whenNotActive" fill="hold" evtFilter="cancelBubble" nodeType="interactiveSeq">
                <p:stCondLst>
                  <p:cond evt="onClick" delay="0">
                    <p:tgtEl>
                      <p:spTgt spid="21"/>
                    </p:tgtEl>
                  </p:cond>
                </p:stCondLst>
                <p:endSync evt="end" delay="0">
                  <p:rtn val="all"/>
                </p:endSync>
                <p:childTnLst>
                  <p:par>
                    <p:cTn id="129" fill="hold">
                      <p:stCondLst>
                        <p:cond delay="0"/>
                      </p:stCondLst>
                      <p:childTnLst>
                        <p:par>
                          <p:cTn id="130" fill="hold">
                            <p:stCondLst>
                              <p:cond delay="0"/>
                            </p:stCondLst>
                            <p:childTnLst>
                              <p:par>
                                <p:cTn id="131" presetID="6" presetClass="entr" presetSubtype="16" fill="hold" grpId="0" nodeType="withEffect">
                                  <p:stCondLst>
                                    <p:cond delay="0"/>
                                  </p:stCondLst>
                                  <p:childTnLst>
                                    <p:set>
                                      <p:cBhvr>
                                        <p:cTn id="132" dur="1" fill="hold">
                                          <p:stCondLst>
                                            <p:cond delay="0"/>
                                          </p:stCondLst>
                                        </p:cTn>
                                        <p:tgtEl>
                                          <p:spTgt spid="145"/>
                                        </p:tgtEl>
                                        <p:attrNameLst>
                                          <p:attrName>style.visibility</p:attrName>
                                        </p:attrNameLst>
                                      </p:cBhvr>
                                      <p:to>
                                        <p:strVal val="visible"/>
                                      </p:to>
                                    </p:set>
                                    <p:animEffect transition="in" filter="circle(in)">
                                      <p:cBhvr>
                                        <p:cTn id="133" dur="2000"/>
                                        <p:tgtEl>
                                          <p:spTgt spid="145"/>
                                        </p:tgtEl>
                                      </p:cBhvr>
                                    </p:animEffect>
                                  </p:childTnLst>
                                </p:cTn>
                              </p:par>
                              <p:par>
                                <p:cTn id="134" presetID="19" presetClass="emph" presetSubtype="0" fill="hold" grpId="0" nodeType="withEffect">
                                  <p:stCondLst>
                                    <p:cond delay="0"/>
                                  </p:stCondLst>
                                  <p:childTnLst>
                                    <p:animClr clrSpc="rgb" dir="cw">
                                      <p:cBhvr override="childStyle">
                                        <p:cTn id="135" dur="500" fill="hold"/>
                                        <p:tgtEl>
                                          <p:spTgt spid="113"/>
                                        </p:tgtEl>
                                        <p:attrNameLst>
                                          <p:attrName>style.color</p:attrName>
                                        </p:attrNameLst>
                                      </p:cBhvr>
                                      <p:to>
                                        <a:schemeClr val="accent2"/>
                                      </p:to>
                                    </p:animClr>
                                    <p:animClr clrSpc="rgb" dir="cw">
                                      <p:cBhvr>
                                        <p:cTn id="136" dur="500" fill="hold"/>
                                        <p:tgtEl>
                                          <p:spTgt spid="113"/>
                                        </p:tgtEl>
                                        <p:attrNameLst>
                                          <p:attrName>fillcolor</p:attrName>
                                        </p:attrNameLst>
                                      </p:cBhvr>
                                      <p:to>
                                        <a:schemeClr val="accent2"/>
                                      </p:to>
                                    </p:animClr>
                                    <p:set>
                                      <p:cBhvr>
                                        <p:cTn id="137" dur="500" fill="hold"/>
                                        <p:tgtEl>
                                          <p:spTgt spid="113"/>
                                        </p:tgtEl>
                                        <p:attrNameLst>
                                          <p:attrName>fill.type</p:attrName>
                                        </p:attrNameLst>
                                      </p:cBhvr>
                                      <p:to>
                                        <p:strVal val="solid"/>
                                      </p:to>
                                    </p:set>
                                    <p:set>
                                      <p:cBhvr>
                                        <p:cTn id="138" dur="500" fill="hold"/>
                                        <p:tgtEl>
                                          <p:spTgt spid="113"/>
                                        </p:tgtEl>
                                        <p:attrNameLst>
                                          <p:attrName>fill.on</p:attrName>
                                        </p:attrNameLst>
                                      </p:cBhvr>
                                      <p:to>
                                        <p:strVal val="true"/>
                                      </p:to>
                                    </p:set>
                                  </p:childTnLst>
                                </p:cTn>
                              </p:par>
                              <p:par>
                                <p:cTn id="139" presetID="19" presetClass="emph" presetSubtype="0" fill="hold" grpId="0" nodeType="withEffect">
                                  <p:stCondLst>
                                    <p:cond delay="0"/>
                                  </p:stCondLst>
                                  <p:childTnLst>
                                    <p:animClr clrSpc="rgb" dir="cw">
                                      <p:cBhvr override="childStyle">
                                        <p:cTn id="140" dur="500" fill="hold"/>
                                        <p:tgtEl>
                                          <p:spTgt spid="114"/>
                                        </p:tgtEl>
                                        <p:attrNameLst>
                                          <p:attrName>style.color</p:attrName>
                                        </p:attrNameLst>
                                      </p:cBhvr>
                                      <p:to>
                                        <a:schemeClr val="accent2"/>
                                      </p:to>
                                    </p:animClr>
                                    <p:animClr clrSpc="rgb" dir="cw">
                                      <p:cBhvr>
                                        <p:cTn id="141" dur="500" fill="hold"/>
                                        <p:tgtEl>
                                          <p:spTgt spid="114"/>
                                        </p:tgtEl>
                                        <p:attrNameLst>
                                          <p:attrName>fillcolor</p:attrName>
                                        </p:attrNameLst>
                                      </p:cBhvr>
                                      <p:to>
                                        <a:schemeClr val="accent2"/>
                                      </p:to>
                                    </p:animClr>
                                    <p:set>
                                      <p:cBhvr>
                                        <p:cTn id="142" dur="500" fill="hold"/>
                                        <p:tgtEl>
                                          <p:spTgt spid="114"/>
                                        </p:tgtEl>
                                        <p:attrNameLst>
                                          <p:attrName>fill.type</p:attrName>
                                        </p:attrNameLst>
                                      </p:cBhvr>
                                      <p:to>
                                        <p:strVal val="solid"/>
                                      </p:to>
                                    </p:set>
                                    <p:set>
                                      <p:cBhvr>
                                        <p:cTn id="143" dur="500" fill="hold"/>
                                        <p:tgtEl>
                                          <p:spTgt spid="114"/>
                                        </p:tgtEl>
                                        <p:attrNameLst>
                                          <p:attrName>fill.on</p:attrName>
                                        </p:attrNameLst>
                                      </p:cBhvr>
                                      <p:to>
                                        <p:strVal val="true"/>
                                      </p:to>
                                    </p:set>
                                  </p:childTnLst>
                                </p:cTn>
                              </p:par>
                              <p:par>
                                <p:cTn id="144" presetID="19" presetClass="emph" presetSubtype="0" fill="hold" grpId="0" nodeType="withEffect">
                                  <p:stCondLst>
                                    <p:cond delay="0"/>
                                  </p:stCondLst>
                                  <p:childTnLst>
                                    <p:animClr clrSpc="rgb" dir="cw">
                                      <p:cBhvr override="childStyle">
                                        <p:cTn id="145" dur="500" fill="hold"/>
                                        <p:tgtEl>
                                          <p:spTgt spid="115"/>
                                        </p:tgtEl>
                                        <p:attrNameLst>
                                          <p:attrName>style.color</p:attrName>
                                        </p:attrNameLst>
                                      </p:cBhvr>
                                      <p:to>
                                        <a:schemeClr val="accent2"/>
                                      </p:to>
                                    </p:animClr>
                                    <p:animClr clrSpc="rgb" dir="cw">
                                      <p:cBhvr>
                                        <p:cTn id="146" dur="500" fill="hold"/>
                                        <p:tgtEl>
                                          <p:spTgt spid="115"/>
                                        </p:tgtEl>
                                        <p:attrNameLst>
                                          <p:attrName>fillcolor</p:attrName>
                                        </p:attrNameLst>
                                      </p:cBhvr>
                                      <p:to>
                                        <a:schemeClr val="accent2"/>
                                      </p:to>
                                    </p:animClr>
                                    <p:set>
                                      <p:cBhvr>
                                        <p:cTn id="147" dur="500" fill="hold"/>
                                        <p:tgtEl>
                                          <p:spTgt spid="115"/>
                                        </p:tgtEl>
                                        <p:attrNameLst>
                                          <p:attrName>fill.type</p:attrName>
                                        </p:attrNameLst>
                                      </p:cBhvr>
                                      <p:to>
                                        <p:strVal val="solid"/>
                                      </p:to>
                                    </p:set>
                                    <p:set>
                                      <p:cBhvr>
                                        <p:cTn id="148" dur="500" fill="hold"/>
                                        <p:tgtEl>
                                          <p:spTgt spid="115"/>
                                        </p:tgtEl>
                                        <p:attrNameLst>
                                          <p:attrName>fill.on</p:attrName>
                                        </p:attrNameLst>
                                      </p:cBhvr>
                                      <p:to>
                                        <p:strVal val="true"/>
                                      </p:to>
                                    </p:set>
                                  </p:childTnLst>
                                </p:cTn>
                              </p:par>
                              <p:par>
                                <p:cTn id="149" presetID="19" presetClass="emph" presetSubtype="0" fill="hold" grpId="0" nodeType="withEffect">
                                  <p:stCondLst>
                                    <p:cond delay="0"/>
                                  </p:stCondLst>
                                  <p:childTnLst>
                                    <p:animClr clrSpc="rgb" dir="cw">
                                      <p:cBhvr override="childStyle">
                                        <p:cTn id="150" dur="500" fill="hold"/>
                                        <p:tgtEl>
                                          <p:spTgt spid="116"/>
                                        </p:tgtEl>
                                        <p:attrNameLst>
                                          <p:attrName>style.color</p:attrName>
                                        </p:attrNameLst>
                                      </p:cBhvr>
                                      <p:to>
                                        <a:schemeClr val="accent2"/>
                                      </p:to>
                                    </p:animClr>
                                    <p:animClr clrSpc="rgb" dir="cw">
                                      <p:cBhvr>
                                        <p:cTn id="151" dur="500" fill="hold"/>
                                        <p:tgtEl>
                                          <p:spTgt spid="116"/>
                                        </p:tgtEl>
                                        <p:attrNameLst>
                                          <p:attrName>fillcolor</p:attrName>
                                        </p:attrNameLst>
                                      </p:cBhvr>
                                      <p:to>
                                        <a:schemeClr val="accent2"/>
                                      </p:to>
                                    </p:animClr>
                                    <p:set>
                                      <p:cBhvr>
                                        <p:cTn id="152" dur="500" fill="hold"/>
                                        <p:tgtEl>
                                          <p:spTgt spid="116"/>
                                        </p:tgtEl>
                                        <p:attrNameLst>
                                          <p:attrName>fill.type</p:attrName>
                                        </p:attrNameLst>
                                      </p:cBhvr>
                                      <p:to>
                                        <p:strVal val="solid"/>
                                      </p:to>
                                    </p:set>
                                    <p:set>
                                      <p:cBhvr>
                                        <p:cTn id="153" dur="500" fill="hold"/>
                                        <p:tgtEl>
                                          <p:spTgt spid="116"/>
                                        </p:tgtEl>
                                        <p:attrNameLst>
                                          <p:attrName>fill.on</p:attrName>
                                        </p:attrNameLst>
                                      </p:cBhvr>
                                      <p:to>
                                        <p:strVal val="true"/>
                                      </p:to>
                                    </p:set>
                                  </p:childTnLst>
                                </p:cTn>
                              </p:par>
                              <p:par>
                                <p:cTn id="154" presetID="19" presetClass="emph" presetSubtype="0" fill="hold" grpId="0" nodeType="withEffect">
                                  <p:stCondLst>
                                    <p:cond delay="0"/>
                                  </p:stCondLst>
                                  <p:childTnLst>
                                    <p:animClr clrSpc="rgb" dir="cw">
                                      <p:cBhvr override="childStyle">
                                        <p:cTn id="155" dur="500" fill="hold"/>
                                        <p:tgtEl>
                                          <p:spTgt spid="117"/>
                                        </p:tgtEl>
                                        <p:attrNameLst>
                                          <p:attrName>style.color</p:attrName>
                                        </p:attrNameLst>
                                      </p:cBhvr>
                                      <p:to>
                                        <a:schemeClr val="accent2"/>
                                      </p:to>
                                    </p:animClr>
                                    <p:animClr clrSpc="rgb" dir="cw">
                                      <p:cBhvr>
                                        <p:cTn id="156" dur="500" fill="hold"/>
                                        <p:tgtEl>
                                          <p:spTgt spid="117"/>
                                        </p:tgtEl>
                                        <p:attrNameLst>
                                          <p:attrName>fillcolor</p:attrName>
                                        </p:attrNameLst>
                                      </p:cBhvr>
                                      <p:to>
                                        <a:schemeClr val="accent2"/>
                                      </p:to>
                                    </p:animClr>
                                    <p:set>
                                      <p:cBhvr>
                                        <p:cTn id="157" dur="500" fill="hold"/>
                                        <p:tgtEl>
                                          <p:spTgt spid="117"/>
                                        </p:tgtEl>
                                        <p:attrNameLst>
                                          <p:attrName>fill.type</p:attrName>
                                        </p:attrNameLst>
                                      </p:cBhvr>
                                      <p:to>
                                        <p:strVal val="solid"/>
                                      </p:to>
                                    </p:set>
                                    <p:set>
                                      <p:cBhvr>
                                        <p:cTn id="158" dur="500" fill="hold"/>
                                        <p:tgtEl>
                                          <p:spTgt spid="117"/>
                                        </p:tgtEl>
                                        <p:attrNameLst>
                                          <p:attrName>fill.on</p:attrName>
                                        </p:attrNameLst>
                                      </p:cBhvr>
                                      <p:to>
                                        <p:strVal val="true"/>
                                      </p:to>
                                    </p:set>
                                  </p:childTnLst>
                                </p:cTn>
                              </p:par>
                              <p:par>
                                <p:cTn id="159" presetID="19" presetClass="emph" presetSubtype="0" fill="hold" grpId="0" nodeType="withEffect">
                                  <p:stCondLst>
                                    <p:cond delay="0"/>
                                  </p:stCondLst>
                                  <p:childTnLst>
                                    <p:animClr clrSpc="rgb" dir="cw">
                                      <p:cBhvr override="childStyle">
                                        <p:cTn id="160" dur="500" fill="hold"/>
                                        <p:tgtEl>
                                          <p:spTgt spid="118"/>
                                        </p:tgtEl>
                                        <p:attrNameLst>
                                          <p:attrName>style.color</p:attrName>
                                        </p:attrNameLst>
                                      </p:cBhvr>
                                      <p:to>
                                        <a:schemeClr val="accent2"/>
                                      </p:to>
                                    </p:animClr>
                                    <p:animClr clrSpc="rgb" dir="cw">
                                      <p:cBhvr>
                                        <p:cTn id="161" dur="500" fill="hold"/>
                                        <p:tgtEl>
                                          <p:spTgt spid="118"/>
                                        </p:tgtEl>
                                        <p:attrNameLst>
                                          <p:attrName>fillcolor</p:attrName>
                                        </p:attrNameLst>
                                      </p:cBhvr>
                                      <p:to>
                                        <a:schemeClr val="accent2"/>
                                      </p:to>
                                    </p:animClr>
                                    <p:set>
                                      <p:cBhvr>
                                        <p:cTn id="162" dur="500" fill="hold"/>
                                        <p:tgtEl>
                                          <p:spTgt spid="118"/>
                                        </p:tgtEl>
                                        <p:attrNameLst>
                                          <p:attrName>fill.type</p:attrName>
                                        </p:attrNameLst>
                                      </p:cBhvr>
                                      <p:to>
                                        <p:strVal val="solid"/>
                                      </p:to>
                                    </p:set>
                                    <p:set>
                                      <p:cBhvr>
                                        <p:cTn id="163" dur="500" fill="hold"/>
                                        <p:tgtEl>
                                          <p:spTgt spid="118"/>
                                        </p:tgtEl>
                                        <p:attrNameLst>
                                          <p:attrName>fill.on</p:attrName>
                                        </p:attrNameLst>
                                      </p:cBhvr>
                                      <p:to>
                                        <p:strVal val="true"/>
                                      </p:to>
                                    </p:set>
                                  </p:childTnLst>
                                </p:cTn>
                              </p:par>
                              <p:par>
                                <p:cTn id="164" presetID="19" presetClass="emph" presetSubtype="0" fill="hold" grpId="0" nodeType="withEffect">
                                  <p:stCondLst>
                                    <p:cond delay="0"/>
                                  </p:stCondLst>
                                  <p:childTnLst>
                                    <p:animClr clrSpc="rgb" dir="cw">
                                      <p:cBhvr override="childStyle">
                                        <p:cTn id="165" dur="500" fill="hold"/>
                                        <p:tgtEl>
                                          <p:spTgt spid="119"/>
                                        </p:tgtEl>
                                        <p:attrNameLst>
                                          <p:attrName>style.color</p:attrName>
                                        </p:attrNameLst>
                                      </p:cBhvr>
                                      <p:to>
                                        <a:schemeClr val="accent2"/>
                                      </p:to>
                                    </p:animClr>
                                    <p:animClr clrSpc="rgb" dir="cw">
                                      <p:cBhvr>
                                        <p:cTn id="166" dur="500" fill="hold"/>
                                        <p:tgtEl>
                                          <p:spTgt spid="119"/>
                                        </p:tgtEl>
                                        <p:attrNameLst>
                                          <p:attrName>fillcolor</p:attrName>
                                        </p:attrNameLst>
                                      </p:cBhvr>
                                      <p:to>
                                        <a:schemeClr val="accent2"/>
                                      </p:to>
                                    </p:animClr>
                                    <p:set>
                                      <p:cBhvr>
                                        <p:cTn id="167" dur="500" fill="hold"/>
                                        <p:tgtEl>
                                          <p:spTgt spid="119"/>
                                        </p:tgtEl>
                                        <p:attrNameLst>
                                          <p:attrName>fill.type</p:attrName>
                                        </p:attrNameLst>
                                      </p:cBhvr>
                                      <p:to>
                                        <p:strVal val="solid"/>
                                      </p:to>
                                    </p:set>
                                    <p:set>
                                      <p:cBhvr>
                                        <p:cTn id="168" dur="500" fill="hold"/>
                                        <p:tgtEl>
                                          <p:spTgt spid="119"/>
                                        </p:tgtEl>
                                        <p:attrNameLst>
                                          <p:attrName>fill.on</p:attrName>
                                        </p:attrNameLst>
                                      </p:cBhvr>
                                      <p:to>
                                        <p:strVal val="true"/>
                                      </p:to>
                                    </p:set>
                                  </p:childTnLst>
                                </p:cTn>
                              </p:par>
                            </p:childTnLst>
                          </p:cTn>
                        </p:par>
                      </p:childTnLst>
                    </p:cTn>
                  </p:par>
                  <p:par>
                    <p:cTn id="169" fill="hold">
                      <p:stCondLst>
                        <p:cond delay="indefinite"/>
                      </p:stCondLst>
                      <p:childTnLst>
                        <p:par>
                          <p:cTn id="170" fill="hold">
                            <p:stCondLst>
                              <p:cond delay="0"/>
                            </p:stCondLst>
                            <p:childTnLst>
                              <p:par>
                                <p:cTn id="171" presetID="6" presetClass="exit" presetSubtype="32" fill="hold" grpId="1" nodeType="clickEffect">
                                  <p:stCondLst>
                                    <p:cond delay="0"/>
                                  </p:stCondLst>
                                  <p:childTnLst>
                                    <p:animEffect transition="out" filter="circle(out)">
                                      <p:cBhvr>
                                        <p:cTn id="172" dur="2000"/>
                                        <p:tgtEl>
                                          <p:spTgt spid="113"/>
                                        </p:tgtEl>
                                      </p:cBhvr>
                                    </p:animEffect>
                                    <p:set>
                                      <p:cBhvr>
                                        <p:cTn id="173" dur="1" fill="hold">
                                          <p:stCondLst>
                                            <p:cond delay="1999"/>
                                          </p:stCondLst>
                                        </p:cTn>
                                        <p:tgtEl>
                                          <p:spTgt spid="113"/>
                                        </p:tgtEl>
                                        <p:attrNameLst>
                                          <p:attrName>style.visibility</p:attrName>
                                        </p:attrNameLst>
                                      </p:cBhvr>
                                      <p:to>
                                        <p:strVal val="hidden"/>
                                      </p:to>
                                    </p:set>
                                  </p:childTnLst>
                                </p:cTn>
                              </p:par>
                              <p:par>
                                <p:cTn id="174" presetID="6" presetClass="exit" presetSubtype="32" fill="hold" grpId="1" nodeType="withEffect">
                                  <p:stCondLst>
                                    <p:cond delay="0"/>
                                  </p:stCondLst>
                                  <p:childTnLst>
                                    <p:animEffect transition="out" filter="circle(out)">
                                      <p:cBhvr>
                                        <p:cTn id="175" dur="2000"/>
                                        <p:tgtEl>
                                          <p:spTgt spid="114"/>
                                        </p:tgtEl>
                                      </p:cBhvr>
                                    </p:animEffect>
                                    <p:set>
                                      <p:cBhvr>
                                        <p:cTn id="176" dur="1" fill="hold">
                                          <p:stCondLst>
                                            <p:cond delay="1999"/>
                                          </p:stCondLst>
                                        </p:cTn>
                                        <p:tgtEl>
                                          <p:spTgt spid="114"/>
                                        </p:tgtEl>
                                        <p:attrNameLst>
                                          <p:attrName>style.visibility</p:attrName>
                                        </p:attrNameLst>
                                      </p:cBhvr>
                                      <p:to>
                                        <p:strVal val="hidden"/>
                                      </p:to>
                                    </p:set>
                                  </p:childTnLst>
                                </p:cTn>
                              </p:par>
                              <p:par>
                                <p:cTn id="177" presetID="6" presetClass="exit" presetSubtype="32" fill="hold" grpId="1" nodeType="withEffect">
                                  <p:stCondLst>
                                    <p:cond delay="0"/>
                                  </p:stCondLst>
                                  <p:childTnLst>
                                    <p:animEffect transition="out" filter="circle(out)">
                                      <p:cBhvr>
                                        <p:cTn id="178" dur="2000"/>
                                        <p:tgtEl>
                                          <p:spTgt spid="115"/>
                                        </p:tgtEl>
                                      </p:cBhvr>
                                    </p:animEffect>
                                    <p:set>
                                      <p:cBhvr>
                                        <p:cTn id="179" dur="1" fill="hold">
                                          <p:stCondLst>
                                            <p:cond delay="1999"/>
                                          </p:stCondLst>
                                        </p:cTn>
                                        <p:tgtEl>
                                          <p:spTgt spid="115"/>
                                        </p:tgtEl>
                                        <p:attrNameLst>
                                          <p:attrName>style.visibility</p:attrName>
                                        </p:attrNameLst>
                                      </p:cBhvr>
                                      <p:to>
                                        <p:strVal val="hidden"/>
                                      </p:to>
                                    </p:set>
                                  </p:childTnLst>
                                </p:cTn>
                              </p:par>
                              <p:par>
                                <p:cTn id="180" presetID="6" presetClass="exit" presetSubtype="32" fill="hold" grpId="1" nodeType="withEffect">
                                  <p:stCondLst>
                                    <p:cond delay="0"/>
                                  </p:stCondLst>
                                  <p:childTnLst>
                                    <p:animEffect transition="out" filter="circle(out)">
                                      <p:cBhvr>
                                        <p:cTn id="181" dur="2000"/>
                                        <p:tgtEl>
                                          <p:spTgt spid="116"/>
                                        </p:tgtEl>
                                      </p:cBhvr>
                                    </p:animEffect>
                                    <p:set>
                                      <p:cBhvr>
                                        <p:cTn id="182" dur="1" fill="hold">
                                          <p:stCondLst>
                                            <p:cond delay="1999"/>
                                          </p:stCondLst>
                                        </p:cTn>
                                        <p:tgtEl>
                                          <p:spTgt spid="116"/>
                                        </p:tgtEl>
                                        <p:attrNameLst>
                                          <p:attrName>style.visibility</p:attrName>
                                        </p:attrNameLst>
                                      </p:cBhvr>
                                      <p:to>
                                        <p:strVal val="hidden"/>
                                      </p:to>
                                    </p:set>
                                  </p:childTnLst>
                                </p:cTn>
                              </p:par>
                              <p:par>
                                <p:cTn id="183" presetID="6" presetClass="exit" presetSubtype="32" fill="hold" grpId="1" nodeType="withEffect">
                                  <p:stCondLst>
                                    <p:cond delay="0"/>
                                  </p:stCondLst>
                                  <p:childTnLst>
                                    <p:animEffect transition="out" filter="circle(out)">
                                      <p:cBhvr>
                                        <p:cTn id="184" dur="2000"/>
                                        <p:tgtEl>
                                          <p:spTgt spid="117"/>
                                        </p:tgtEl>
                                      </p:cBhvr>
                                    </p:animEffect>
                                    <p:set>
                                      <p:cBhvr>
                                        <p:cTn id="185" dur="1" fill="hold">
                                          <p:stCondLst>
                                            <p:cond delay="1999"/>
                                          </p:stCondLst>
                                        </p:cTn>
                                        <p:tgtEl>
                                          <p:spTgt spid="117"/>
                                        </p:tgtEl>
                                        <p:attrNameLst>
                                          <p:attrName>style.visibility</p:attrName>
                                        </p:attrNameLst>
                                      </p:cBhvr>
                                      <p:to>
                                        <p:strVal val="hidden"/>
                                      </p:to>
                                    </p:set>
                                  </p:childTnLst>
                                </p:cTn>
                              </p:par>
                              <p:par>
                                <p:cTn id="186" presetID="6" presetClass="exit" presetSubtype="32" fill="hold" grpId="1" nodeType="withEffect">
                                  <p:stCondLst>
                                    <p:cond delay="0"/>
                                  </p:stCondLst>
                                  <p:childTnLst>
                                    <p:animEffect transition="out" filter="circle(out)">
                                      <p:cBhvr>
                                        <p:cTn id="187" dur="2000"/>
                                        <p:tgtEl>
                                          <p:spTgt spid="118"/>
                                        </p:tgtEl>
                                      </p:cBhvr>
                                    </p:animEffect>
                                    <p:set>
                                      <p:cBhvr>
                                        <p:cTn id="188" dur="1" fill="hold">
                                          <p:stCondLst>
                                            <p:cond delay="1999"/>
                                          </p:stCondLst>
                                        </p:cTn>
                                        <p:tgtEl>
                                          <p:spTgt spid="118"/>
                                        </p:tgtEl>
                                        <p:attrNameLst>
                                          <p:attrName>style.visibility</p:attrName>
                                        </p:attrNameLst>
                                      </p:cBhvr>
                                      <p:to>
                                        <p:strVal val="hidden"/>
                                      </p:to>
                                    </p:set>
                                  </p:childTnLst>
                                </p:cTn>
                              </p:par>
                              <p:par>
                                <p:cTn id="189" presetID="6" presetClass="exit" presetSubtype="32" fill="hold" grpId="1" nodeType="withEffect">
                                  <p:stCondLst>
                                    <p:cond delay="0"/>
                                  </p:stCondLst>
                                  <p:childTnLst>
                                    <p:animEffect transition="out" filter="circle(out)">
                                      <p:cBhvr>
                                        <p:cTn id="190" dur="2000"/>
                                        <p:tgtEl>
                                          <p:spTgt spid="119"/>
                                        </p:tgtEl>
                                      </p:cBhvr>
                                    </p:animEffect>
                                    <p:set>
                                      <p:cBhvr>
                                        <p:cTn id="191" dur="1" fill="hold">
                                          <p:stCondLst>
                                            <p:cond delay="1999"/>
                                          </p:stCondLst>
                                        </p:cTn>
                                        <p:tgtEl>
                                          <p:spTgt spid="119"/>
                                        </p:tgtEl>
                                        <p:attrNameLst>
                                          <p:attrName>style.visibility</p:attrName>
                                        </p:attrNameLst>
                                      </p:cBhvr>
                                      <p:to>
                                        <p:strVal val="hidden"/>
                                      </p:to>
                                    </p:set>
                                  </p:childTnLst>
                                </p:cTn>
                              </p:par>
                              <p:par>
                                <p:cTn id="192" presetID="6" presetClass="exit" presetSubtype="32" fill="hold" grpId="1" nodeType="withEffect">
                                  <p:stCondLst>
                                    <p:cond delay="0"/>
                                  </p:stCondLst>
                                  <p:childTnLst>
                                    <p:animEffect transition="out" filter="circle(out)">
                                      <p:cBhvr>
                                        <p:cTn id="193" dur="2000"/>
                                        <p:tgtEl>
                                          <p:spTgt spid="145"/>
                                        </p:tgtEl>
                                      </p:cBhvr>
                                    </p:animEffect>
                                    <p:set>
                                      <p:cBhvr>
                                        <p:cTn id="194" dur="1" fill="hold">
                                          <p:stCondLst>
                                            <p:cond delay="1999"/>
                                          </p:stCondLst>
                                        </p:cTn>
                                        <p:tgtEl>
                                          <p:spTgt spid="145"/>
                                        </p:tgtEl>
                                        <p:attrNameLst>
                                          <p:attrName>style.visibility</p:attrName>
                                        </p:attrNameLst>
                                      </p:cBhvr>
                                      <p:to>
                                        <p:strVal val="hidden"/>
                                      </p:to>
                                    </p:set>
                                  </p:childTnLst>
                                </p:cTn>
                              </p:par>
                            </p:childTnLst>
                          </p:cTn>
                        </p:par>
                      </p:childTnLst>
                    </p:cTn>
                  </p:par>
                </p:childTnLst>
              </p:cTn>
              <p:nextCondLst>
                <p:cond evt="onClick" delay="0">
                  <p:tgtEl>
                    <p:spTgt spid="21"/>
                  </p:tgtEl>
                </p:cond>
              </p:nextCondLst>
            </p:seq>
            <p:seq concurrent="1" nextAc="seek">
              <p:cTn id="195" restart="whenNotActive" fill="hold" evtFilter="cancelBubble" nodeType="interactiveSeq">
                <p:stCondLst>
                  <p:cond evt="onClick" delay="0">
                    <p:tgtEl>
                      <p:spTgt spid="22"/>
                    </p:tgtEl>
                  </p:cond>
                </p:stCondLst>
                <p:endSync evt="end" delay="0">
                  <p:rtn val="all"/>
                </p:endSync>
                <p:childTnLst>
                  <p:par>
                    <p:cTn id="196" fill="hold">
                      <p:stCondLst>
                        <p:cond delay="0"/>
                      </p:stCondLst>
                      <p:childTnLst>
                        <p:par>
                          <p:cTn id="197" fill="hold">
                            <p:stCondLst>
                              <p:cond delay="0"/>
                            </p:stCondLst>
                            <p:childTnLst>
                              <p:par>
                                <p:cTn id="198" presetID="6" presetClass="entr" presetSubtype="16" fill="hold" grpId="0" nodeType="withEffect">
                                  <p:stCondLst>
                                    <p:cond delay="0"/>
                                  </p:stCondLst>
                                  <p:childTnLst>
                                    <p:set>
                                      <p:cBhvr>
                                        <p:cTn id="199" dur="1" fill="hold">
                                          <p:stCondLst>
                                            <p:cond delay="0"/>
                                          </p:stCondLst>
                                        </p:cTn>
                                        <p:tgtEl>
                                          <p:spTgt spid="147"/>
                                        </p:tgtEl>
                                        <p:attrNameLst>
                                          <p:attrName>style.visibility</p:attrName>
                                        </p:attrNameLst>
                                      </p:cBhvr>
                                      <p:to>
                                        <p:strVal val="visible"/>
                                      </p:to>
                                    </p:set>
                                    <p:animEffect transition="in" filter="circle(in)">
                                      <p:cBhvr>
                                        <p:cTn id="200" dur="2000"/>
                                        <p:tgtEl>
                                          <p:spTgt spid="147"/>
                                        </p:tgtEl>
                                      </p:cBhvr>
                                    </p:animEffect>
                                  </p:childTnLst>
                                </p:cTn>
                              </p:par>
                              <p:par>
                                <p:cTn id="201" presetID="19" presetClass="emph" presetSubtype="0" fill="hold" grpId="0" nodeType="withEffect">
                                  <p:stCondLst>
                                    <p:cond delay="0"/>
                                  </p:stCondLst>
                                  <p:childTnLst>
                                    <p:animClr clrSpc="rgb" dir="cw">
                                      <p:cBhvr override="childStyle">
                                        <p:cTn id="202" dur="500" fill="hold"/>
                                        <p:tgtEl>
                                          <p:spTgt spid="122"/>
                                        </p:tgtEl>
                                        <p:attrNameLst>
                                          <p:attrName>style.color</p:attrName>
                                        </p:attrNameLst>
                                      </p:cBhvr>
                                      <p:to>
                                        <a:schemeClr val="accent2"/>
                                      </p:to>
                                    </p:animClr>
                                    <p:animClr clrSpc="rgb" dir="cw">
                                      <p:cBhvr>
                                        <p:cTn id="203" dur="500" fill="hold"/>
                                        <p:tgtEl>
                                          <p:spTgt spid="122"/>
                                        </p:tgtEl>
                                        <p:attrNameLst>
                                          <p:attrName>fillcolor</p:attrName>
                                        </p:attrNameLst>
                                      </p:cBhvr>
                                      <p:to>
                                        <a:schemeClr val="accent2"/>
                                      </p:to>
                                    </p:animClr>
                                    <p:set>
                                      <p:cBhvr>
                                        <p:cTn id="204" dur="500" fill="hold"/>
                                        <p:tgtEl>
                                          <p:spTgt spid="122"/>
                                        </p:tgtEl>
                                        <p:attrNameLst>
                                          <p:attrName>fill.type</p:attrName>
                                        </p:attrNameLst>
                                      </p:cBhvr>
                                      <p:to>
                                        <p:strVal val="solid"/>
                                      </p:to>
                                    </p:set>
                                    <p:set>
                                      <p:cBhvr>
                                        <p:cTn id="205" dur="500" fill="hold"/>
                                        <p:tgtEl>
                                          <p:spTgt spid="122"/>
                                        </p:tgtEl>
                                        <p:attrNameLst>
                                          <p:attrName>fill.on</p:attrName>
                                        </p:attrNameLst>
                                      </p:cBhvr>
                                      <p:to>
                                        <p:strVal val="true"/>
                                      </p:to>
                                    </p:set>
                                  </p:childTnLst>
                                </p:cTn>
                              </p:par>
                              <p:par>
                                <p:cTn id="206" presetID="19" presetClass="emph" presetSubtype="0" fill="hold" grpId="0" nodeType="withEffect">
                                  <p:stCondLst>
                                    <p:cond delay="0"/>
                                  </p:stCondLst>
                                  <p:childTnLst>
                                    <p:animClr clrSpc="rgb" dir="cw">
                                      <p:cBhvr override="childStyle">
                                        <p:cTn id="207" dur="500" fill="hold"/>
                                        <p:tgtEl>
                                          <p:spTgt spid="123"/>
                                        </p:tgtEl>
                                        <p:attrNameLst>
                                          <p:attrName>style.color</p:attrName>
                                        </p:attrNameLst>
                                      </p:cBhvr>
                                      <p:to>
                                        <a:schemeClr val="accent2"/>
                                      </p:to>
                                    </p:animClr>
                                    <p:animClr clrSpc="rgb" dir="cw">
                                      <p:cBhvr>
                                        <p:cTn id="208" dur="500" fill="hold"/>
                                        <p:tgtEl>
                                          <p:spTgt spid="123"/>
                                        </p:tgtEl>
                                        <p:attrNameLst>
                                          <p:attrName>fillcolor</p:attrName>
                                        </p:attrNameLst>
                                      </p:cBhvr>
                                      <p:to>
                                        <a:schemeClr val="accent2"/>
                                      </p:to>
                                    </p:animClr>
                                    <p:set>
                                      <p:cBhvr>
                                        <p:cTn id="209" dur="500" fill="hold"/>
                                        <p:tgtEl>
                                          <p:spTgt spid="123"/>
                                        </p:tgtEl>
                                        <p:attrNameLst>
                                          <p:attrName>fill.type</p:attrName>
                                        </p:attrNameLst>
                                      </p:cBhvr>
                                      <p:to>
                                        <p:strVal val="solid"/>
                                      </p:to>
                                    </p:set>
                                    <p:set>
                                      <p:cBhvr>
                                        <p:cTn id="210" dur="500" fill="hold"/>
                                        <p:tgtEl>
                                          <p:spTgt spid="123"/>
                                        </p:tgtEl>
                                        <p:attrNameLst>
                                          <p:attrName>fill.on</p:attrName>
                                        </p:attrNameLst>
                                      </p:cBhvr>
                                      <p:to>
                                        <p:strVal val="true"/>
                                      </p:to>
                                    </p:set>
                                  </p:childTnLst>
                                </p:cTn>
                              </p:par>
                              <p:par>
                                <p:cTn id="211" presetID="19" presetClass="emph" presetSubtype="0" fill="hold" grpId="0" nodeType="withEffect">
                                  <p:stCondLst>
                                    <p:cond delay="0"/>
                                  </p:stCondLst>
                                  <p:childTnLst>
                                    <p:animClr clrSpc="rgb" dir="cw">
                                      <p:cBhvr override="childStyle">
                                        <p:cTn id="212" dur="500" fill="hold"/>
                                        <p:tgtEl>
                                          <p:spTgt spid="124"/>
                                        </p:tgtEl>
                                        <p:attrNameLst>
                                          <p:attrName>style.color</p:attrName>
                                        </p:attrNameLst>
                                      </p:cBhvr>
                                      <p:to>
                                        <a:schemeClr val="accent2"/>
                                      </p:to>
                                    </p:animClr>
                                    <p:animClr clrSpc="rgb" dir="cw">
                                      <p:cBhvr>
                                        <p:cTn id="213" dur="500" fill="hold"/>
                                        <p:tgtEl>
                                          <p:spTgt spid="124"/>
                                        </p:tgtEl>
                                        <p:attrNameLst>
                                          <p:attrName>fillcolor</p:attrName>
                                        </p:attrNameLst>
                                      </p:cBhvr>
                                      <p:to>
                                        <a:schemeClr val="accent2"/>
                                      </p:to>
                                    </p:animClr>
                                    <p:set>
                                      <p:cBhvr>
                                        <p:cTn id="214" dur="500" fill="hold"/>
                                        <p:tgtEl>
                                          <p:spTgt spid="124"/>
                                        </p:tgtEl>
                                        <p:attrNameLst>
                                          <p:attrName>fill.type</p:attrName>
                                        </p:attrNameLst>
                                      </p:cBhvr>
                                      <p:to>
                                        <p:strVal val="solid"/>
                                      </p:to>
                                    </p:set>
                                    <p:set>
                                      <p:cBhvr>
                                        <p:cTn id="215" dur="500" fill="hold"/>
                                        <p:tgtEl>
                                          <p:spTgt spid="124"/>
                                        </p:tgtEl>
                                        <p:attrNameLst>
                                          <p:attrName>fill.on</p:attrName>
                                        </p:attrNameLst>
                                      </p:cBhvr>
                                      <p:to>
                                        <p:strVal val="true"/>
                                      </p:to>
                                    </p:set>
                                  </p:childTnLst>
                                </p:cTn>
                              </p:par>
                              <p:par>
                                <p:cTn id="216" presetID="19" presetClass="emph" presetSubtype="0" fill="hold" grpId="0" nodeType="withEffect">
                                  <p:stCondLst>
                                    <p:cond delay="0"/>
                                  </p:stCondLst>
                                  <p:childTnLst>
                                    <p:animClr clrSpc="rgb" dir="cw">
                                      <p:cBhvr override="childStyle">
                                        <p:cTn id="217" dur="500" fill="hold"/>
                                        <p:tgtEl>
                                          <p:spTgt spid="131"/>
                                        </p:tgtEl>
                                        <p:attrNameLst>
                                          <p:attrName>style.color</p:attrName>
                                        </p:attrNameLst>
                                      </p:cBhvr>
                                      <p:to>
                                        <a:schemeClr val="accent2"/>
                                      </p:to>
                                    </p:animClr>
                                    <p:animClr clrSpc="rgb" dir="cw">
                                      <p:cBhvr>
                                        <p:cTn id="218" dur="500" fill="hold"/>
                                        <p:tgtEl>
                                          <p:spTgt spid="131"/>
                                        </p:tgtEl>
                                        <p:attrNameLst>
                                          <p:attrName>fillcolor</p:attrName>
                                        </p:attrNameLst>
                                      </p:cBhvr>
                                      <p:to>
                                        <a:schemeClr val="accent2"/>
                                      </p:to>
                                    </p:animClr>
                                    <p:set>
                                      <p:cBhvr>
                                        <p:cTn id="219" dur="500" fill="hold"/>
                                        <p:tgtEl>
                                          <p:spTgt spid="131"/>
                                        </p:tgtEl>
                                        <p:attrNameLst>
                                          <p:attrName>fill.type</p:attrName>
                                        </p:attrNameLst>
                                      </p:cBhvr>
                                      <p:to>
                                        <p:strVal val="solid"/>
                                      </p:to>
                                    </p:set>
                                    <p:set>
                                      <p:cBhvr>
                                        <p:cTn id="220" dur="500" fill="hold"/>
                                        <p:tgtEl>
                                          <p:spTgt spid="131"/>
                                        </p:tgtEl>
                                        <p:attrNameLst>
                                          <p:attrName>fill.on</p:attrName>
                                        </p:attrNameLst>
                                      </p:cBhvr>
                                      <p:to>
                                        <p:strVal val="true"/>
                                      </p:to>
                                    </p:set>
                                  </p:childTnLst>
                                </p:cTn>
                              </p:par>
                              <p:par>
                                <p:cTn id="221" presetID="19" presetClass="emph" presetSubtype="0" fill="hold" grpId="0" nodeType="withEffect">
                                  <p:stCondLst>
                                    <p:cond delay="0"/>
                                  </p:stCondLst>
                                  <p:childTnLst>
                                    <p:animClr clrSpc="rgb" dir="cw">
                                      <p:cBhvr override="childStyle">
                                        <p:cTn id="222" dur="500" fill="hold"/>
                                        <p:tgtEl>
                                          <p:spTgt spid="132"/>
                                        </p:tgtEl>
                                        <p:attrNameLst>
                                          <p:attrName>style.color</p:attrName>
                                        </p:attrNameLst>
                                      </p:cBhvr>
                                      <p:to>
                                        <a:schemeClr val="accent2"/>
                                      </p:to>
                                    </p:animClr>
                                    <p:animClr clrSpc="rgb" dir="cw">
                                      <p:cBhvr>
                                        <p:cTn id="223" dur="500" fill="hold"/>
                                        <p:tgtEl>
                                          <p:spTgt spid="132"/>
                                        </p:tgtEl>
                                        <p:attrNameLst>
                                          <p:attrName>fillcolor</p:attrName>
                                        </p:attrNameLst>
                                      </p:cBhvr>
                                      <p:to>
                                        <a:schemeClr val="accent2"/>
                                      </p:to>
                                    </p:animClr>
                                    <p:set>
                                      <p:cBhvr>
                                        <p:cTn id="224" dur="500" fill="hold"/>
                                        <p:tgtEl>
                                          <p:spTgt spid="132"/>
                                        </p:tgtEl>
                                        <p:attrNameLst>
                                          <p:attrName>fill.type</p:attrName>
                                        </p:attrNameLst>
                                      </p:cBhvr>
                                      <p:to>
                                        <p:strVal val="solid"/>
                                      </p:to>
                                    </p:set>
                                    <p:set>
                                      <p:cBhvr>
                                        <p:cTn id="225" dur="500" fill="hold"/>
                                        <p:tgtEl>
                                          <p:spTgt spid="132"/>
                                        </p:tgtEl>
                                        <p:attrNameLst>
                                          <p:attrName>fill.on</p:attrName>
                                        </p:attrNameLst>
                                      </p:cBhvr>
                                      <p:to>
                                        <p:strVal val="true"/>
                                      </p:to>
                                    </p:set>
                                  </p:childTnLst>
                                </p:cTn>
                              </p:par>
                              <p:par>
                                <p:cTn id="226" presetID="19" presetClass="emph" presetSubtype="0" fill="hold" grpId="0" nodeType="withEffect">
                                  <p:stCondLst>
                                    <p:cond delay="0"/>
                                  </p:stCondLst>
                                  <p:childTnLst>
                                    <p:animClr clrSpc="rgb" dir="cw">
                                      <p:cBhvr override="childStyle">
                                        <p:cTn id="227" dur="500" fill="hold"/>
                                        <p:tgtEl>
                                          <p:spTgt spid="133"/>
                                        </p:tgtEl>
                                        <p:attrNameLst>
                                          <p:attrName>style.color</p:attrName>
                                        </p:attrNameLst>
                                      </p:cBhvr>
                                      <p:to>
                                        <a:schemeClr val="accent2"/>
                                      </p:to>
                                    </p:animClr>
                                    <p:animClr clrSpc="rgb" dir="cw">
                                      <p:cBhvr>
                                        <p:cTn id="228" dur="500" fill="hold"/>
                                        <p:tgtEl>
                                          <p:spTgt spid="133"/>
                                        </p:tgtEl>
                                        <p:attrNameLst>
                                          <p:attrName>fillcolor</p:attrName>
                                        </p:attrNameLst>
                                      </p:cBhvr>
                                      <p:to>
                                        <a:schemeClr val="accent2"/>
                                      </p:to>
                                    </p:animClr>
                                    <p:set>
                                      <p:cBhvr>
                                        <p:cTn id="229" dur="500" fill="hold"/>
                                        <p:tgtEl>
                                          <p:spTgt spid="133"/>
                                        </p:tgtEl>
                                        <p:attrNameLst>
                                          <p:attrName>fill.type</p:attrName>
                                        </p:attrNameLst>
                                      </p:cBhvr>
                                      <p:to>
                                        <p:strVal val="solid"/>
                                      </p:to>
                                    </p:set>
                                    <p:set>
                                      <p:cBhvr>
                                        <p:cTn id="230" dur="500" fill="hold"/>
                                        <p:tgtEl>
                                          <p:spTgt spid="133"/>
                                        </p:tgtEl>
                                        <p:attrNameLst>
                                          <p:attrName>fill.on</p:attrName>
                                        </p:attrNameLst>
                                      </p:cBhvr>
                                      <p:to>
                                        <p:strVal val="true"/>
                                      </p:to>
                                    </p:set>
                                  </p:childTnLst>
                                </p:cTn>
                              </p:par>
                              <p:par>
                                <p:cTn id="231" presetID="19" presetClass="emph" presetSubtype="0" fill="hold" grpId="0" nodeType="withEffect">
                                  <p:stCondLst>
                                    <p:cond delay="0"/>
                                  </p:stCondLst>
                                  <p:childTnLst>
                                    <p:animClr clrSpc="rgb" dir="cw">
                                      <p:cBhvr override="childStyle">
                                        <p:cTn id="232" dur="500" fill="hold"/>
                                        <p:tgtEl>
                                          <p:spTgt spid="134"/>
                                        </p:tgtEl>
                                        <p:attrNameLst>
                                          <p:attrName>style.color</p:attrName>
                                        </p:attrNameLst>
                                      </p:cBhvr>
                                      <p:to>
                                        <a:schemeClr val="accent2"/>
                                      </p:to>
                                    </p:animClr>
                                    <p:animClr clrSpc="rgb" dir="cw">
                                      <p:cBhvr>
                                        <p:cTn id="233" dur="500" fill="hold"/>
                                        <p:tgtEl>
                                          <p:spTgt spid="134"/>
                                        </p:tgtEl>
                                        <p:attrNameLst>
                                          <p:attrName>fillcolor</p:attrName>
                                        </p:attrNameLst>
                                      </p:cBhvr>
                                      <p:to>
                                        <a:schemeClr val="accent2"/>
                                      </p:to>
                                    </p:animClr>
                                    <p:set>
                                      <p:cBhvr>
                                        <p:cTn id="234" dur="500" fill="hold"/>
                                        <p:tgtEl>
                                          <p:spTgt spid="134"/>
                                        </p:tgtEl>
                                        <p:attrNameLst>
                                          <p:attrName>fill.type</p:attrName>
                                        </p:attrNameLst>
                                      </p:cBhvr>
                                      <p:to>
                                        <p:strVal val="solid"/>
                                      </p:to>
                                    </p:set>
                                    <p:set>
                                      <p:cBhvr>
                                        <p:cTn id="235" dur="500" fill="hold"/>
                                        <p:tgtEl>
                                          <p:spTgt spid="134"/>
                                        </p:tgtEl>
                                        <p:attrNameLst>
                                          <p:attrName>fill.on</p:attrName>
                                        </p:attrNameLst>
                                      </p:cBhvr>
                                      <p:to>
                                        <p:strVal val="true"/>
                                      </p:to>
                                    </p:set>
                                  </p:childTnLst>
                                </p:cTn>
                              </p:par>
                              <p:par>
                                <p:cTn id="236" presetID="19" presetClass="emph" presetSubtype="0" fill="hold" grpId="0" nodeType="withEffect">
                                  <p:stCondLst>
                                    <p:cond delay="0"/>
                                  </p:stCondLst>
                                  <p:childTnLst>
                                    <p:animClr clrSpc="rgb" dir="cw">
                                      <p:cBhvr override="childStyle">
                                        <p:cTn id="237" dur="500" fill="hold"/>
                                        <p:tgtEl>
                                          <p:spTgt spid="135"/>
                                        </p:tgtEl>
                                        <p:attrNameLst>
                                          <p:attrName>style.color</p:attrName>
                                        </p:attrNameLst>
                                      </p:cBhvr>
                                      <p:to>
                                        <a:schemeClr val="accent2"/>
                                      </p:to>
                                    </p:animClr>
                                    <p:animClr clrSpc="rgb" dir="cw">
                                      <p:cBhvr>
                                        <p:cTn id="238" dur="500" fill="hold"/>
                                        <p:tgtEl>
                                          <p:spTgt spid="135"/>
                                        </p:tgtEl>
                                        <p:attrNameLst>
                                          <p:attrName>fillcolor</p:attrName>
                                        </p:attrNameLst>
                                      </p:cBhvr>
                                      <p:to>
                                        <a:schemeClr val="accent2"/>
                                      </p:to>
                                    </p:animClr>
                                    <p:set>
                                      <p:cBhvr>
                                        <p:cTn id="239" dur="500" fill="hold"/>
                                        <p:tgtEl>
                                          <p:spTgt spid="135"/>
                                        </p:tgtEl>
                                        <p:attrNameLst>
                                          <p:attrName>fill.type</p:attrName>
                                        </p:attrNameLst>
                                      </p:cBhvr>
                                      <p:to>
                                        <p:strVal val="solid"/>
                                      </p:to>
                                    </p:set>
                                    <p:set>
                                      <p:cBhvr>
                                        <p:cTn id="240" dur="500" fill="hold"/>
                                        <p:tgtEl>
                                          <p:spTgt spid="135"/>
                                        </p:tgtEl>
                                        <p:attrNameLst>
                                          <p:attrName>fill.on</p:attrName>
                                        </p:attrNameLst>
                                      </p:cBhvr>
                                      <p:to>
                                        <p:strVal val="true"/>
                                      </p:to>
                                    </p:set>
                                  </p:childTnLst>
                                </p:cTn>
                              </p:par>
                            </p:childTnLst>
                          </p:cTn>
                        </p:par>
                      </p:childTnLst>
                    </p:cTn>
                  </p:par>
                  <p:par>
                    <p:cTn id="241" fill="hold">
                      <p:stCondLst>
                        <p:cond delay="indefinite"/>
                      </p:stCondLst>
                      <p:childTnLst>
                        <p:par>
                          <p:cTn id="242" fill="hold">
                            <p:stCondLst>
                              <p:cond delay="0"/>
                            </p:stCondLst>
                            <p:childTnLst>
                              <p:par>
                                <p:cTn id="243" presetID="6" presetClass="exit" presetSubtype="32" fill="hold" grpId="1" nodeType="clickEffect">
                                  <p:stCondLst>
                                    <p:cond delay="0"/>
                                  </p:stCondLst>
                                  <p:childTnLst>
                                    <p:animEffect transition="out" filter="circle(out)">
                                      <p:cBhvr>
                                        <p:cTn id="244" dur="2000"/>
                                        <p:tgtEl>
                                          <p:spTgt spid="122"/>
                                        </p:tgtEl>
                                      </p:cBhvr>
                                    </p:animEffect>
                                    <p:set>
                                      <p:cBhvr>
                                        <p:cTn id="245" dur="1" fill="hold">
                                          <p:stCondLst>
                                            <p:cond delay="1999"/>
                                          </p:stCondLst>
                                        </p:cTn>
                                        <p:tgtEl>
                                          <p:spTgt spid="122"/>
                                        </p:tgtEl>
                                        <p:attrNameLst>
                                          <p:attrName>style.visibility</p:attrName>
                                        </p:attrNameLst>
                                      </p:cBhvr>
                                      <p:to>
                                        <p:strVal val="hidden"/>
                                      </p:to>
                                    </p:set>
                                  </p:childTnLst>
                                </p:cTn>
                              </p:par>
                              <p:par>
                                <p:cTn id="246" presetID="6" presetClass="exit" presetSubtype="32" fill="hold" grpId="1" nodeType="withEffect">
                                  <p:stCondLst>
                                    <p:cond delay="0"/>
                                  </p:stCondLst>
                                  <p:childTnLst>
                                    <p:animEffect transition="out" filter="circle(out)">
                                      <p:cBhvr>
                                        <p:cTn id="247" dur="2000"/>
                                        <p:tgtEl>
                                          <p:spTgt spid="123"/>
                                        </p:tgtEl>
                                      </p:cBhvr>
                                    </p:animEffect>
                                    <p:set>
                                      <p:cBhvr>
                                        <p:cTn id="248" dur="1" fill="hold">
                                          <p:stCondLst>
                                            <p:cond delay="1999"/>
                                          </p:stCondLst>
                                        </p:cTn>
                                        <p:tgtEl>
                                          <p:spTgt spid="123"/>
                                        </p:tgtEl>
                                        <p:attrNameLst>
                                          <p:attrName>style.visibility</p:attrName>
                                        </p:attrNameLst>
                                      </p:cBhvr>
                                      <p:to>
                                        <p:strVal val="hidden"/>
                                      </p:to>
                                    </p:set>
                                  </p:childTnLst>
                                </p:cTn>
                              </p:par>
                              <p:par>
                                <p:cTn id="249" presetID="6" presetClass="exit" presetSubtype="32" fill="hold" grpId="1" nodeType="withEffect">
                                  <p:stCondLst>
                                    <p:cond delay="0"/>
                                  </p:stCondLst>
                                  <p:childTnLst>
                                    <p:animEffect transition="out" filter="circle(out)">
                                      <p:cBhvr>
                                        <p:cTn id="250" dur="2000"/>
                                        <p:tgtEl>
                                          <p:spTgt spid="124"/>
                                        </p:tgtEl>
                                      </p:cBhvr>
                                    </p:animEffect>
                                    <p:set>
                                      <p:cBhvr>
                                        <p:cTn id="251" dur="1" fill="hold">
                                          <p:stCondLst>
                                            <p:cond delay="1999"/>
                                          </p:stCondLst>
                                        </p:cTn>
                                        <p:tgtEl>
                                          <p:spTgt spid="124"/>
                                        </p:tgtEl>
                                        <p:attrNameLst>
                                          <p:attrName>style.visibility</p:attrName>
                                        </p:attrNameLst>
                                      </p:cBhvr>
                                      <p:to>
                                        <p:strVal val="hidden"/>
                                      </p:to>
                                    </p:set>
                                  </p:childTnLst>
                                </p:cTn>
                              </p:par>
                              <p:par>
                                <p:cTn id="252" presetID="6" presetClass="exit" presetSubtype="32" fill="hold" grpId="1" nodeType="withEffect">
                                  <p:stCondLst>
                                    <p:cond delay="0"/>
                                  </p:stCondLst>
                                  <p:childTnLst>
                                    <p:animEffect transition="out" filter="circle(out)">
                                      <p:cBhvr>
                                        <p:cTn id="253" dur="2000"/>
                                        <p:tgtEl>
                                          <p:spTgt spid="131"/>
                                        </p:tgtEl>
                                      </p:cBhvr>
                                    </p:animEffect>
                                    <p:set>
                                      <p:cBhvr>
                                        <p:cTn id="254" dur="1" fill="hold">
                                          <p:stCondLst>
                                            <p:cond delay="1999"/>
                                          </p:stCondLst>
                                        </p:cTn>
                                        <p:tgtEl>
                                          <p:spTgt spid="131"/>
                                        </p:tgtEl>
                                        <p:attrNameLst>
                                          <p:attrName>style.visibility</p:attrName>
                                        </p:attrNameLst>
                                      </p:cBhvr>
                                      <p:to>
                                        <p:strVal val="hidden"/>
                                      </p:to>
                                    </p:set>
                                  </p:childTnLst>
                                </p:cTn>
                              </p:par>
                              <p:par>
                                <p:cTn id="255" presetID="6" presetClass="exit" presetSubtype="32" fill="hold" grpId="1" nodeType="withEffect">
                                  <p:stCondLst>
                                    <p:cond delay="0"/>
                                  </p:stCondLst>
                                  <p:childTnLst>
                                    <p:animEffect transition="out" filter="circle(out)">
                                      <p:cBhvr>
                                        <p:cTn id="256" dur="2000"/>
                                        <p:tgtEl>
                                          <p:spTgt spid="132"/>
                                        </p:tgtEl>
                                      </p:cBhvr>
                                    </p:animEffect>
                                    <p:set>
                                      <p:cBhvr>
                                        <p:cTn id="257" dur="1" fill="hold">
                                          <p:stCondLst>
                                            <p:cond delay="1999"/>
                                          </p:stCondLst>
                                        </p:cTn>
                                        <p:tgtEl>
                                          <p:spTgt spid="132"/>
                                        </p:tgtEl>
                                        <p:attrNameLst>
                                          <p:attrName>style.visibility</p:attrName>
                                        </p:attrNameLst>
                                      </p:cBhvr>
                                      <p:to>
                                        <p:strVal val="hidden"/>
                                      </p:to>
                                    </p:set>
                                  </p:childTnLst>
                                </p:cTn>
                              </p:par>
                              <p:par>
                                <p:cTn id="258" presetID="6" presetClass="exit" presetSubtype="32" fill="hold" grpId="1" nodeType="withEffect">
                                  <p:stCondLst>
                                    <p:cond delay="0"/>
                                  </p:stCondLst>
                                  <p:childTnLst>
                                    <p:animEffect transition="out" filter="circle(out)">
                                      <p:cBhvr>
                                        <p:cTn id="259" dur="2000"/>
                                        <p:tgtEl>
                                          <p:spTgt spid="133"/>
                                        </p:tgtEl>
                                      </p:cBhvr>
                                    </p:animEffect>
                                    <p:set>
                                      <p:cBhvr>
                                        <p:cTn id="260" dur="1" fill="hold">
                                          <p:stCondLst>
                                            <p:cond delay="1999"/>
                                          </p:stCondLst>
                                        </p:cTn>
                                        <p:tgtEl>
                                          <p:spTgt spid="133"/>
                                        </p:tgtEl>
                                        <p:attrNameLst>
                                          <p:attrName>style.visibility</p:attrName>
                                        </p:attrNameLst>
                                      </p:cBhvr>
                                      <p:to>
                                        <p:strVal val="hidden"/>
                                      </p:to>
                                    </p:set>
                                  </p:childTnLst>
                                </p:cTn>
                              </p:par>
                              <p:par>
                                <p:cTn id="261" presetID="6" presetClass="exit" presetSubtype="32" fill="hold" grpId="1" nodeType="withEffect">
                                  <p:stCondLst>
                                    <p:cond delay="0"/>
                                  </p:stCondLst>
                                  <p:childTnLst>
                                    <p:animEffect transition="out" filter="circle(out)">
                                      <p:cBhvr>
                                        <p:cTn id="262" dur="2000"/>
                                        <p:tgtEl>
                                          <p:spTgt spid="134"/>
                                        </p:tgtEl>
                                      </p:cBhvr>
                                    </p:animEffect>
                                    <p:set>
                                      <p:cBhvr>
                                        <p:cTn id="263" dur="1" fill="hold">
                                          <p:stCondLst>
                                            <p:cond delay="1999"/>
                                          </p:stCondLst>
                                        </p:cTn>
                                        <p:tgtEl>
                                          <p:spTgt spid="134"/>
                                        </p:tgtEl>
                                        <p:attrNameLst>
                                          <p:attrName>style.visibility</p:attrName>
                                        </p:attrNameLst>
                                      </p:cBhvr>
                                      <p:to>
                                        <p:strVal val="hidden"/>
                                      </p:to>
                                    </p:set>
                                  </p:childTnLst>
                                </p:cTn>
                              </p:par>
                              <p:par>
                                <p:cTn id="264" presetID="6" presetClass="exit" presetSubtype="32" fill="hold" grpId="1" nodeType="withEffect">
                                  <p:stCondLst>
                                    <p:cond delay="0"/>
                                  </p:stCondLst>
                                  <p:childTnLst>
                                    <p:animEffect transition="out" filter="circle(out)">
                                      <p:cBhvr>
                                        <p:cTn id="265" dur="2000"/>
                                        <p:tgtEl>
                                          <p:spTgt spid="135"/>
                                        </p:tgtEl>
                                      </p:cBhvr>
                                    </p:animEffect>
                                    <p:set>
                                      <p:cBhvr>
                                        <p:cTn id="266" dur="1" fill="hold">
                                          <p:stCondLst>
                                            <p:cond delay="1999"/>
                                          </p:stCondLst>
                                        </p:cTn>
                                        <p:tgtEl>
                                          <p:spTgt spid="135"/>
                                        </p:tgtEl>
                                        <p:attrNameLst>
                                          <p:attrName>style.visibility</p:attrName>
                                        </p:attrNameLst>
                                      </p:cBhvr>
                                      <p:to>
                                        <p:strVal val="hidden"/>
                                      </p:to>
                                    </p:set>
                                  </p:childTnLst>
                                </p:cTn>
                              </p:par>
                              <p:par>
                                <p:cTn id="267" presetID="6" presetClass="exit" presetSubtype="32" fill="hold" grpId="1" nodeType="withEffect">
                                  <p:stCondLst>
                                    <p:cond delay="0"/>
                                  </p:stCondLst>
                                  <p:childTnLst>
                                    <p:animEffect transition="out" filter="circle(out)">
                                      <p:cBhvr>
                                        <p:cTn id="268" dur="2000"/>
                                        <p:tgtEl>
                                          <p:spTgt spid="147"/>
                                        </p:tgtEl>
                                      </p:cBhvr>
                                    </p:animEffect>
                                    <p:set>
                                      <p:cBhvr>
                                        <p:cTn id="269" dur="1" fill="hold">
                                          <p:stCondLst>
                                            <p:cond delay="1999"/>
                                          </p:stCondLst>
                                        </p:cTn>
                                        <p:tgtEl>
                                          <p:spTgt spid="147"/>
                                        </p:tgtEl>
                                        <p:attrNameLst>
                                          <p:attrName>style.visibility</p:attrName>
                                        </p:attrNameLst>
                                      </p:cBhvr>
                                      <p:to>
                                        <p:strVal val="hidden"/>
                                      </p:to>
                                    </p:set>
                                  </p:childTnLst>
                                </p:cTn>
                              </p:par>
                            </p:childTnLst>
                          </p:cTn>
                        </p:par>
                      </p:childTnLst>
                    </p:cTn>
                  </p:par>
                </p:childTnLst>
              </p:cTn>
              <p:nextCondLst>
                <p:cond evt="onClick" delay="0">
                  <p:tgtEl>
                    <p:spTgt spid="22"/>
                  </p:tgtEl>
                </p:cond>
              </p:nextCondLst>
            </p:seq>
            <p:seq concurrent="1" nextAc="seek">
              <p:cTn id="270" restart="whenNotActive" fill="hold" evtFilter="cancelBubble" nodeType="interactiveSeq">
                <p:stCondLst>
                  <p:cond evt="onClick" delay="0">
                    <p:tgtEl>
                      <p:spTgt spid="23"/>
                    </p:tgtEl>
                  </p:cond>
                </p:stCondLst>
                <p:endSync evt="end" delay="0">
                  <p:rtn val="all"/>
                </p:endSync>
                <p:childTnLst>
                  <p:par>
                    <p:cTn id="271" fill="hold">
                      <p:stCondLst>
                        <p:cond delay="0"/>
                      </p:stCondLst>
                      <p:childTnLst>
                        <p:par>
                          <p:cTn id="272" fill="hold">
                            <p:stCondLst>
                              <p:cond delay="0"/>
                            </p:stCondLst>
                            <p:childTnLst>
                              <p:par>
                                <p:cTn id="273" presetID="6" presetClass="entr" presetSubtype="16" fill="hold" grpId="0" nodeType="withEffect">
                                  <p:stCondLst>
                                    <p:cond delay="0"/>
                                  </p:stCondLst>
                                  <p:childTnLst>
                                    <p:set>
                                      <p:cBhvr>
                                        <p:cTn id="274" dur="1" fill="hold">
                                          <p:stCondLst>
                                            <p:cond delay="0"/>
                                          </p:stCondLst>
                                        </p:cTn>
                                        <p:tgtEl>
                                          <p:spTgt spid="149"/>
                                        </p:tgtEl>
                                        <p:attrNameLst>
                                          <p:attrName>style.visibility</p:attrName>
                                        </p:attrNameLst>
                                      </p:cBhvr>
                                      <p:to>
                                        <p:strVal val="visible"/>
                                      </p:to>
                                    </p:set>
                                    <p:animEffect transition="in" filter="circle(in)">
                                      <p:cBhvr>
                                        <p:cTn id="275" dur="2000"/>
                                        <p:tgtEl>
                                          <p:spTgt spid="149"/>
                                        </p:tgtEl>
                                      </p:cBhvr>
                                    </p:animEffect>
                                  </p:childTnLst>
                                </p:cTn>
                              </p:par>
                              <p:par>
                                <p:cTn id="276" presetID="19" presetClass="emph" presetSubtype="0" fill="hold" grpId="0" nodeType="withEffect">
                                  <p:stCondLst>
                                    <p:cond delay="0"/>
                                  </p:stCondLst>
                                  <p:childTnLst>
                                    <p:animClr clrSpc="rgb" dir="cw">
                                      <p:cBhvr override="childStyle">
                                        <p:cTn id="277" dur="500" fill="hold"/>
                                        <p:tgtEl>
                                          <p:spTgt spid="136"/>
                                        </p:tgtEl>
                                        <p:attrNameLst>
                                          <p:attrName>style.color</p:attrName>
                                        </p:attrNameLst>
                                      </p:cBhvr>
                                      <p:to>
                                        <a:schemeClr val="accent2"/>
                                      </p:to>
                                    </p:animClr>
                                    <p:animClr clrSpc="rgb" dir="cw">
                                      <p:cBhvr>
                                        <p:cTn id="278" dur="500" fill="hold"/>
                                        <p:tgtEl>
                                          <p:spTgt spid="136"/>
                                        </p:tgtEl>
                                        <p:attrNameLst>
                                          <p:attrName>fillcolor</p:attrName>
                                        </p:attrNameLst>
                                      </p:cBhvr>
                                      <p:to>
                                        <a:schemeClr val="accent2"/>
                                      </p:to>
                                    </p:animClr>
                                    <p:set>
                                      <p:cBhvr>
                                        <p:cTn id="279" dur="500" fill="hold"/>
                                        <p:tgtEl>
                                          <p:spTgt spid="136"/>
                                        </p:tgtEl>
                                        <p:attrNameLst>
                                          <p:attrName>fill.type</p:attrName>
                                        </p:attrNameLst>
                                      </p:cBhvr>
                                      <p:to>
                                        <p:strVal val="solid"/>
                                      </p:to>
                                    </p:set>
                                    <p:set>
                                      <p:cBhvr>
                                        <p:cTn id="280" dur="500" fill="hold"/>
                                        <p:tgtEl>
                                          <p:spTgt spid="136"/>
                                        </p:tgtEl>
                                        <p:attrNameLst>
                                          <p:attrName>fill.on</p:attrName>
                                        </p:attrNameLst>
                                      </p:cBhvr>
                                      <p:to>
                                        <p:strVal val="true"/>
                                      </p:to>
                                    </p:set>
                                  </p:childTnLst>
                                </p:cTn>
                              </p:par>
                              <p:par>
                                <p:cTn id="281" presetID="19" presetClass="emph" presetSubtype="0" fill="hold" grpId="0" nodeType="withEffect">
                                  <p:stCondLst>
                                    <p:cond delay="0"/>
                                  </p:stCondLst>
                                  <p:childTnLst>
                                    <p:animClr clrSpc="rgb" dir="cw">
                                      <p:cBhvr override="childStyle">
                                        <p:cTn id="282" dur="500" fill="hold"/>
                                        <p:tgtEl>
                                          <p:spTgt spid="137"/>
                                        </p:tgtEl>
                                        <p:attrNameLst>
                                          <p:attrName>style.color</p:attrName>
                                        </p:attrNameLst>
                                      </p:cBhvr>
                                      <p:to>
                                        <a:schemeClr val="accent2"/>
                                      </p:to>
                                    </p:animClr>
                                    <p:animClr clrSpc="rgb" dir="cw">
                                      <p:cBhvr>
                                        <p:cTn id="283" dur="500" fill="hold"/>
                                        <p:tgtEl>
                                          <p:spTgt spid="137"/>
                                        </p:tgtEl>
                                        <p:attrNameLst>
                                          <p:attrName>fillcolor</p:attrName>
                                        </p:attrNameLst>
                                      </p:cBhvr>
                                      <p:to>
                                        <a:schemeClr val="accent2"/>
                                      </p:to>
                                    </p:animClr>
                                    <p:set>
                                      <p:cBhvr>
                                        <p:cTn id="284" dur="500" fill="hold"/>
                                        <p:tgtEl>
                                          <p:spTgt spid="137"/>
                                        </p:tgtEl>
                                        <p:attrNameLst>
                                          <p:attrName>fill.type</p:attrName>
                                        </p:attrNameLst>
                                      </p:cBhvr>
                                      <p:to>
                                        <p:strVal val="solid"/>
                                      </p:to>
                                    </p:set>
                                    <p:set>
                                      <p:cBhvr>
                                        <p:cTn id="285" dur="500" fill="hold"/>
                                        <p:tgtEl>
                                          <p:spTgt spid="137"/>
                                        </p:tgtEl>
                                        <p:attrNameLst>
                                          <p:attrName>fill.on</p:attrName>
                                        </p:attrNameLst>
                                      </p:cBhvr>
                                      <p:to>
                                        <p:strVal val="true"/>
                                      </p:to>
                                    </p:set>
                                  </p:childTnLst>
                                </p:cTn>
                              </p:par>
                              <p:par>
                                <p:cTn id="286" presetID="19" presetClass="emph" presetSubtype="0" fill="hold" grpId="0" nodeType="withEffect">
                                  <p:stCondLst>
                                    <p:cond delay="0"/>
                                  </p:stCondLst>
                                  <p:childTnLst>
                                    <p:animClr clrSpc="rgb" dir="cw">
                                      <p:cBhvr override="childStyle">
                                        <p:cTn id="287" dur="500" fill="hold"/>
                                        <p:tgtEl>
                                          <p:spTgt spid="138"/>
                                        </p:tgtEl>
                                        <p:attrNameLst>
                                          <p:attrName>style.color</p:attrName>
                                        </p:attrNameLst>
                                      </p:cBhvr>
                                      <p:to>
                                        <a:schemeClr val="accent2"/>
                                      </p:to>
                                    </p:animClr>
                                    <p:animClr clrSpc="rgb" dir="cw">
                                      <p:cBhvr>
                                        <p:cTn id="288" dur="500" fill="hold"/>
                                        <p:tgtEl>
                                          <p:spTgt spid="138"/>
                                        </p:tgtEl>
                                        <p:attrNameLst>
                                          <p:attrName>fillcolor</p:attrName>
                                        </p:attrNameLst>
                                      </p:cBhvr>
                                      <p:to>
                                        <a:schemeClr val="accent2"/>
                                      </p:to>
                                    </p:animClr>
                                    <p:set>
                                      <p:cBhvr>
                                        <p:cTn id="289" dur="500" fill="hold"/>
                                        <p:tgtEl>
                                          <p:spTgt spid="138"/>
                                        </p:tgtEl>
                                        <p:attrNameLst>
                                          <p:attrName>fill.type</p:attrName>
                                        </p:attrNameLst>
                                      </p:cBhvr>
                                      <p:to>
                                        <p:strVal val="solid"/>
                                      </p:to>
                                    </p:set>
                                    <p:set>
                                      <p:cBhvr>
                                        <p:cTn id="290" dur="500" fill="hold"/>
                                        <p:tgtEl>
                                          <p:spTgt spid="138"/>
                                        </p:tgtEl>
                                        <p:attrNameLst>
                                          <p:attrName>fill.on</p:attrName>
                                        </p:attrNameLst>
                                      </p:cBhvr>
                                      <p:to>
                                        <p:strVal val="true"/>
                                      </p:to>
                                    </p:set>
                                  </p:childTnLst>
                                </p:cTn>
                              </p:par>
                              <p:par>
                                <p:cTn id="291" presetID="19" presetClass="emph" presetSubtype="0" fill="hold" grpId="0" nodeType="withEffect">
                                  <p:stCondLst>
                                    <p:cond delay="0"/>
                                  </p:stCondLst>
                                  <p:childTnLst>
                                    <p:animClr clrSpc="rgb" dir="cw">
                                      <p:cBhvr override="childStyle">
                                        <p:cTn id="292" dur="500" fill="hold"/>
                                        <p:tgtEl>
                                          <p:spTgt spid="139"/>
                                        </p:tgtEl>
                                        <p:attrNameLst>
                                          <p:attrName>style.color</p:attrName>
                                        </p:attrNameLst>
                                      </p:cBhvr>
                                      <p:to>
                                        <a:schemeClr val="accent2"/>
                                      </p:to>
                                    </p:animClr>
                                    <p:animClr clrSpc="rgb" dir="cw">
                                      <p:cBhvr>
                                        <p:cTn id="293" dur="500" fill="hold"/>
                                        <p:tgtEl>
                                          <p:spTgt spid="139"/>
                                        </p:tgtEl>
                                        <p:attrNameLst>
                                          <p:attrName>fillcolor</p:attrName>
                                        </p:attrNameLst>
                                      </p:cBhvr>
                                      <p:to>
                                        <a:schemeClr val="accent2"/>
                                      </p:to>
                                    </p:animClr>
                                    <p:set>
                                      <p:cBhvr>
                                        <p:cTn id="294" dur="500" fill="hold"/>
                                        <p:tgtEl>
                                          <p:spTgt spid="139"/>
                                        </p:tgtEl>
                                        <p:attrNameLst>
                                          <p:attrName>fill.type</p:attrName>
                                        </p:attrNameLst>
                                      </p:cBhvr>
                                      <p:to>
                                        <p:strVal val="solid"/>
                                      </p:to>
                                    </p:set>
                                    <p:set>
                                      <p:cBhvr>
                                        <p:cTn id="295" dur="500" fill="hold"/>
                                        <p:tgtEl>
                                          <p:spTgt spid="139"/>
                                        </p:tgtEl>
                                        <p:attrNameLst>
                                          <p:attrName>fill.on</p:attrName>
                                        </p:attrNameLst>
                                      </p:cBhvr>
                                      <p:to>
                                        <p:strVal val="true"/>
                                      </p:to>
                                    </p:set>
                                  </p:childTnLst>
                                </p:cTn>
                              </p:par>
                              <p:par>
                                <p:cTn id="296" presetID="19" presetClass="emph" presetSubtype="0" fill="hold" grpId="0" nodeType="withEffect">
                                  <p:stCondLst>
                                    <p:cond delay="0"/>
                                  </p:stCondLst>
                                  <p:childTnLst>
                                    <p:animClr clrSpc="rgb" dir="cw">
                                      <p:cBhvr override="childStyle">
                                        <p:cTn id="297" dur="500" fill="hold"/>
                                        <p:tgtEl>
                                          <p:spTgt spid="140"/>
                                        </p:tgtEl>
                                        <p:attrNameLst>
                                          <p:attrName>style.color</p:attrName>
                                        </p:attrNameLst>
                                      </p:cBhvr>
                                      <p:to>
                                        <a:schemeClr val="accent2"/>
                                      </p:to>
                                    </p:animClr>
                                    <p:animClr clrSpc="rgb" dir="cw">
                                      <p:cBhvr>
                                        <p:cTn id="298" dur="500" fill="hold"/>
                                        <p:tgtEl>
                                          <p:spTgt spid="140"/>
                                        </p:tgtEl>
                                        <p:attrNameLst>
                                          <p:attrName>fillcolor</p:attrName>
                                        </p:attrNameLst>
                                      </p:cBhvr>
                                      <p:to>
                                        <a:schemeClr val="accent2"/>
                                      </p:to>
                                    </p:animClr>
                                    <p:set>
                                      <p:cBhvr>
                                        <p:cTn id="299" dur="500" fill="hold"/>
                                        <p:tgtEl>
                                          <p:spTgt spid="140"/>
                                        </p:tgtEl>
                                        <p:attrNameLst>
                                          <p:attrName>fill.type</p:attrName>
                                        </p:attrNameLst>
                                      </p:cBhvr>
                                      <p:to>
                                        <p:strVal val="solid"/>
                                      </p:to>
                                    </p:set>
                                    <p:set>
                                      <p:cBhvr>
                                        <p:cTn id="300" dur="500" fill="hold"/>
                                        <p:tgtEl>
                                          <p:spTgt spid="140"/>
                                        </p:tgtEl>
                                        <p:attrNameLst>
                                          <p:attrName>fill.on</p:attrName>
                                        </p:attrNameLst>
                                      </p:cBhvr>
                                      <p:to>
                                        <p:strVal val="true"/>
                                      </p:to>
                                    </p:set>
                                  </p:childTnLst>
                                </p:cTn>
                              </p:par>
                              <p:par>
                                <p:cTn id="301" presetID="19" presetClass="emph" presetSubtype="0" fill="hold" grpId="0" nodeType="withEffect">
                                  <p:stCondLst>
                                    <p:cond delay="0"/>
                                  </p:stCondLst>
                                  <p:childTnLst>
                                    <p:animClr clrSpc="rgb" dir="cw">
                                      <p:cBhvr override="childStyle">
                                        <p:cTn id="302" dur="500" fill="hold"/>
                                        <p:tgtEl>
                                          <p:spTgt spid="141"/>
                                        </p:tgtEl>
                                        <p:attrNameLst>
                                          <p:attrName>style.color</p:attrName>
                                        </p:attrNameLst>
                                      </p:cBhvr>
                                      <p:to>
                                        <a:schemeClr val="accent2"/>
                                      </p:to>
                                    </p:animClr>
                                    <p:animClr clrSpc="rgb" dir="cw">
                                      <p:cBhvr>
                                        <p:cTn id="303" dur="500" fill="hold"/>
                                        <p:tgtEl>
                                          <p:spTgt spid="141"/>
                                        </p:tgtEl>
                                        <p:attrNameLst>
                                          <p:attrName>fillcolor</p:attrName>
                                        </p:attrNameLst>
                                      </p:cBhvr>
                                      <p:to>
                                        <a:schemeClr val="accent2"/>
                                      </p:to>
                                    </p:animClr>
                                    <p:set>
                                      <p:cBhvr>
                                        <p:cTn id="304" dur="500" fill="hold"/>
                                        <p:tgtEl>
                                          <p:spTgt spid="141"/>
                                        </p:tgtEl>
                                        <p:attrNameLst>
                                          <p:attrName>fill.type</p:attrName>
                                        </p:attrNameLst>
                                      </p:cBhvr>
                                      <p:to>
                                        <p:strVal val="solid"/>
                                      </p:to>
                                    </p:set>
                                    <p:set>
                                      <p:cBhvr>
                                        <p:cTn id="305" dur="500" fill="hold"/>
                                        <p:tgtEl>
                                          <p:spTgt spid="141"/>
                                        </p:tgtEl>
                                        <p:attrNameLst>
                                          <p:attrName>fill.on</p:attrName>
                                        </p:attrNameLst>
                                      </p:cBhvr>
                                      <p:to>
                                        <p:strVal val="true"/>
                                      </p:to>
                                    </p:set>
                                  </p:childTnLst>
                                </p:cTn>
                              </p:par>
                              <p:par>
                                <p:cTn id="306" presetID="19" presetClass="emph" presetSubtype="0" fill="hold" grpId="0" nodeType="withEffect">
                                  <p:stCondLst>
                                    <p:cond delay="0"/>
                                  </p:stCondLst>
                                  <p:childTnLst>
                                    <p:animClr clrSpc="rgb" dir="cw">
                                      <p:cBhvr override="childStyle">
                                        <p:cTn id="307" dur="500" fill="hold"/>
                                        <p:tgtEl>
                                          <p:spTgt spid="142"/>
                                        </p:tgtEl>
                                        <p:attrNameLst>
                                          <p:attrName>style.color</p:attrName>
                                        </p:attrNameLst>
                                      </p:cBhvr>
                                      <p:to>
                                        <a:schemeClr val="accent2"/>
                                      </p:to>
                                    </p:animClr>
                                    <p:animClr clrSpc="rgb" dir="cw">
                                      <p:cBhvr>
                                        <p:cTn id="308" dur="500" fill="hold"/>
                                        <p:tgtEl>
                                          <p:spTgt spid="142"/>
                                        </p:tgtEl>
                                        <p:attrNameLst>
                                          <p:attrName>fillcolor</p:attrName>
                                        </p:attrNameLst>
                                      </p:cBhvr>
                                      <p:to>
                                        <a:schemeClr val="accent2"/>
                                      </p:to>
                                    </p:animClr>
                                    <p:set>
                                      <p:cBhvr>
                                        <p:cTn id="309" dur="500" fill="hold"/>
                                        <p:tgtEl>
                                          <p:spTgt spid="142"/>
                                        </p:tgtEl>
                                        <p:attrNameLst>
                                          <p:attrName>fill.type</p:attrName>
                                        </p:attrNameLst>
                                      </p:cBhvr>
                                      <p:to>
                                        <p:strVal val="solid"/>
                                      </p:to>
                                    </p:set>
                                    <p:set>
                                      <p:cBhvr>
                                        <p:cTn id="310" dur="500" fill="hold"/>
                                        <p:tgtEl>
                                          <p:spTgt spid="142"/>
                                        </p:tgtEl>
                                        <p:attrNameLst>
                                          <p:attrName>fill.on</p:attrName>
                                        </p:attrNameLst>
                                      </p:cBhvr>
                                      <p:to>
                                        <p:strVal val="true"/>
                                      </p:to>
                                    </p:set>
                                  </p:childTnLst>
                                </p:cTn>
                              </p:par>
                              <p:par>
                                <p:cTn id="311" presetID="19" presetClass="emph" presetSubtype="0" fill="hold" grpId="0" nodeType="withEffect">
                                  <p:stCondLst>
                                    <p:cond delay="0"/>
                                  </p:stCondLst>
                                  <p:childTnLst>
                                    <p:animClr clrSpc="rgb" dir="cw">
                                      <p:cBhvr override="childStyle">
                                        <p:cTn id="312" dur="500" fill="hold"/>
                                        <p:tgtEl>
                                          <p:spTgt spid="143"/>
                                        </p:tgtEl>
                                        <p:attrNameLst>
                                          <p:attrName>style.color</p:attrName>
                                        </p:attrNameLst>
                                      </p:cBhvr>
                                      <p:to>
                                        <a:schemeClr val="accent2"/>
                                      </p:to>
                                    </p:animClr>
                                    <p:animClr clrSpc="rgb" dir="cw">
                                      <p:cBhvr>
                                        <p:cTn id="313" dur="500" fill="hold"/>
                                        <p:tgtEl>
                                          <p:spTgt spid="143"/>
                                        </p:tgtEl>
                                        <p:attrNameLst>
                                          <p:attrName>fillcolor</p:attrName>
                                        </p:attrNameLst>
                                      </p:cBhvr>
                                      <p:to>
                                        <a:schemeClr val="accent2"/>
                                      </p:to>
                                    </p:animClr>
                                    <p:set>
                                      <p:cBhvr>
                                        <p:cTn id="314" dur="500" fill="hold"/>
                                        <p:tgtEl>
                                          <p:spTgt spid="143"/>
                                        </p:tgtEl>
                                        <p:attrNameLst>
                                          <p:attrName>fill.type</p:attrName>
                                        </p:attrNameLst>
                                      </p:cBhvr>
                                      <p:to>
                                        <p:strVal val="solid"/>
                                      </p:to>
                                    </p:set>
                                    <p:set>
                                      <p:cBhvr>
                                        <p:cTn id="315" dur="500" fill="hold"/>
                                        <p:tgtEl>
                                          <p:spTgt spid="143"/>
                                        </p:tgtEl>
                                        <p:attrNameLst>
                                          <p:attrName>fill.on</p:attrName>
                                        </p:attrNameLst>
                                      </p:cBhvr>
                                      <p:to>
                                        <p:strVal val="true"/>
                                      </p:to>
                                    </p:set>
                                  </p:childTnLst>
                                </p:cTn>
                              </p:par>
                            </p:childTnLst>
                          </p:cTn>
                        </p:par>
                      </p:childTnLst>
                    </p:cTn>
                  </p:par>
                  <p:par>
                    <p:cTn id="316" fill="hold">
                      <p:stCondLst>
                        <p:cond delay="indefinite"/>
                      </p:stCondLst>
                      <p:childTnLst>
                        <p:par>
                          <p:cTn id="317" fill="hold">
                            <p:stCondLst>
                              <p:cond delay="0"/>
                            </p:stCondLst>
                            <p:childTnLst>
                              <p:par>
                                <p:cTn id="318" presetID="6" presetClass="exit" presetSubtype="32" fill="hold" grpId="1" nodeType="clickEffect">
                                  <p:stCondLst>
                                    <p:cond delay="0"/>
                                  </p:stCondLst>
                                  <p:childTnLst>
                                    <p:animEffect transition="out" filter="circle(out)">
                                      <p:cBhvr>
                                        <p:cTn id="319" dur="2000"/>
                                        <p:tgtEl>
                                          <p:spTgt spid="136"/>
                                        </p:tgtEl>
                                      </p:cBhvr>
                                    </p:animEffect>
                                    <p:set>
                                      <p:cBhvr>
                                        <p:cTn id="320" dur="1" fill="hold">
                                          <p:stCondLst>
                                            <p:cond delay="1999"/>
                                          </p:stCondLst>
                                        </p:cTn>
                                        <p:tgtEl>
                                          <p:spTgt spid="136"/>
                                        </p:tgtEl>
                                        <p:attrNameLst>
                                          <p:attrName>style.visibility</p:attrName>
                                        </p:attrNameLst>
                                      </p:cBhvr>
                                      <p:to>
                                        <p:strVal val="hidden"/>
                                      </p:to>
                                    </p:set>
                                  </p:childTnLst>
                                </p:cTn>
                              </p:par>
                              <p:par>
                                <p:cTn id="321" presetID="6" presetClass="exit" presetSubtype="32" fill="hold" grpId="1" nodeType="withEffect">
                                  <p:stCondLst>
                                    <p:cond delay="0"/>
                                  </p:stCondLst>
                                  <p:childTnLst>
                                    <p:animEffect transition="out" filter="circle(out)">
                                      <p:cBhvr>
                                        <p:cTn id="322" dur="2000"/>
                                        <p:tgtEl>
                                          <p:spTgt spid="137"/>
                                        </p:tgtEl>
                                      </p:cBhvr>
                                    </p:animEffect>
                                    <p:set>
                                      <p:cBhvr>
                                        <p:cTn id="323" dur="1" fill="hold">
                                          <p:stCondLst>
                                            <p:cond delay="1999"/>
                                          </p:stCondLst>
                                        </p:cTn>
                                        <p:tgtEl>
                                          <p:spTgt spid="137"/>
                                        </p:tgtEl>
                                        <p:attrNameLst>
                                          <p:attrName>style.visibility</p:attrName>
                                        </p:attrNameLst>
                                      </p:cBhvr>
                                      <p:to>
                                        <p:strVal val="hidden"/>
                                      </p:to>
                                    </p:set>
                                  </p:childTnLst>
                                </p:cTn>
                              </p:par>
                              <p:par>
                                <p:cTn id="324" presetID="6" presetClass="exit" presetSubtype="32" fill="hold" grpId="1" nodeType="withEffect">
                                  <p:stCondLst>
                                    <p:cond delay="0"/>
                                  </p:stCondLst>
                                  <p:childTnLst>
                                    <p:animEffect transition="out" filter="circle(out)">
                                      <p:cBhvr>
                                        <p:cTn id="325" dur="2000"/>
                                        <p:tgtEl>
                                          <p:spTgt spid="138"/>
                                        </p:tgtEl>
                                      </p:cBhvr>
                                    </p:animEffect>
                                    <p:set>
                                      <p:cBhvr>
                                        <p:cTn id="326" dur="1" fill="hold">
                                          <p:stCondLst>
                                            <p:cond delay="1999"/>
                                          </p:stCondLst>
                                        </p:cTn>
                                        <p:tgtEl>
                                          <p:spTgt spid="138"/>
                                        </p:tgtEl>
                                        <p:attrNameLst>
                                          <p:attrName>style.visibility</p:attrName>
                                        </p:attrNameLst>
                                      </p:cBhvr>
                                      <p:to>
                                        <p:strVal val="hidden"/>
                                      </p:to>
                                    </p:set>
                                  </p:childTnLst>
                                </p:cTn>
                              </p:par>
                              <p:par>
                                <p:cTn id="327" presetID="6" presetClass="exit" presetSubtype="32" fill="hold" grpId="1" nodeType="withEffect">
                                  <p:stCondLst>
                                    <p:cond delay="0"/>
                                  </p:stCondLst>
                                  <p:childTnLst>
                                    <p:animEffect transition="out" filter="circle(out)">
                                      <p:cBhvr>
                                        <p:cTn id="328" dur="2000"/>
                                        <p:tgtEl>
                                          <p:spTgt spid="139"/>
                                        </p:tgtEl>
                                      </p:cBhvr>
                                    </p:animEffect>
                                    <p:set>
                                      <p:cBhvr>
                                        <p:cTn id="329" dur="1" fill="hold">
                                          <p:stCondLst>
                                            <p:cond delay="1999"/>
                                          </p:stCondLst>
                                        </p:cTn>
                                        <p:tgtEl>
                                          <p:spTgt spid="139"/>
                                        </p:tgtEl>
                                        <p:attrNameLst>
                                          <p:attrName>style.visibility</p:attrName>
                                        </p:attrNameLst>
                                      </p:cBhvr>
                                      <p:to>
                                        <p:strVal val="hidden"/>
                                      </p:to>
                                    </p:set>
                                  </p:childTnLst>
                                </p:cTn>
                              </p:par>
                              <p:par>
                                <p:cTn id="330" presetID="6" presetClass="exit" presetSubtype="32" fill="hold" grpId="1" nodeType="withEffect">
                                  <p:stCondLst>
                                    <p:cond delay="0"/>
                                  </p:stCondLst>
                                  <p:childTnLst>
                                    <p:animEffect transition="out" filter="circle(out)">
                                      <p:cBhvr>
                                        <p:cTn id="331" dur="2000"/>
                                        <p:tgtEl>
                                          <p:spTgt spid="140"/>
                                        </p:tgtEl>
                                      </p:cBhvr>
                                    </p:animEffect>
                                    <p:set>
                                      <p:cBhvr>
                                        <p:cTn id="332" dur="1" fill="hold">
                                          <p:stCondLst>
                                            <p:cond delay="1999"/>
                                          </p:stCondLst>
                                        </p:cTn>
                                        <p:tgtEl>
                                          <p:spTgt spid="140"/>
                                        </p:tgtEl>
                                        <p:attrNameLst>
                                          <p:attrName>style.visibility</p:attrName>
                                        </p:attrNameLst>
                                      </p:cBhvr>
                                      <p:to>
                                        <p:strVal val="hidden"/>
                                      </p:to>
                                    </p:set>
                                  </p:childTnLst>
                                </p:cTn>
                              </p:par>
                              <p:par>
                                <p:cTn id="333" presetID="6" presetClass="exit" presetSubtype="32" fill="hold" grpId="1" nodeType="withEffect">
                                  <p:stCondLst>
                                    <p:cond delay="0"/>
                                  </p:stCondLst>
                                  <p:childTnLst>
                                    <p:animEffect transition="out" filter="circle(out)">
                                      <p:cBhvr>
                                        <p:cTn id="334" dur="2000"/>
                                        <p:tgtEl>
                                          <p:spTgt spid="141"/>
                                        </p:tgtEl>
                                      </p:cBhvr>
                                    </p:animEffect>
                                    <p:set>
                                      <p:cBhvr>
                                        <p:cTn id="335" dur="1" fill="hold">
                                          <p:stCondLst>
                                            <p:cond delay="1999"/>
                                          </p:stCondLst>
                                        </p:cTn>
                                        <p:tgtEl>
                                          <p:spTgt spid="141"/>
                                        </p:tgtEl>
                                        <p:attrNameLst>
                                          <p:attrName>style.visibility</p:attrName>
                                        </p:attrNameLst>
                                      </p:cBhvr>
                                      <p:to>
                                        <p:strVal val="hidden"/>
                                      </p:to>
                                    </p:set>
                                  </p:childTnLst>
                                </p:cTn>
                              </p:par>
                              <p:par>
                                <p:cTn id="336" presetID="6" presetClass="exit" presetSubtype="32" fill="hold" grpId="1" nodeType="withEffect">
                                  <p:stCondLst>
                                    <p:cond delay="0"/>
                                  </p:stCondLst>
                                  <p:childTnLst>
                                    <p:animEffect transition="out" filter="circle(out)">
                                      <p:cBhvr>
                                        <p:cTn id="337" dur="2000"/>
                                        <p:tgtEl>
                                          <p:spTgt spid="142"/>
                                        </p:tgtEl>
                                      </p:cBhvr>
                                    </p:animEffect>
                                    <p:set>
                                      <p:cBhvr>
                                        <p:cTn id="338" dur="1" fill="hold">
                                          <p:stCondLst>
                                            <p:cond delay="1999"/>
                                          </p:stCondLst>
                                        </p:cTn>
                                        <p:tgtEl>
                                          <p:spTgt spid="142"/>
                                        </p:tgtEl>
                                        <p:attrNameLst>
                                          <p:attrName>style.visibility</p:attrName>
                                        </p:attrNameLst>
                                      </p:cBhvr>
                                      <p:to>
                                        <p:strVal val="hidden"/>
                                      </p:to>
                                    </p:set>
                                  </p:childTnLst>
                                </p:cTn>
                              </p:par>
                              <p:par>
                                <p:cTn id="339" presetID="6" presetClass="exit" presetSubtype="32" fill="hold" grpId="1" nodeType="withEffect">
                                  <p:stCondLst>
                                    <p:cond delay="0"/>
                                  </p:stCondLst>
                                  <p:childTnLst>
                                    <p:animEffect transition="out" filter="circle(out)">
                                      <p:cBhvr>
                                        <p:cTn id="340" dur="2000"/>
                                        <p:tgtEl>
                                          <p:spTgt spid="143"/>
                                        </p:tgtEl>
                                      </p:cBhvr>
                                    </p:animEffect>
                                    <p:set>
                                      <p:cBhvr>
                                        <p:cTn id="341" dur="1" fill="hold">
                                          <p:stCondLst>
                                            <p:cond delay="1999"/>
                                          </p:stCondLst>
                                        </p:cTn>
                                        <p:tgtEl>
                                          <p:spTgt spid="143"/>
                                        </p:tgtEl>
                                        <p:attrNameLst>
                                          <p:attrName>style.visibility</p:attrName>
                                        </p:attrNameLst>
                                      </p:cBhvr>
                                      <p:to>
                                        <p:strVal val="hidden"/>
                                      </p:to>
                                    </p:set>
                                  </p:childTnLst>
                                </p:cTn>
                              </p:par>
                              <p:par>
                                <p:cTn id="342" presetID="6" presetClass="exit" presetSubtype="32" fill="hold" grpId="1" nodeType="withEffect">
                                  <p:stCondLst>
                                    <p:cond delay="0"/>
                                  </p:stCondLst>
                                  <p:childTnLst>
                                    <p:animEffect transition="out" filter="circle(out)">
                                      <p:cBhvr>
                                        <p:cTn id="343" dur="2000"/>
                                        <p:tgtEl>
                                          <p:spTgt spid="149"/>
                                        </p:tgtEl>
                                      </p:cBhvr>
                                    </p:animEffect>
                                    <p:set>
                                      <p:cBhvr>
                                        <p:cTn id="344" dur="1" fill="hold">
                                          <p:stCondLst>
                                            <p:cond delay="1999"/>
                                          </p:stCondLst>
                                        </p:cTn>
                                        <p:tgtEl>
                                          <p:spTgt spid="149"/>
                                        </p:tgtEl>
                                        <p:attrNameLst>
                                          <p:attrName>style.visibility</p:attrName>
                                        </p:attrNameLst>
                                      </p:cBhvr>
                                      <p:to>
                                        <p:strVal val="hidden"/>
                                      </p:to>
                                    </p:set>
                                  </p:childTnLst>
                                </p:cTn>
                              </p:par>
                            </p:childTnLst>
                          </p:cTn>
                        </p:par>
                      </p:childTnLst>
                    </p:cTn>
                  </p:par>
                </p:childTnLst>
              </p:cTn>
              <p:nextCondLst>
                <p:cond evt="onClick" delay="0">
                  <p:tgtEl>
                    <p:spTgt spid="23"/>
                  </p:tgtEl>
                </p:cond>
              </p:nextCondLst>
            </p:seq>
          </p:childTnLst>
        </p:cTn>
      </p:par>
    </p:tnLst>
    <p:bldLst>
      <p:bldP spid="76" grpId="0" animBg="1"/>
      <p:bldP spid="76" grpId="1" animBg="1"/>
      <p:bldP spid="100" grpId="0" animBg="1"/>
      <p:bldP spid="100" grpId="1" animBg="1"/>
      <p:bldP spid="101" grpId="0" animBg="1"/>
      <p:bldP spid="101" grpId="1" animBg="1"/>
      <p:bldP spid="102" grpId="0" animBg="1"/>
      <p:bldP spid="102" grpId="1" animBg="1"/>
      <p:bldP spid="103" grpId="0" animBg="1"/>
      <p:bldP spid="103" grpId="1" animBg="1"/>
      <p:bldP spid="104" grpId="0" animBg="1"/>
      <p:bldP spid="104" grpId="1" animBg="1"/>
      <p:bldP spid="105" grpId="0" animBg="1"/>
      <p:bldP spid="105" grpId="1" animBg="1"/>
      <p:bldP spid="106" grpId="0" animBg="1"/>
      <p:bldP spid="106" grpId="1" animBg="1"/>
      <p:bldP spid="107" grpId="0" animBg="1"/>
      <p:bldP spid="107" grpId="1" animBg="1"/>
      <p:bldP spid="108" grpId="0" animBg="1"/>
      <p:bldP spid="108" grpId="1" animBg="1"/>
      <p:bldP spid="109" grpId="0" animBg="1"/>
      <p:bldP spid="109" grpId="1" animBg="1"/>
      <p:bldP spid="110" grpId="0" animBg="1"/>
      <p:bldP spid="110" grpId="1" animBg="1"/>
      <p:bldP spid="111" grpId="0" animBg="1"/>
      <p:bldP spid="111" grpId="1" animBg="1"/>
      <p:bldP spid="112" grpId="0" animBg="1"/>
      <p:bldP spid="112" grpId="1" animBg="1"/>
      <p:bldP spid="113" grpId="0" animBg="1"/>
      <p:bldP spid="113" grpId="1" animBg="1"/>
      <p:bldP spid="114" grpId="0" animBg="1"/>
      <p:bldP spid="114" grpId="1" animBg="1"/>
      <p:bldP spid="115" grpId="0" animBg="1"/>
      <p:bldP spid="115" grpId="1" animBg="1"/>
      <p:bldP spid="116" grpId="0" animBg="1"/>
      <p:bldP spid="116" grpId="1" animBg="1"/>
      <p:bldP spid="117" grpId="0" animBg="1"/>
      <p:bldP spid="117" grpId="1" animBg="1"/>
      <p:bldP spid="118" grpId="0" animBg="1"/>
      <p:bldP spid="118" grpId="1" animBg="1"/>
      <p:bldP spid="119" grpId="0" animBg="1"/>
      <p:bldP spid="119" grpId="1" animBg="1"/>
      <p:bldP spid="122" grpId="0" animBg="1"/>
      <p:bldP spid="122" grpId="1" animBg="1"/>
      <p:bldP spid="123" grpId="0" animBg="1"/>
      <p:bldP spid="123" grpId="1" animBg="1"/>
      <p:bldP spid="124" grpId="0" animBg="1"/>
      <p:bldP spid="124" grpId="1" animBg="1"/>
      <p:bldP spid="131" grpId="0" animBg="1"/>
      <p:bldP spid="131" grpId="1" animBg="1"/>
      <p:bldP spid="132" grpId="0" animBg="1"/>
      <p:bldP spid="132" grpId="1" animBg="1"/>
      <p:bldP spid="133" grpId="0" animBg="1"/>
      <p:bldP spid="133" grpId="1" animBg="1"/>
      <p:bldP spid="134" grpId="0" animBg="1"/>
      <p:bldP spid="134" grpId="1" animBg="1"/>
      <p:bldP spid="135" grpId="0" animBg="1"/>
      <p:bldP spid="135" grpId="1" animBg="1"/>
      <p:bldP spid="136" grpId="0" animBg="1"/>
      <p:bldP spid="136" grpId="1" animBg="1"/>
      <p:bldP spid="137" grpId="0" animBg="1"/>
      <p:bldP spid="137" grpId="1" animBg="1"/>
      <p:bldP spid="138" grpId="0" animBg="1"/>
      <p:bldP spid="138" grpId="1" animBg="1"/>
      <p:bldP spid="139" grpId="0" animBg="1"/>
      <p:bldP spid="139" grpId="1" animBg="1"/>
      <p:bldP spid="140" grpId="0" animBg="1"/>
      <p:bldP spid="140" grpId="1" animBg="1"/>
      <p:bldP spid="141" grpId="0" animBg="1"/>
      <p:bldP spid="141" grpId="1" animBg="1"/>
      <p:bldP spid="142" grpId="0" animBg="1"/>
      <p:bldP spid="142" grpId="1" animBg="1"/>
      <p:bldP spid="143" grpId="0" animBg="1"/>
      <p:bldP spid="143" grpId="1" animBg="1"/>
      <p:bldP spid="144" grpId="0" animBg="1"/>
      <p:bldP spid="144" grpId="1" animBg="1"/>
      <p:bldP spid="145" grpId="0" animBg="1"/>
      <p:bldP spid="145" grpId="1" animBg="1"/>
      <p:bldP spid="147" grpId="0" animBg="1"/>
      <p:bldP spid="147" grpId="1" animBg="1"/>
      <p:bldP spid="149" grpId="0" animBg="1"/>
      <p:bldP spid="149" grpId="1"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640210"/>
            <a:ext cx="12192000" cy="6217789"/>
          </a:xfrm>
        </p:spPr>
        <p:txBody>
          <a:bodyPr>
            <a:noAutofit/>
          </a:bodyPr>
          <a:lstStyle/>
          <a:p>
            <a:pPr algn="just">
              <a:lnSpc>
                <a:spcPct val="100000"/>
              </a:lnSpc>
              <a:spcBef>
                <a:spcPts val="450"/>
              </a:spcBef>
              <a:spcAft>
                <a:spcPts val="450"/>
              </a:spcAft>
            </a:pPr>
            <a:r>
              <a:rPr lang="vi-VN" sz="7000" b="1">
                <a:latin typeface="Tahoma" panose="020B0604030504040204" pitchFamily="34" charset="0"/>
                <a:ea typeface="Tahoma" panose="020B0604030504040204" pitchFamily="34" charset="0"/>
                <a:cs typeface="Tahoma" panose="020B0604030504040204" pitchFamily="34" charset="0"/>
              </a:rPr>
              <a:t>Bấy giờ Đức Giê-su được Thần Khí dẫn vào hoang địa, để chịu quỷ cám dỗ. Người ăn chay ròng rã bốn mươi đêm ngày, và sau đó, Người thấy đói.</a:t>
            </a:r>
            <a:endParaRPr lang="en-US" sz="7000" b="1" dirty="0">
              <a:latin typeface="Tahoma" panose="020B0604030504040204" pitchFamily="34" charset="0"/>
              <a:ea typeface="Tahoma" panose="020B0604030504040204" pitchFamily="34" charset="0"/>
              <a:cs typeface="Tahoma" panose="020B0604030504040204" pitchFamily="34" charset="0"/>
            </a:endParaRPr>
          </a:p>
        </p:txBody>
      </p:sp>
      <p:sp>
        <p:nvSpPr>
          <p:cNvPr id="3" name="TextBox 2">
            <a:extLst>
              <a:ext uri="{FF2B5EF4-FFF2-40B4-BE49-F238E27FC236}">
                <a16:creationId xmlns:a16="http://schemas.microsoft.com/office/drawing/2014/main" id="{660EDB3B-D92F-4149-A43E-A60728ADD0BE}"/>
              </a:ext>
            </a:extLst>
          </p:cNvPr>
          <p:cNvSpPr txBox="1"/>
          <p:nvPr/>
        </p:nvSpPr>
        <p:spPr>
          <a:xfrm>
            <a:off x="0" y="62967"/>
            <a:ext cx="12192000" cy="646331"/>
          </a:xfrm>
          <a:prstGeom prst="rect">
            <a:avLst/>
          </a:prstGeom>
          <a:noFill/>
        </p:spPr>
        <p:txBody>
          <a:bodyPr wrap="square" rtlCol="0">
            <a:spAutoFit/>
          </a:bodyPr>
          <a:lstStyle/>
          <a:p>
            <a:pPr algn="ctr"/>
            <a:r>
              <a:rPr lang="en-US" sz="3600" b="1">
                <a:solidFill>
                  <a:srgbClr val="7030A0"/>
                </a:solidFill>
                <a:latin typeface="Tahoma" panose="020B0604030504040204" pitchFamily="34" charset="0"/>
                <a:ea typeface="Tahoma" panose="020B0604030504040204" pitchFamily="34" charset="0"/>
                <a:cs typeface="Tahoma" panose="020B0604030504040204" pitchFamily="34" charset="0"/>
              </a:rPr>
              <a:t>TIN </a:t>
            </a:r>
            <a:r>
              <a:rPr lang="en-US" sz="3600" b="1" err="1">
                <a:solidFill>
                  <a:srgbClr val="7030A0"/>
                </a:solidFill>
                <a:latin typeface="Tahoma" panose="020B0604030504040204" pitchFamily="34" charset="0"/>
                <a:ea typeface="Tahoma" panose="020B0604030504040204" pitchFamily="34" charset="0"/>
                <a:cs typeface="Tahoma" panose="020B0604030504040204" pitchFamily="34" charset="0"/>
              </a:rPr>
              <a:t>MỪNG</a:t>
            </a:r>
            <a:r>
              <a:rPr lang="en-US" sz="3600" b="1">
                <a:solidFill>
                  <a:srgbClr val="7030A0"/>
                </a:solidFill>
                <a:latin typeface="Tahoma" panose="020B0604030504040204" pitchFamily="34" charset="0"/>
                <a:ea typeface="Tahoma" panose="020B0604030504040204" pitchFamily="34" charset="0"/>
                <a:cs typeface="Tahoma" panose="020B0604030504040204" pitchFamily="34" charset="0"/>
              </a:rPr>
              <a:t> </a:t>
            </a:r>
            <a:r>
              <a:rPr lang="en-US" sz="3600" b="1" err="1">
                <a:solidFill>
                  <a:srgbClr val="7030A0"/>
                </a:solidFill>
                <a:latin typeface="Tahoma" panose="020B0604030504040204" pitchFamily="34" charset="0"/>
                <a:ea typeface="Tahoma" panose="020B0604030504040204" pitchFamily="34" charset="0"/>
                <a:cs typeface="Tahoma" panose="020B0604030504040204" pitchFamily="34" charset="0"/>
              </a:rPr>
              <a:t>CHÚA</a:t>
            </a:r>
            <a:r>
              <a:rPr lang="en-US" sz="3600" b="1">
                <a:solidFill>
                  <a:srgbClr val="7030A0"/>
                </a:solidFill>
                <a:latin typeface="Tahoma" panose="020B0604030504040204" pitchFamily="34" charset="0"/>
                <a:ea typeface="Tahoma" panose="020B0604030504040204" pitchFamily="34" charset="0"/>
                <a:cs typeface="Tahoma" panose="020B0604030504040204" pitchFamily="34" charset="0"/>
              </a:rPr>
              <a:t> </a:t>
            </a:r>
            <a:r>
              <a:rPr lang="en-US" sz="3600" b="1" err="1">
                <a:solidFill>
                  <a:srgbClr val="7030A0"/>
                </a:solidFill>
                <a:latin typeface="Tahoma" panose="020B0604030504040204" pitchFamily="34" charset="0"/>
                <a:ea typeface="Tahoma" panose="020B0604030504040204" pitchFamily="34" charset="0"/>
                <a:cs typeface="Tahoma" panose="020B0604030504040204" pitchFamily="34" charset="0"/>
              </a:rPr>
              <a:t>GIÊSU</a:t>
            </a:r>
            <a:r>
              <a:rPr lang="en-US" sz="3600" b="1">
                <a:solidFill>
                  <a:srgbClr val="7030A0"/>
                </a:solidFill>
                <a:latin typeface="Tahoma" panose="020B0604030504040204" pitchFamily="34" charset="0"/>
                <a:ea typeface="Tahoma" panose="020B0604030504040204" pitchFamily="34" charset="0"/>
                <a:cs typeface="Tahoma" panose="020B0604030504040204" pitchFamily="34" charset="0"/>
              </a:rPr>
              <a:t> THEO </a:t>
            </a:r>
            <a:r>
              <a:rPr lang="en-US" sz="3600" b="1" err="1">
                <a:solidFill>
                  <a:srgbClr val="7030A0"/>
                </a:solidFill>
                <a:latin typeface="Tahoma" panose="020B0604030504040204" pitchFamily="34" charset="0"/>
                <a:ea typeface="Tahoma" panose="020B0604030504040204" pitchFamily="34" charset="0"/>
                <a:cs typeface="Tahoma" panose="020B0604030504040204" pitchFamily="34" charset="0"/>
              </a:rPr>
              <a:t>THÁNH</a:t>
            </a:r>
            <a:r>
              <a:rPr lang="en-US" sz="3600" b="1">
                <a:solidFill>
                  <a:srgbClr val="7030A0"/>
                </a:solidFill>
                <a:latin typeface="Tahoma" panose="020B0604030504040204" pitchFamily="34" charset="0"/>
                <a:ea typeface="Tahoma" panose="020B0604030504040204" pitchFamily="34" charset="0"/>
                <a:cs typeface="Tahoma" panose="020B0604030504040204" pitchFamily="34" charset="0"/>
              </a:rPr>
              <a:t> MATTHÊU</a:t>
            </a:r>
            <a:endParaRPr lang="en-US" sz="3600">
              <a:solidFill>
                <a:srgbClr val="7030A0"/>
              </a:solidFill>
            </a:endParaRPr>
          </a:p>
        </p:txBody>
      </p:sp>
    </p:spTree>
    <p:extLst>
      <p:ext uri="{BB962C8B-B14F-4D97-AF65-F5344CB8AC3E}">
        <p14:creationId xmlns:p14="http://schemas.microsoft.com/office/powerpoint/2010/main" val="363389816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475E11-7312-47AE-B3B7-E336A0A938D3}"/>
              </a:ext>
            </a:extLst>
          </p:cNvPr>
          <p:cNvSpPr>
            <a:spLocks noGrp="1"/>
          </p:cNvSpPr>
          <p:nvPr>
            <p:ph type="title"/>
          </p:nvPr>
        </p:nvSpPr>
        <p:spPr/>
        <p:txBody>
          <a:bodyPr/>
          <a:lstStyle/>
          <a:p>
            <a:endParaRPr lang="vi-VN"/>
          </a:p>
        </p:txBody>
      </p:sp>
      <p:sp>
        <p:nvSpPr>
          <p:cNvPr id="4" name="Content Placeholder 3">
            <a:extLst>
              <a:ext uri="{FF2B5EF4-FFF2-40B4-BE49-F238E27FC236}">
                <a16:creationId xmlns:a16="http://schemas.microsoft.com/office/drawing/2014/main" id="{C0DDCC8D-96FA-44B3-9A3B-2B73422252DF}"/>
              </a:ext>
            </a:extLst>
          </p:cNvPr>
          <p:cNvSpPr>
            <a:spLocks noGrp="1"/>
          </p:cNvSpPr>
          <p:nvPr>
            <p:ph idx="1"/>
          </p:nvPr>
        </p:nvSpPr>
        <p:spPr/>
        <p:txBody>
          <a:bodyPr/>
          <a:lstStyle/>
          <a:p>
            <a:endParaRPr lang="vi-VN"/>
          </a:p>
        </p:txBody>
      </p:sp>
      <p:pic>
        <p:nvPicPr>
          <p:cNvPr id="3" name="Picture 2" descr="Kết quả hình ảnh cho chúa nhật 1 mùa chay năm a">
            <a:extLst>
              <a:ext uri="{FF2B5EF4-FFF2-40B4-BE49-F238E27FC236}">
                <a16:creationId xmlns:a16="http://schemas.microsoft.com/office/drawing/2014/main" id="{AB52F8D7-5684-4B9A-A86A-E969E3153DC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2182868" cy="6776720"/>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5">
            <a:extLst>
              <a:ext uri="{FF2B5EF4-FFF2-40B4-BE49-F238E27FC236}">
                <a16:creationId xmlns:a16="http://schemas.microsoft.com/office/drawing/2014/main" id="{0AA3CAEA-8FB0-4F42-B3A4-D6B86326096C}"/>
              </a:ext>
            </a:extLst>
          </p:cNvPr>
          <p:cNvSpPr txBox="1"/>
          <p:nvPr/>
        </p:nvSpPr>
        <p:spPr>
          <a:xfrm>
            <a:off x="0" y="681037"/>
            <a:ext cx="7264400" cy="1569660"/>
          </a:xfrm>
          <a:prstGeom prst="rect">
            <a:avLst/>
          </a:prstGeom>
          <a:noFill/>
        </p:spPr>
        <p:txBody>
          <a:bodyPr wrap="square" rtlCol="0">
            <a:spAutoFit/>
          </a:bodyPr>
          <a:lstStyle/>
          <a:p>
            <a:pPr algn="ctr"/>
            <a:r>
              <a:rPr lang="en-US" sz="4800" b="1">
                <a:solidFill>
                  <a:srgbClr val="7030A0"/>
                </a:solidFill>
                <a:latin typeface="Arial" panose="020B0604020202020204" pitchFamily="34" charset="0"/>
                <a:cs typeface="Arial" panose="020B0604020202020204" pitchFamily="34" charset="0"/>
              </a:rPr>
              <a:t>“CHỚ THỬ THÁCH ĐỨC CHÚA CỦA NG</a:t>
            </a:r>
            <a:r>
              <a:rPr lang="vi-VN" sz="4800" b="1">
                <a:solidFill>
                  <a:srgbClr val="7030A0"/>
                </a:solidFill>
                <a:latin typeface="Arial" panose="020B0604020202020204" pitchFamily="34" charset="0"/>
                <a:cs typeface="Arial" panose="020B0604020202020204" pitchFamily="34" charset="0"/>
              </a:rPr>
              <a:t>Ư</a:t>
            </a:r>
            <a:r>
              <a:rPr lang="en-US" sz="4800" b="1">
                <a:solidFill>
                  <a:srgbClr val="7030A0"/>
                </a:solidFill>
                <a:latin typeface="Arial" panose="020B0604020202020204" pitchFamily="34" charset="0"/>
                <a:cs typeface="Arial" panose="020B0604020202020204" pitchFamily="34" charset="0"/>
              </a:rPr>
              <a:t>ƠI”</a:t>
            </a:r>
          </a:p>
        </p:txBody>
      </p:sp>
    </p:spTree>
    <p:extLst>
      <p:ext uri="{BB962C8B-B14F-4D97-AF65-F5344CB8AC3E}">
        <p14:creationId xmlns:p14="http://schemas.microsoft.com/office/powerpoint/2010/main" val="371881514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D872DDB6-1FB9-4095-940E-711BFC6500D4}"/>
              </a:ext>
            </a:extLst>
          </p:cNvPr>
          <p:cNvGraphicFramePr>
            <a:graphicFrameLocks noGrp="1"/>
          </p:cNvGraphicFramePr>
          <p:nvPr>
            <p:extLst>
              <p:ext uri="{D42A27DB-BD31-4B8C-83A1-F6EECF244321}">
                <p14:modId xmlns:p14="http://schemas.microsoft.com/office/powerpoint/2010/main" val="1651216600"/>
              </p:ext>
            </p:extLst>
          </p:nvPr>
        </p:nvGraphicFramePr>
        <p:xfrm>
          <a:off x="394584" y="131907"/>
          <a:ext cx="11716138" cy="6634655"/>
        </p:xfrm>
        <a:graphic>
          <a:graphicData uri="http://schemas.openxmlformats.org/drawingml/2006/table">
            <a:tbl>
              <a:tblPr firstRow="1" firstCol="1" bandRow="1"/>
              <a:tblGrid>
                <a:gridCol w="1170757">
                  <a:extLst>
                    <a:ext uri="{9D8B030D-6E8A-4147-A177-3AD203B41FA5}">
                      <a16:colId xmlns:a16="http://schemas.microsoft.com/office/drawing/2014/main" val="2154283047"/>
                    </a:ext>
                  </a:extLst>
                </a:gridCol>
                <a:gridCol w="1170757">
                  <a:extLst>
                    <a:ext uri="{9D8B030D-6E8A-4147-A177-3AD203B41FA5}">
                      <a16:colId xmlns:a16="http://schemas.microsoft.com/office/drawing/2014/main" val="3647057924"/>
                    </a:ext>
                  </a:extLst>
                </a:gridCol>
                <a:gridCol w="1170757">
                  <a:extLst>
                    <a:ext uri="{9D8B030D-6E8A-4147-A177-3AD203B41FA5}">
                      <a16:colId xmlns:a16="http://schemas.microsoft.com/office/drawing/2014/main" val="446130226"/>
                    </a:ext>
                  </a:extLst>
                </a:gridCol>
                <a:gridCol w="1171981">
                  <a:extLst>
                    <a:ext uri="{9D8B030D-6E8A-4147-A177-3AD203B41FA5}">
                      <a16:colId xmlns:a16="http://schemas.microsoft.com/office/drawing/2014/main" val="1632274922"/>
                    </a:ext>
                  </a:extLst>
                </a:gridCol>
                <a:gridCol w="1171981">
                  <a:extLst>
                    <a:ext uri="{9D8B030D-6E8A-4147-A177-3AD203B41FA5}">
                      <a16:colId xmlns:a16="http://schemas.microsoft.com/office/drawing/2014/main" val="884516262"/>
                    </a:ext>
                  </a:extLst>
                </a:gridCol>
                <a:gridCol w="1171981">
                  <a:extLst>
                    <a:ext uri="{9D8B030D-6E8A-4147-A177-3AD203B41FA5}">
                      <a16:colId xmlns:a16="http://schemas.microsoft.com/office/drawing/2014/main" val="1081010620"/>
                    </a:ext>
                  </a:extLst>
                </a:gridCol>
                <a:gridCol w="1171981">
                  <a:extLst>
                    <a:ext uri="{9D8B030D-6E8A-4147-A177-3AD203B41FA5}">
                      <a16:colId xmlns:a16="http://schemas.microsoft.com/office/drawing/2014/main" val="1581182532"/>
                    </a:ext>
                  </a:extLst>
                </a:gridCol>
                <a:gridCol w="1171981">
                  <a:extLst>
                    <a:ext uri="{9D8B030D-6E8A-4147-A177-3AD203B41FA5}">
                      <a16:colId xmlns:a16="http://schemas.microsoft.com/office/drawing/2014/main" val="4222770522"/>
                    </a:ext>
                  </a:extLst>
                </a:gridCol>
                <a:gridCol w="1171981">
                  <a:extLst>
                    <a:ext uri="{9D8B030D-6E8A-4147-A177-3AD203B41FA5}">
                      <a16:colId xmlns:a16="http://schemas.microsoft.com/office/drawing/2014/main" val="1428442844"/>
                    </a:ext>
                  </a:extLst>
                </a:gridCol>
                <a:gridCol w="1171981">
                  <a:extLst>
                    <a:ext uri="{9D8B030D-6E8A-4147-A177-3AD203B41FA5}">
                      <a16:colId xmlns:a16="http://schemas.microsoft.com/office/drawing/2014/main" val="406102389"/>
                    </a:ext>
                  </a:extLst>
                </a:gridCol>
              </a:tblGrid>
              <a:tr h="1326931">
                <a:tc>
                  <a:txBody>
                    <a:bodyPr/>
                    <a:lstStyle/>
                    <a:p>
                      <a:pPr algn="ctr">
                        <a:lnSpc>
                          <a:spcPct val="107000"/>
                        </a:lnSpc>
                        <a:spcAft>
                          <a:spcPts val="800"/>
                        </a:spcAft>
                      </a:pPr>
                      <a:endParaRPr lang="vi-VN" sz="6000" b="1">
                        <a:solidFill>
                          <a:schemeClr val="bg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7000"/>
                        </a:lnSpc>
                        <a:spcAft>
                          <a:spcPts val="800"/>
                        </a:spcAft>
                      </a:pPr>
                      <a:endParaRPr lang="vi-VN" sz="6000" b="1">
                        <a:solidFill>
                          <a:schemeClr val="bg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7000"/>
                        </a:lnSpc>
                        <a:spcAft>
                          <a:spcPts val="800"/>
                        </a:spcAft>
                      </a:pPr>
                      <a:r>
                        <a:rPr lang="en-US" sz="6000" b="1">
                          <a:solidFill>
                            <a:schemeClr val="bg1"/>
                          </a:solidFill>
                          <a:effectLst/>
                          <a:latin typeface="Tahoma" panose="020B0604030504040204" pitchFamily="34" charset="0"/>
                          <a:ea typeface="Tahoma" panose="020B0604030504040204" pitchFamily="34" charset="0"/>
                          <a:cs typeface="Tahoma" panose="020B0604030504040204" pitchFamily="34" charset="0"/>
                        </a:rPr>
                        <a:t>N</a:t>
                      </a:r>
                      <a:endParaRPr lang="vi-VN" sz="6000" b="1">
                        <a:solidFill>
                          <a:schemeClr val="bg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7030A0"/>
                    </a:solidFill>
                  </a:tcPr>
                </a:tc>
                <a:tc>
                  <a:txBody>
                    <a:bodyPr/>
                    <a:lstStyle/>
                    <a:p>
                      <a:pPr algn="ctr">
                        <a:lnSpc>
                          <a:spcPct val="107000"/>
                        </a:lnSpc>
                        <a:spcAft>
                          <a:spcPts val="800"/>
                        </a:spcAft>
                      </a:pPr>
                      <a:r>
                        <a:rPr lang="en-US" sz="6000" b="1">
                          <a:solidFill>
                            <a:schemeClr val="bg1"/>
                          </a:solidFill>
                          <a:effectLst/>
                          <a:latin typeface="Tahoma" panose="020B0604030504040204" pitchFamily="34" charset="0"/>
                          <a:ea typeface="Tahoma" panose="020B0604030504040204" pitchFamily="34" charset="0"/>
                          <a:cs typeface="Tahoma" panose="020B0604030504040204" pitchFamily="34" charset="0"/>
                        </a:rPr>
                        <a:t>Ú</a:t>
                      </a:r>
                      <a:endParaRPr lang="vi-VN" sz="6000" b="1">
                        <a:solidFill>
                          <a:schemeClr val="bg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7030A0"/>
                    </a:solidFill>
                  </a:tcPr>
                </a:tc>
                <a:tc>
                  <a:txBody>
                    <a:bodyPr/>
                    <a:lstStyle/>
                    <a:p>
                      <a:pPr algn="ctr">
                        <a:lnSpc>
                          <a:spcPct val="107000"/>
                        </a:lnSpc>
                        <a:spcAft>
                          <a:spcPts val="800"/>
                        </a:spcAft>
                      </a:pPr>
                      <a:r>
                        <a:rPr lang="en-US" sz="6000" b="1">
                          <a:solidFill>
                            <a:schemeClr val="bg1"/>
                          </a:solidFill>
                          <a:effectLst/>
                          <a:latin typeface="Tahoma" panose="020B0604030504040204" pitchFamily="34" charset="0"/>
                          <a:ea typeface="Tahoma" panose="020B0604030504040204" pitchFamily="34" charset="0"/>
                          <a:cs typeface="Tahoma" panose="020B0604030504040204" pitchFamily="34" charset="0"/>
                        </a:rPr>
                        <a:t>I</a:t>
                      </a:r>
                      <a:endParaRPr lang="vi-VN" sz="6000" b="1">
                        <a:solidFill>
                          <a:schemeClr val="bg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7030A0"/>
                    </a:solidFill>
                  </a:tcPr>
                </a:tc>
                <a:tc>
                  <a:txBody>
                    <a:bodyPr/>
                    <a:lstStyle/>
                    <a:p>
                      <a:pPr algn="ctr">
                        <a:lnSpc>
                          <a:spcPct val="107000"/>
                        </a:lnSpc>
                        <a:spcAft>
                          <a:spcPts val="800"/>
                        </a:spcAft>
                      </a:pPr>
                      <a:r>
                        <a:rPr lang="en-US" sz="6000" b="1">
                          <a:solidFill>
                            <a:schemeClr val="bg1"/>
                          </a:solidFill>
                          <a:effectLst/>
                          <a:latin typeface="Tahoma" panose="020B0604030504040204" pitchFamily="34" charset="0"/>
                          <a:ea typeface="Tahoma" panose="020B0604030504040204" pitchFamily="34" charset="0"/>
                          <a:cs typeface="Tahoma" panose="020B0604030504040204" pitchFamily="34" charset="0"/>
                        </a:rPr>
                        <a:t>C</a:t>
                      </a:r>
                      <a:endParaRPr lang="vi-VN" sz="6000" b="1">
                        <a:solidFill>
                          <a:schemeClr val="bg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7030A0"/>
                    </a:solidFill>
                  </a:tcPr>
                </a:tc>
                <a:tc>
                  <a:txBody>
                    <a:bodyPr/>
                    <a:lstStyle/>
                    <a:p>
                      <a:pPr algn="ctr">
                        <a:lnSpc>
                          <a:spcPct val="107000"/>
                        </a:lnSpc>
                        <a:spcAft>
                          <a:spcPts val="800"/>
                        </a:spcAft>
                      </a:pPr>
                      <a:r>
                        <a:rPr lang="en-US" sz="6000" b="1">
                          <a:solidFill>
                            <a:schemeClr val="bg1"/>
                          </a:solidFill>
                          <a:effectLst/>
                          <a:latin typeface="Tahoma" panose="020B0604030504040204" pitchFamily="34" charset="0"/>
                          <a:ea typeface="Tahoma" panose="020B0604030504040204" pitchFamily="34" charset="0"/>
                          <a:cs typeface="Tahoma" panose="020B0604030504040204" pitchFamily="34" charset="0"/>
                        </a:rPr>
                        <a:t>A</a:t>
                      </a:r>
                      <a:endParaRPr lang="vi-VN" sz="6000" b="1">
                        <a:solidFill>
                          <a:schemeClr val="bg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7030A0"/>
                    </a:solidFill>
                  </a:tcPr>
                </a:tc>
                <a:tc>
                  <a:txBody>
                    <a:bodyPr/>
                    <a:lstStyle/>
                    <a:p>
                      <a:pPr algn="ctr">
                        <a:lnSpc>
                          <a:spcPct val="107000"/>
                        </a:lnSpc>
                        <a:spcAft>
                          <a:spcPts val="800"/>
                        </a:spcAft>
                      </a:pPr>
                      <a:r>
                        <a:rPr lang="en-US" sz="6000" b="1">
                          <a:solidFill>
                            <a:schemeClr val="bg1"/>
                          </a:solidFill>
                          <a:effectLst/>
                          <a:latin typeface="Tahoma" panose="020B0604030504040204" pitchFamily="34" charset="0"/>
                          <a:ea typeface="Tahoma" panose="020B0604030504040204" pitchFamily="34" charset="0"/>
                          <a:cs typeface="Tahoma" panose="020B0604030504040204" pitchFamily="34" charset="0"/>
                        </a:rPr>
                        <a:t>O</a:t>
                      </a:r>
                      <a:endParaRPr lang="vi-VN" sz="6000" b="1">
                        <a:solidFill>
                          <a:schemeClr val="bg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7030A0"/>
                    </a:solidFill>
                  </a:tcPr>
                </a:tc>
                <a:tc>
                  <a:txBody>
                    <a:bodyPr/>
                    <a:lstStyle/>
                    <a:p>
                      <a:pPr algn="ctr">
                        <a:lnSpc>
                          <a:spcPct val="107000"/>
                        </a:lnSpc>
                        <a:spcAft>
                          <a:spcPts val="800"/>
                        </a:spcAft>
                      </a:pPr>
                      <a:endParaRPr lang="vi-VN" sz="6000" b="1">
                        <a:solidFill>
                          <a:schemeClr val="bg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7000"/>
                        </a:lnSpc>
                        <a:spcAft>
                          <a:spcPts val="800"/>
                        </a:spcAft>
                      </a:pPr>
                      <a:endParaRPr lang="vi-VN" sz="6000" b="1">
                        <a:solidFill>
                          <a:schemeClr val="bg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785061126"/>
                  </a:ext>
                </a:extLst>
              </a:tr>
              <a:tr h="1326931">
                <a:tc>
                  <a:txBody>
                    <a:bodyPr/>
                    <a:lstStyle/>
                    <a:p>
                      <a:pPr algn="ctr">
                        <a:lnSpc>
                          <a:spcPct val="107000"/>
                        </a:lnSpc>
                        <a:spcAft>
                          <a:spcPts val="800"/>
                        </a:spcAft>
                      </a:pPr>
                      <a:endParaRPr lang="vi-VN" sz="6000" b="1">
                        <a:solidFill>
                          <a:schemeClr val="bg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7000"/>
                        </a:lnSpc>
                        <a:spcAft>
                          <a:spcPts val="800"/>
                        </a:spcAft>
                      </a:pPr>
                      <a:endParaRPr lang="vi-VN" sz="6000" b="1">
                        <a:solidFill>
                          <a:schemeClr val="bg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7000"/>
                        </a:lnSpc>
                        <a:spcAft>
                          <a:spcPts val="800"/>
                        </a:spcAft>
                      </a:pPr>
                      <a:endParaRPr lang="vi-VN" sz="6000" b="1">
                        <a:solidFill>
                          <a:schemeClr val="bg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7000"/>
                        </a:lnSpc>
                        <a:spcAft>
                          <a:spcPts val="800"/>
                        </a:spcAft>
                      </a:pPr>
                      <a:r>
                        <a:rPr lang="en-US" sz="6000" b="1">
                          <a:solidFill>
                            <a:schemeClr val="bg1"/>
                          </a:solidFill>
                          <a:effectLst/>
                          <a:latin typeface="Tahoma" panose="020B0604030504040204" pitchFamily="34" charset="0"/>
                          <a:ea typeface="Tahoma" panose="020B0604030504040204" pitchFamily="34" charset="0"/>
                          <a:cs typeface="Tahoma" panose="020B0604030504040204" pitchFamily="34" charset="0"/>
                        </a:rPr>
                        <a:t>T</a:t>
                      </a:r>
                      <a:endParaRPr lang="vi-VN" sz="6000" b="1">
                        <a:solidFill>
                          <a:schemeClr val="bg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7030A0"/>
                    </a:solidFill>
                  </a:tcPr>
                </a:tc>
                <a:tc>
                  <a:txBody>
                    <a:bodyPr/>
                    <a:lstStyle/>
                    <a:p>
                      <a:pPr algn="ctr">
                        <a:lnSpc>
                          <a:spcPct val="107000"/>
                        </a:lnSpc>
                        <a:spcAft>
                          <a:spcPts val="800"/>
                        </a:spcAft>
                      </a:pPr>
                      <a:r>
                        <a:rPr lang="en-US" sz="6000" b="1">
                          <a:solidFill>
                            <a:schemeClr val="bg1"/>
                          </a:solidFill>
                          <a:effectLst/>
                          <a:latin typeface="Tahoma" panose="020B0604030504040204" pitchFamily="34" charset="0"/>
                          <a:ea typeface="Tahoma" panose="020B0604030504040204" pitchFamily="34" charset="0"/>
                          <a:cs typeface="Tahoma" panose="020B0604030504040204" pitchFamily="34" charset="0"/>
                        </a:rPr>
                        <a:t>H</a:t>
                      </a:r>
                      <a:endParaRPr lang="vi-VN" sz="6000" b="1">
                        <a:solidFill>
                          <a:schemeClr val="bg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7030A0"/>
                    </a:solidFill>
                  </a:tcPr>
                </a:tc>
                <a:tc>
                  <a:txBody>
                    <a:bodyPr/>
                    <a:lstStyle/>
                    <a:p>
                      <a:pPr algn="ctr">
                        <a:lnSpc>
                          <a:spcPct val="107000"/>
                        </a:lnSpc>
                        <a:spcAft>
                          <a:spcPts val="800"/>
                        </a:spcAft>
                      </a:pPr>
                      <a:r>
                        <a:rPr lang="en-US" sz="6000" b="1">
                          <a:solidFill>
                            <a:schemeClr val="bg1"/>
                          </a:solidFill>
                          <a:effectLst/>
                          <a:latin typeface="Tahoma" panose="020B0604030504040204" pitchFamily="34" charset="0"/>
                          <a:ea typeface="Tahoma" panose="020B0604030504040204" pitchFamily="34" charset="0"/>
                          <a:cs typeface="Tahoma" panose="020B0604030504040204" pitchFamily="34" charset="0"/>
                        </a:rPr>
                        <a:t>Ầ</a:t>
                      </a:r>
                      <a:endParaRPr lang="vi-VN" sz="6000" b="1">
                        <a:solidFill>
                          <a:schemeClr val="bg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7030A0"/>
                    </a:solidFill>
                  </a:tcPr>
                </a:tc>
                <a:tc>
                  <a:txBody>
                    <a:bodyPr/>
                    <a:lstStyle/>
                    <a:p>
                      <a:pPr algn="ctr">
                        <a:lnSpc>
                          <a:spcPct val="107000"/>
                        </a:lnSpc>
                        <a:spcAft>
                          <a:spcPts val="800"/>
                        </a:spcAft>
                      </a:pPr>
                      <a:r>
                        <a:rPr lang="en-US" sz="6000" b="1">
                          <a:solidFill>
                            <a:schemeClr val="bg1"/>
                          </a:solidFill>
                          <a:effectLst/>
                          <a:latin typeface="Tahoma" panose="020B0604030504040204" pitchFamily="34" charset="0"/>
                          <a:ea typeface="Tahoma" panose="020B0604030504040204" pitchFamily="34" charset="0"/>
                          <a:cs typeface="Tahoma" panose="020B0604030504040204" pitchFamily="34" charset="0"/>
                        </a:rPr>
                        <a:t>N</a:t>
                      </a:r>
                      <a:endParaRPr lang="vi-VN" sz="6000" b="1">
                        <a:solidFill>
                          <a:schemeClr val="bg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7030A0"/>
                    </a:solidFill>
                  </a:tcPr>
                </a:tc>
                <a:tc>
                  <a:txBody>
                    <a:bodyPr/>
                    <a:lstStyle/>
                    <a:p>
                      <a:pPr algn="ctr">
                        <a:lnSpc>
                          <a:spcPct val="107000"/>
                        </a:lnSpc>
                        <a:spcAft>
                          <a:spcPts val="800"/>
                        </a:spcAft>
                      </a:pPr>
                      <a:r>
                        <a:rPr lang="en-US" sz="6000" b="1">
                          <a:solidFill>
                            <a:schemeClr val="bg1"/>
                          </a:solidFill>
                          <a:effectLst/>
                          <a:latin typeface="Tahoma" panose="020B0604030504040204" pitchFamily="34" charset="0"/>
                          <a:ea typeface="Tahoma" panose="020B0604030504040204" pitchFamily="34" charset="0"/>
                          <a:cs typeface="Tahoma" panose="020B0604030504040204" pitchFamily="34" charset="0"/>
                        </a:rPr>
                        <a:t>K</a:t>
                      </a:r>
                      <a:endParaRPr lang="vi-VN" sz="6000" b="1">
                        <a:solidFill>
                          <a:schemeClr val="bg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7030A0"/>
                    </a:solidFill>
                  </a:tcPr>
                </a:tc>
                <a:tc>
                  <a:txBody>
                    <a:bodyPr/>
                    <a:lstStyle/>
                    <a:p>
                      <a:pPr algn="ctr">
                        <a:lnSpc>
                          <a:spcPct val="107000"/>
                        </a:lnSpc>
                        <a:spcAft>
                          <a:spcPts val="800"/>
                        </a:spcAft>
                      </a:pPr>
                      <a:r>
                        <a:rPr lang="en-US" sz="6000" b="1">
                          <a:solidFill>
                            <a:schemeClr val="bg1"/>
                          </a:solidFill>
                          <a:effectLst/>
                          <a:latin typeface="Tahoma" panose="020B0604030504040204" pitchFamily="34" charset="0"/>
                          <a:ea typeface="Tahoma" panose="020B0604030504040204" pitchFamily="34" charset="0"/>
                          <a:cs typeface="Tahoma" panose="020B0604030504040204" pitchFamily="34" charset="0"/>
                        </a:rPr>
                        <a:t>H</a:t>
                      </a:r>
                      <a:endParaRPr lang="vi-VN" sz="6000" b="1">
                        <a:solidFill>
                          <a:schemeClr val="bg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7030A0"/>
                    </a:solidFill>
                  </a:tcPr>
                </a:tc>
                <a:tc>
                  <a:txBody>
                    <a:bodyPr/>
                    <a:lstStyle/>
                    <a:p>
                      <a:pPr algn="ctr">
                        <a:lnSpc>
                          <a:spcPct val="107000"/>
                        </a:lnSpc>
                        <a:spcAft>
                          <a:spcPts val="800"/>
                        </a:spcAft>
                      </a:pPr>
                      <a:r>
                        <a:rPr lang="en-US" sz="6000" b="1">
                          <a:solidFill>
                            <a:schemeClr val="bg1"/>
                          </a:solidFill>
                          <a:effectLst/>
                          <a:latin typeface="Tahoma" panose="020B0604030504040204" pitchFamily="34" charset="0"/>
                          <a:ea typeface="Tahoma" panose="020B0604030504040204" pitchFamily="34" charset="0"/>
                          <a:cs typeface="Tahoma" panose="020B0604030504040204" pitchFamily="34" charset="0"/>
                        </a:rPr>
                        <a:t>Í</a:t>
                      </a:r>
                      <a:endParaRPr lang="vi-VN" sz="6000" b="1">
                        <a:solidFill>
                          <a:schemeClr val="bg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7030A0"/>
                    </a:solidFill>
                  </a:tcPr>
                </a:tc>
                <a:extLst>
                  <a:ext uri="{0D108BD9-81ED-4DB2-BD59-A6C34878D82A}">
                    <a16:rowId xmlns:a16="http://schemas.microsoft.com/office/drawing/2014/main" val="2041543499"/>
                  </a:ext>
                </a:extLst>
              </a:tr>
              <a:tr h="1326931">
                <a:tc>
                  <a:txBody>
                    <a:bodyPr/>
                    <a:lstStyle/>
                    <a:p>
                      <a:pPr algn="ctr">
                        <a:lnSpc>
                          <a:spcPct val="107000"/>
                        </a:lnSpc>
                        <a:spcAft>
                          <a:spcPts val="800"/>
                        </a:spcAft>
                      </a:pPr>
                      <a:endParaRPr lang="vi-VN" sz="6000" b="1">
                        <a:solidFill>
                          <a:schemeClr val="bg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7000"/>
                        </a:lnSpc>
                        <a:spcAft>
                          <a:spcPts val="800"/>
                        </a:spcAft>
                      </a:pPr>
                      <a:endParaRPr lang="vi-VN" sz="6000" b="1">
                        <a:solidFill>
                          <a:schemeClr val="bg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7000"/>
                        </a:lnSpc>
                        <a:spcAft>
                          <a:spcPts val="800"/>
                        </a:spcAft>
                      </a:pPr>
                      <a:r>
                        <a:rPr lang="en-US" sz="6000" b="1">
                          <a:solidFill>
                            <a:schemeClr val="bg1"/>
                          </a:solidFill>
                          <a:effectLst/>
                          <a:latin typeface="Tahoma" panose="020B0604030504040204" pitchFamily="34" charset="0"/>
                          <a:ea typeface="Tahoma" panose="020B0604030504040204" pitchFamily="34" charset="0"/>
                          <a:cs typeface="Tahoma" panose="020B0604030504040204" pitchFamily="34" charset="0"/>
                        </a:rPr>
                        <a:t>B</a:t>
                      </a:r>
                      <a:endParaRPr lang="vi-VN" sz="6000" b="1">
                        <a:solidFill>
                          <a:schemeClr val="bg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7030A0"/>
                    </a:solidFill>
                  </a:tcPr>
                </a:tc>
                <a:tc>
                  <a:txBody>
                    <a:bodyPr/>
                    <a:lstStyle/>
                    <a:p>
                      <a:pPr algn="ctr">
                        <a:lnSpc>
                          <a:spcPct val="107000"/>
                        </a:lnSpc>
                        <a:spcAft>
                          <a:spcPts val="800"/>
                        </a:spcAft>
                      </a:pPr>
                      <a:r>
                        <a:rPr lang="en-US" sz="6000" b="1">
                          <a:solidFill>
                            <a:schemeClr val="bg1"/>
                          </a:solidFill>
                          <a:effectLst/>
                          <a:latin typeface="Tahoma" panose="020B0604030504040204" pitchFamily="34" charset="0"/>
                          <a:ea typeface="Tahoma" panose="020B0604030504040204" pitchFamily="34" charset="0"/>
                          <a:cs typeface="Tahoma" panose="020B0604030504040204" pitchFamily="34" charset="0"/>
                        </a:rPr>
                        <a:t>Ố</a:t>
                      </a:r>
                      <a:endParaRPr lang="vi-VN" sz="6000" b="1">
                        <a:solidFill>
                          <a:schemeClr val="bg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7030A0"/>
                    </a:solidFill>
                  </a:tcPr>
                </a:tc>
                <a:tc>
                  <a:txBody>
                    <a:bodyPr/>
                    <a:lstStyle/>
                    <a:p>
                      <a:pPr algn="ctr">
                        <a:lnSpc>
                          <a:spcPct val="107000"/>
                        </a:lnSpc>
                        <a:spcAft>
                          <a:spcPts val="800"/>
                        </a:spcAft>
                      </a:pPr>
                      <a:r>
                        <a:rPr lang="en-US" sz="6000" b="1">
                          <a:solidFill>
                            <a:schemeClr val="bg1"/>
                          </a:solidFill>
                          <a:effectLst/>
                          <a:latin typeface="Tahoma" panose="020B0604030504040204" pitchFamily="34" charset="0"/>
                          <a:ea typeface="Tahoma" panose="020B0604030504040204" pitchFamily="34" charset="0"/>
                          <a:cs typeface="Tahoma" panose="020B0604030504040204" pitchFamily="34" charset="0"/>
                        </a:rPr>
                        <a:t>N</a:t>
                      </a:r>
                      <a:endParaRPr lang="vi-VN" sz="6000" b="1">
                        <a:solidFill>
                          <a:schemeClr val="bg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7030A0"/>
                    </a:solidFill>
                  </a:tcPr>
                </a:tc>
                <a:tc>
                  <a:txBody>
                    <a:bodyPr/>
                    <a:lstStyle/>
                    <a:p>
                      <a:pPr algn="ctr">
                        <a:lnSpc>
                          <a:spcPct val="107000"/>
                        </a:lnSpc>
                        <a:spcAft>
                          <a:spcPts val="800"/>
                        </a:spcAft>
                      </a:pPr>
                      <a:r>
                        <a:rPr lang="en-US" sz="6000" b="1">
                          <a:solidFill>
                            <a:schemeClr val="bg1"/>
                          </a:solidFill>
                          <a:effectLst/>
                          <a:latin typeface="Tahoma" panose="020B0604030504040204" pitchFamily="34" charset="0"/>
                          <a:ea typeface="Tahoma" panose="020B0604030504040204" pitchFamily="34" charset="0"/>
                          <a:cs typeface="Tahoma" panose="020B0604030504040204" pitchFamily="34" charset="0"/>
                        </a:rPr>
                        <a:t>M</a:t>
                      </a:r>
                      <a:endParaRPr lang="vi-VN" sz="6000" b="1">
                        <a:solidFill>
                          <a:schemeClr val="bg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7030A0"/>
                    </a:solidFill>
                  </a:tcPr>
                </a:tc>
                <a:tc>
                  <a:txBody>
                    <a:bodyPr/>
                    <a:lstStyle/>
                    <a:p>
                      <a:pPr algn="ctr">
                        <a:lnSpc>
                          <a:spcPct val="107000"/>
                        </a:lnSpc>
                        <a:spcAft>
                          <a:spcPts val="800"/>
                        </a:spcAft>
                      </a:pPr>
                      <a:r>
                        <a:rPr lang="en-US" sz="6000" b="1">
                          <a:solidFill>
                            <a:schemeClr val="bg1"/>
                          </a:solidFill>
                          <a:effectLst/>
                          <a:latin typeface="Tahoma" panose="020B0604030504040204" pitchFamily="34" charset="0"/>
                          <a:ea typeface="Tahoma" panose="020B0604030504040204" pitchFamily="34" charset="0"/>
                          <a:cs typeface="Tahoma" panose="020B0604030504040204" pitchFamily="34" charset="0"/>
                        </a:rPr>
                        <a:t>Ư</a:t>
                      </a:r>
                      <a:endParaRPr lang="vi-VN" sz="6000" b="1">
                        <a:solidFill>
                          <a:schemeClr val="bg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7030A0"/>
                    </a:solidFill>
                  </a:tcPr>
                </a:tc>
                <a:tc>
                  <a:txBody>
                    <a:bodyPr/>
                    <a:lstStyle/>
                    <a:p>
                      <a:pPr algn="ctr">
                        <a:lnSpc>
                          <a:spcPct val="107000"/>
                        </a:lnSpc>
                        <a:spcAft>
                          <a:spcPts val="800"/>
                        </a:spcAft>
                      </a:pPr>
                      <a:r>
                        <a:rPr lang="en-US" sz="6000" b="1">
                          <a:solidFill>
                            <a:schemeClr val="bg1"/>
                          </a:solidFill>
                          <a:effectLst/>
                          <a:latin typeface="Tahoma" panose="020B0604030504040204" pitchFamily="34" charset="0"/>
                          <a:ea typeface="Tahoma" panose="020B0604030504040204" pitchFamily="34" charset="0"/>
                          <a:cs typeface="Tahoma" panose="020B0604030504040204" pitchFamily="34" charset="0"/>
                        </a:rPr>
                        <a:t>Ơ</a:t>
                      </a:r>
                      <a:endParaRPr lang="vi-VN" sz="6000" b="1">
                        <a:solidFill>
                          <a:schemeClr val="bg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7030A0"/>
                    </a:solidFill>
                  </a:tcPr>
                </a:tc>
                <a:tc>
                  <a:txBody>
                    <a:bodyPr/>
                    <a:lstStyle/>
                    <a:p>
                      <a:pPr algn="ctr">
                        <a:lnSpc>
                          <a:spcPct val="107000"/>
                        </a:lnSpc>
                        <a:spcAft>
                          <a:spcPts val="800"/>
                        </a:spcAft>
                      </a:pPr>
                      <a:r>
                        <a:rPr lang="en-US" sz="6000" b="1">
                          <a:solidFill>
                            <a:schemeClr val="bg1"/>
                          </a:solidFill>
                          <a:effectLst/>
                          <a:latin typeface="Tahoma" panose="020B0604030504040204" pitchFamily="34" charset="0"/>
                          <a:ea typeface="Tahoma" panose="020B0604030504040204" pitchFamily="34" charset="0"/>
                          <a:cs typeface="Tahoma" panose="020B0604030504040204" pitchFamily="34" charset="0"/>
                        </a:rPr>
                        <a:t>I</a:t>
                      </a:r>
                      <a:endParaRPr lang="vi-VN" sz="6000" b="1">
                        <a:solidFill>
                          <a:schemeClr val="bg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7030A0"/>
                    </a:solidFill>
                  </a:tcPr>
                </a:tc>
                <a:tc>
                  <a:txBody>
                    <a:bodyPr/>
                    <a:lstStyle/>
                    <a:p>
                      <a:pPr algn="ctr">
                        <a:lnSpc>
                          <a:spcPct val="107000"/>
                        </a:lnSpc>
                        <a:spcAft>
                          <a:spcPts val="800"/>
                        </a:spcAft>
                      </a:pPr>
                      <a:endParaRPr lang="vi-VN" sz="6000" b="1">
                        <a:solidFill>
                          <a:schemeClr val="bg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573846923"/>
                  </a:ext>
                </a:extLst>
              </a:tr>
              <a:tr h="1326931">
                <a:tc>
                  <a:txBody>
                    <a:bodyPr/>
                    <a:lstStyle/>
                    <a:p>
                      <a:pPr algn="ctr">
                        <a:lnSpc>
                          <a:spcPct val="107000"/>
                        </a:lnSpc>
                        <a:spcAft>
                          <a:spcPts val="800"/>
                        </a:spcAft>
                      </a:pPr>
                      <a:r>
                        <a:rPr lang="en-US" sz="6000" b="1">
                          <a:solidFill>
                            <a:schemeClr val="bg1"/>
                          </a:solidFill>
                          <a:effectLst/>
                          <a:latin typeface="Tahoma" panose="020B0604030504040204" pitchFamily="34" charset="0"/>
                          <a:ea typeface="Tahoma" panose="020B0604030504040204" pitchFamily="34" charset="0"/>
                          <a:cs typeface="Tahoma" panose="020B0604030504040204" pitchFamily="34" charset="0"/>
                        </a:rPr>
                        <a:t>H</a:t>
                      </a:r>
                      <a:endParaRPr lang="vi-VN" sz="6000" b="1">
                        <a:solidFill>
                          <a:schemeClr val="bg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7030A0"/>
                    </a:solidFill>
                  </a:tcPr>
                </a:tc>
                <a:tc>
                  <a:txBody>
                    <a:bodyPr/>
                    <a:lstStyle/>
                    <a:p>
                      <a:pPr algn="ctr">
                        <a:lnSpc>
                          <a:spcPct val="107000"/>
                        </a:lnSpc>
                        <a:spcAft>
                          <a:spcPts val="800"/>
                        </a:spcAft>
                      </a:pPr>
                      <a:r>
                        <a:rPr lang="en-US" sz="6000" b="1">
                          <a:solidFill>
                            <a:schemeClr val="bg1"/>
                          </a:solidFill>
                          <a:effectLst/>
                          <a:latin typeface="Tahoma" panose="020B0604030504040204" pitchFamily="34" charset="0"/>
                          <a:ea typeface="Tahoma" panose="020B0604030504040204" pitchFamily="34" charset="0"/>
                          <a:cs typeface="Tahoma" panose="020B0604030504040204" pitchFamily="34" charset="0"/>
                        </a:rPr>
                        <a:t>O</a:t>
                      </a:r>
                      <a:endParaRPr lang="vi-VN" sz="6000" b="1">
                        <a:solidFill>
                          <a:schemeClr val="bg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7030A0"/>
                    </a:solidFill>
                  </a:tcPr>
                </a:tc>
                <a:tc>
                  <a:txBody>
                    <a:bodyPr/>
                    <a:lstStyle/>
                    <a:p>
                      <a:pPr algn="ctr">
                        <a:lnSpc>
                          <a:spcPct val="107000"/>
                        </a:lnSpc>
                        <a:spcAft>
                          <a:spcPts val="800"/>
                        </a:spcAft>
                      </a:pPr>
                      <a:r>
                        <a:rPr lang="en-US" sz="6000" b="1">
                          <a:solidFill>
                            <a:schemeClr val="bg1"/>
                          </a:solidFill>
                          <a:effectLst/>
                          <a:latin typeface="Tahoma" panose="020B0604030504040204" pitchFamily="34" charset="0"/>
                          <a:ea typeface="Tahoma" panose="020B0604030504040204" pitchFamily="34" charset="0"/>
                          <a:cs typeface="Tahoma" panose="020B0604030504040204" pitchFamily="34" charset="0"/>
                        </a:rPr>
                        <a:t>A</a:t>
                      </a:r>
                      <a:endParaRPr lang="vi-VN" sz="6000" b="1">
                        <a:solidFill>
                          <a:schemeClr val="bg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7030A0"/>
                    </a:solidFill>
                  </a:tcPr>
                </a:tc>
                <a:tc>
                  <a:txBody>
                    <a:bodyPr/>
                    <a:lstStyle/>
                    <a:p>
                      <a:pPr algn="ctr">
                        <a:lnSpc>
                          <a:spcPct val="107000"/>
                        </a:lnSpc>
                        <a:spcAft>
                          <a:spcPts val="800"/>
                        </a:spcAft>
                      </a:pPr>
                      <a:r>
                        <a:rPr lang="en-US" sz="6000" b="1">
                          <a:solidFill>
                            <a:schemeClr val="bg1"/>
                          </a:solidFill>
                          <a:effectLst/>
                          <a:latin typeface="Tahoma" panose="020B0604030504040204" pitchFamily="34" charset="0"/>
                          <a:ea typeface="Tahoma" panose="020B0604030504040204" pitchFamily="34" charset="0"/>
                          <a:cs typeface="Tahoma" panose="020B0604030504040204" pitchFamily="34" charset="0"/>
                        </a:rPr>
                        <a:t>N</a:t>
                      </a:r>
                      <a:endParaRPr lang="vi-VN" sz="6000" b="1">
                        <a:solidFill>
                          <a:schemeClr val="bg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7030A0"/>
                    </a:solidFill>
                  </a:tcPr>
                </a:tc>
                <a:tc>
                  <a:txBody>
                    <a:bodyPr/>
                    <a:lstStyle/>
                    <a:p>
                      <a:pPr algn="ctr">
                        <a:lnSpc>
                          <a:spcPct val="107000"/>
                        </a:lnSpc>
                        <a:spcAft>
                          <a:spcPts val="800"/>
                        </a:spcAft>
                      </a:pPr>
                      <a:r>
                        <a:rPr lang="en-US" sz="6000" b="1">
                          <a:solidFill>
                            <a:schemeClr val="bg1"/>
                          </a:solidFill>
                          <a:effectLst/>
                          <a:latin typeface="Tahoma" panose="020B0604030504040204" pitchFamily="34" charset="0"/>
                          <a:ea typeface="Tahoma" panose="020B0604030504040204" pitchFamily="34" charset="0"/>
                          <a:cs typeface="Tahoma" panose="020B0604030504040204" pitchFamily="34" charset="0"/>
                        </a:rPr>
                        <a:t>G</a:t>
                      </a:r>
                      <a:endParaRPr lang="vi-VN" sz="6000" b="1">
                        <a:solidFill>
                          <a:schemeClr val="bg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7030A0"/>
                    </a:solidFill>
                  </a:tcPr>
                </a:tc>
                <a:tc>
                  <a:txBody>
                    <a:bodyPr/>
                    <a:lstStyle/>
                    <a:p>
                      <a:pPr algn="ctr">
                        <a:lnSpc>
                          <a:spcPct val="107000"/>
                        </a:lnSpc>
                        <a:spcAft>
                          <a:spcPts val="800"/>
                        </a:spcAft>
                      </a:pPr>
                      <a:r>
                        <a:rPr lang="en-US" sz="6000" b="1">
                          <a:solidFill>
                            <a:schemeClr val="bg1"/>
                          </a:solidFill>
                          <a:effectLst/>
                          <a:latin typeface="Tahoma" panose="020B0604030504040204" pitchFamily="34" charset="0"/>
                          <a:ea typeface="Tahoma" panose="020B0604030504040204" pitchFamily="34" charset="0"/>
                          <a:cs typeface="Tahoma" panose="020B0604030504040204" pitchFamily="34" charset="0"/>
                        </a:rPr>
                        <a:t>Đ</a:t>
                      </a:r>
                      <a:endParaRPr lang="vi-VN" sz="6000" b="1">
                        <a:solidFill>
                          <a:schemeClr val="bg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7030A0"/>
                    </a:solidFill>
                  </a:tcPr>
                </a:tc>
                <a:tc>
                  <a:txBody>
                    <a:bodyPr/>
                    <a:lstStyle/>
                    <a:p>
                      <a:pPr algn="ctr">
                        <a:lnSpc>
                          <a:spcPct val="107000"/>
                        </a:lnSpc>
                        <a:spcAft>
                          <a:spcPts val="800"/>
                        </a:spcAft>
                      </a:pPr>
                      <a:r>
                        <a:rPr lang="en-US" sz="6000" b="1">
                          <a:solidFill>
                            <a:schemeClr val="bg1"/>
                          </a:solidFill>
                          <a:effectLst/>
                          <a:latin typeface="Tahoma" panose="020B0604030504040204" pitchFamily="34" charset="0"/>
                          <a:ea typeface="Tahoma" panose="020B0604030504040204" pitchFamily="34" charset="0"/>
                          <a:cs typeface="Tahoma" panose="020B0604030504040204" pitchFamily="34" charset="0"/>
                        </a:rPr>
                        <a:t>Ị</a:t>
                      </a:r>
                      <a:endParaRPr lang="vi-VN" sz="6000" b="1">
                        <a:solidFill>
                          <a:schemeClr val="bg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7030A0"/>
                    </a:solidFill>
                  </a:tcPr>
                </a:tc>
                <a:tc>
                  <a:txBody>
                    <a:bodyPr/>
                    <a:lstStyle/>
                    <a:p>
                      <a:pPr algn="ctr">
                        <a:lnSpc>
                          <a:spcPct val="107000"/>
                        </a:lnSpc>
                        <a:spcAft>
                          <a:spcPts val="800"/>
                        </a:spcAft>
                      </a:pPr>
                      <a:r>
                        <a:rPr lang="en-US" sz="6000" b="1">
                          <a:solidFill>
                            <a:schemeClr val="bg1"/>
                          </a:solidFill>
                          <a:effectLst/>
                          <a:latin typeface="Tahoma" panose="020B0604030504040204" pitchFamily="34" charset="0"/>
                          <a:ea typeface="Tahoma" panose="020B0604030504040204" pitchFamily="34" charset="0"/>
                          <a:cs typeface="Tahoma" panose="020B0604030504040204" pitchFamily="34" charset="0"/>
                        </a:rPr>
                        <a:t>A</a:t>
                      </a:r>
                      <a:endParaRPr lang="vi-VN" sz="6000" b="1">
                        <a:solidFill>
                          <a:schemeClr val="bg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7030A0"/>
                    </a:solidFill>
                  </a:tcPr>
                </a:tc>
                <a:tc>
                  <a:txBody>
                    <a:bodyPr/>
                    <a:lstStyle/>
                    <a:p>
                      <a:pPr algn="ctr">
                        <a:lnSpc>
                          <a:spcPct val="107000"/>
                        </a:lnSpc>
                        <a:spcAft>
                          <a:spcPts val="800"/>
                        </a:spcAft>
                      </a:pPr>
                      <a:endParaRPr lang="vi-VN" sz="6000" b="1">
                        <a:solidFill>
                          <a:schemeClr val="bg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7000"/>
                        </a:lnSpc>
                        <a:spcAft>
                          <a:spcPts val="800"/>
                        </a:spcAft>
                      </a:pPr>
                      <a:endParaRPr lang="vi-VN" sz="6000" b="1">
                        <a:solidFill>
                          <a:schemeClr val="bg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498741911"/>
                  </a:ext>
                </a:extLst>
              </a:tr>
              <a:tr h="1326931">
                <a:tc>
                  <a:txBody>
                    <a:bodyPr/>
                    <a:lstStyle/>
                    <a:p>
                      <a:pPr algn="ctr">
                        <a:lnSpc>
                          <a:spcPct val="107000"/>
                        </a:lnSpc>
                        <a:spcAft>
                          <a:spcPts val="800"/>
                        </a:spcAft>
                      </a:pPr>
                      <a:endParaRPr lang="vi-VN" sz="6000" b="1">
                        <a:solidFill>
                          <a:schemeClr val="bg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7000"/>
                        </a:lnSpc>
                        <a:spcAft>
                          <a:spcPts val="800"/>
                        </a:spcAft>
                      </a:pPr>
                      <a:endParaRPr lang="vi-VN" sz="6000" b="1">
                        <a:solidFill>
                          <a:schemeClr val="bg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7000"/>
                        </a:lnSpc>
                        <a:spcAft>
                          <a:spcPts val="800"/>
                        </a:spcAft>
                      </a:pPr>
                      <a:r>
                        <a:rPr lang="en-US" sz="6000" b="1">
                          <a:solidFill>
                            <a:schemeClr val="bg1"/>
                          </a:solidFill>
                          <a:effectLst/>
                          <a:latin typeface="Tahoma" panose="020B0604030504040204" pitchFamily="34" charset="0"/>
                          <a:ea typeface="Tahoma" panose="020B0604030504040204" pitchFamily="34" charset="0"/>
                          <a:cs typeface="Tahoma" panose="020B0604030504040204" pitchFamily="34" charset="0"/>
                        </a:rPr>
                        <a:t>G</a:t>
                      </a:r>
                      <a:endParaRPr lang="vi-VN" sz="6000" b="1">
                        <a:solidFill>
                          <a:schemeClr val="bg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7030A0"/>
                    </a:solidFill>
                  </a:tcPr>
                </a:tc>
                <a:tc>
                  <a:txBody>
                    <a:bodyPr/>
                    <a:lstStyle/>
                    <a:p>
                      <a:pPr algn="ctr">
                        <a:lnSpc>
                          <a:spcPct val="107000"/>
                        </a:lnSpc>
                        <a:spcAft>
                          <a:spcPts val="800"/>
                        </a:spcAft>
                      </a:pPr>
                      <a:r>
                        <a:rPr lang="en-US" sz="6000" b="1">
                          <a:solidFill>
                            <a:schemeClr val="bg1"/>
                          </a:solidFill>
                          <a:effectLst/>
                          <a:latin typeface="Tahoma" panose="020B0604030504040204" pitchFamily="34" charset="0"/>
                          <a:ea typeface="Tahoma" panose="020B0604030504040204" pitchFamily="34" charset="0"/>
                          <a:cs typeface="Tahoma" panose="020B0604030504040204" pitchFamily="34" charset="0"/>
                        </a:rPr>
                        <a:t>I</a:t>
                      </a:r>
                      <a:endParaRPr lang="vi-VN" sz="6000" b="1">
                        <a:solidFill>
                          <a:schemeClr val="bg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7030A0"/>
                    </a:solidFill>
                  </a:tcPr>
                </a:tc>
                <a:tc>
                  <a:txBody>
                    <a:bodyPr/>
                    <a:lstStyle/>
                    <a:p>
                      <a:pPr algn="ctr">
                        <a:lnSpc>
                          <a:spcPct val="107000"/>
                        </a:lnSpc>
                        <a:spcAft>
                          <a:spcPts val="800"/>
                        </a:spcAft>
                      </a:pPr>
                      <a:r>
                        <a:rPr lang="en-US" sz="6000" b="1">
                          <a:solidFill>
                            <a:schemeClr val="bg1"/>
                          </a:solidFill>
                          <a:effectLst/>
                          <a:latin typeface="Tahoma" panose="020B0604030504040204" pitchFamily="34" charset="0"/>
                          <a:ea typeface="Tahoma" panose="020B0604030504040204" pitchFamily="34" charset="0"/>
                          <a:cs typeface="Tahoma" panose="020B0604030504040204" pitchFamily="34" charset="0"/>
                        </a:rPr>
                        <a:t>E</a:t>
                      </a:r>
                      <a:endParaRPr lang="vi-VN" sz="6000" b="1">
                        <a:solidFill>
                          <a:schemeClr val="bg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7030A0"/>
                    </a:solidFill>
                  </a:tcPr>
                </a:tc>
                <a:tc>
                  <a:txBody>
                    <a:bodyPr/>
                    <a:lstStyle/>
                    <a:p>
                      <a:pPr algn="ctr">
                        <a:lnSpc>
                          <a:spcPct val="107000"/>
                        </a:lnSpc>
                        <a:spcAft>
                          <a:spcPts val="800"/>
                        </a:spcAft>
                      </a:pPr>
                      <a:r>
                        <a:rPr lang="en-US" sz="6000" b="1">
                          <a:solidFill>
                            <a:schemeClr val="bg1"/>
                          </a:solidFill>
                          <a:effectLst/>
                          <a:latin typeface="Tahoma" panose="020B0604030504040204" pitchFamily="34" charset="0"/>
                          <a:ea typeface="Tahoma" panose="020B0604030504040204" pitchFamily="34" charset="0"/>
                          <a:cs typeface="Tahoma" panose="020B0604030504040204" pitchFamily="34" charset="0"/>
                        </a:rPr>
                        <a:t>O</a:t>
                      </a:r>
                      <a:endParaRPr lang="vi-VN" sz="6000" b="1">
                        <a:solidFill>
                          <a:schemeClr val="bg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7030A0"/>
                    </a:solidFill>
                  </a:tcPr>
                </a:tc>
                <a:tc>
                  <a:txBody>
                    <a:bodyPr/>
                    <a:lstStyle/>
                    <a:p>
                      <a:pPr algn="ctr">
                        <a:lnSpc>
                          <a:spcPct val="107000"/>
                        </a:lnSpc>
                        <a:spcAft>
                          <a:spcPts val="800"/>
                        </a:spcAft>
                      </a:pPr>
                      <a:r>
                        <a:rPr lang="en-US" sz="6000" b="1">
                          <a:solidFill>
                            <a:schemeClr val="bg1"/>
                          </a:solidFill>
                          <a:effectLst/>
                          <a:latin typeface="Tahoma" panose="020B0604030504040204" pitchFamily="34" charset="0"/>
                          <a:ea typeface="Tahoma" panose="020B0604030504040204" pitchFamily="34" charset="0"/>
                          <a:cs typeface="Tahoma" panose="020B0604030504040204" pitchFamily="34" charset="0"/>
                        </a:rPr>
                        <a:t>M</a:t>
                      </a:r>
                      <a:endParaRPr lang="vi-VN" sz="6000" b="1">
                        <a:solidFill>
                          <a:schemeClr val="bg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7030A0"/>
                    </a:solidFill>
                  </a:tcPr>
                </a:tc>
                <a:tc>
                  <a:txBody>
                    <a:bodyPr/>
                    <a:lstStyle/>
                    <a:p>
                      <a:pPr algn="ctr">
                        <a:lnSpc>
                          <a:spcPct val="107000"/>
                        </a:lnSpc>
                        <a:spcAft>
                          <a:spcPts val="800"/>
                        </a:spcAft>
                      </a:pPr>
                      <a:r>
                        <a:rPr lang="en-US" sz="6000" b="1">
                          <a:solidFill>
                            <a:schemeClr val="bg1"/>
                          </a:solidFill>
                          <a:effectLst/>
                          <a:latin typeface="Tahoma" panose="020B0604030504040204" pitchFamily="34" charset="0"/>
                          <a:ea typeface="Tahoma" panose="020B0604030504040204" pitchFamily="34" charset="0"/>
                          <a:cs typeface="Tahoma" panose="020B0604030504040204" pitchFamily="34" charset="0"/>
                        </a:rPr>
                        <a:t>Ì</a:t>
                      </a:r>
                      <a:endParaRPr lang="vi-VN" sz="6000" b="1">
                        <a:solidFill>
                          <a:schemeClr val="bg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7030A0"/>
                    </a:solidFill>
                  </a:tcPr>
                </a:tc>
                <a:tc>
                  <a:txBody>
                    <a:bodyPr/>
                    <a:lstStyle/>
                    <a:p>
                      <a:pPr algn="ctr">
                        <a:lnSpc>
                          <a:spcPct val="107000"/>
                        </a:lnSpc>
                        <a:spcAft>
                          <a:spcPts val="800"/>
                        </a:spcAft>
                      </a:pPr>
                      <a:r>
                        <a:rPr lang="en-US" sz="6000" b="1">
                          <a:solidFill>
                            <a:schemeClr val="bg1"/>
                          </a:solidFill>
                          <a:effectLst/>
                          <a:latin typeface="Tahoma" panose="020B0604030504040204" pitchFamily="34" charset="0"/>
                          <a:ea typeface="Tahoma" panose="020B0604030504040204" pitchFamily="34" charset="0"/>
                          <a:cs typeface="Tahoma" panose="020B0604030504040204" pitchFamily="34" charset="0"/>
                        </a:rPr>
                        <a:t>N</a:t>
                      </a:r>
                      <a:endParaRPr lang="vi-VN" sz="6000" b="1">
                        <a:solidFill>
                          <a:schemeClr val="bg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7030A0"/>
                    </a:solidFill>
                  </a:tcPr>
                </a:tc>
                <a:tc>
                  <a:txBody>
                    <a:bodyPr/>
                    <a:lstStyle/>
                    <a:p>
                      <a:pPr algn="ctr">
                        <a:lnSpc>
                          <a:spcPct val="107000"/>
                        </a:lnSpc>
                        <a:spcAft>
                          <a:spcPts val="800"/>
                        </a:spcAft>
                      </a:pPr>
                      <a:r>
                        <a:rPr lang="en-US" sz="6000" b="1">
                          <a:solidFill>
                            <a:schemeClr val="bg1"/>
                          </a:solidFill>
                          <a:effectLst/>
                          <a:latin typeface="Tahoma" panose="020B0604030504040204" pitchFamily="34" charset="0"/>
                          <a:ea typeface="Tahoma" panose="020B0604030504040204" pitchFamily="34" charset="0"/>
                          <a:cs typeface="Tahoma" panose="020B0604030504040204" pitchFamily="34" charset="0"/>
                        </a:rPr>
                        <a:t>H</a:t>
                      </a:r>
                      <a:endParaRPr lang="vi-VN" sz="6000" b="1">
                        <a:solidFill>
                          <a:schemeClr val="bg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7030A0"/>
                    </a:solidFill>
                  </a:tcPr>
                </a:tc>
                <a:extLst>
                  <a:ext uri="{0D108BD9-81ED-4DB2-BD59-A6C34878D82A}">
                    <a16:rowId xmlns:a16="http://schemas.microsoft.com/office/drawing/2014/main" val="3969385001"/>
                  </a:ext>
                </a:extLst>
              </a:tr>
            </a:tbl>
          </a:graphicData>
        </a:graphic>
      </p:graphicFrame>
    </p:spTree>
    <p:extLst>
      <p:ext uri="{BB962C8B-B14F-4D97-AF65-F5344CB8AC3E}">
        <p14:creationId xmlns:p14="http://schemas.microsoft.com/office/powerpoint/2010/main" val="1612920243"/>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E4C6C560-6C80-4CBC-8764-D930EFF31747}"/>
              </a:ext>
            </a:extLst>
          </p:cNvPr>
          <p:cNvGraphicFramePr>
            <a:graphicFrameLocks noGrp="1"/>
          </p:cNvGraphicFramePr>
          <p:nvPr>
            <p:extLst>
              <p:ext uri="{D42A27DB-BD31-4B8C-83A1-F6EECF244321}">
                <p14:modId xmlns:p14="http://schemas.microsoft.com/office/powerpoint/2010/main" val="1274063403"/>
              </p:ext>
            </p:extLst>
          </p:nvPr>
        </p:nvGraphicFramePr>
        <p:xfrm>
          <a:off x="394584" y="131907"/>
          <a:ext cx="11716138" cy="6634655"/>
        </p:xfrm>
        <a:graphic>
          <a:graphicData uri="http://schemas.openxmlformats.org/drawingml/2006/table">
            <a:tbl>
              <a:tblPr firstRow="1" firstCol="1" bandRow="1"/>
              <a:tblGrid>
                <a:gridCol w="1170757">
                  <a:extLst>
                    <a:ext uri="{9D8B030D-6E8A-4147-A177-3AD203B41FA5}">
                      <a16:colId xmlns:a16="http://schemas.microsoft.com/office/drawing/2014/main" val="2154283047"/>
                    </a:ext>
                  </a:extLst>
                </a:gridCol>
                <a:gridCol w="1170757">
                  <a:extLst>
                    <a:ext uri="{9D8B030D-6E8A-4147-A177-3AD203B41FA5}">
                      <a16:colId xmlns:a16="http://schemas.microsoft.com/office/drawing/2014/main" val="3647057924"/>
                    </a:ext>
                  </a:extLst>
                </a:gridCol>
                <a:gridCol w="1170757">
                  <a:extLst>
                    <a:ext uri="{9D8B030D-6E8A-4147-A177-3AD203B41FA5}">
                      <a16:colId xmlns:a16="http://schemas.microsoft.com/office/drawing/2014/main" val="446130226"/>
                    </a:ext>
                  </a:extLst>
                </a:gridCol>
                <a:gridCol w="1171981">
                  <a:extLst>
                    <a:ext uri="{9D8B030D-6E8A-4147-A177-3AD203B41FA5}">
                      <a16:colId xmlns:a16="http://schemas.microsoft.com/office/drawing/2014/main" val="1632274922"/>
                    </a:ext>
                  </a:extLst>
                </a:gridCol>
                <a:gridCol w="1171981">
                  <a:extLst>
                    <a:ext uri="{9D8B030D-6E8A-4147-A177-3AD203B41FA5}">
                      <a16:colId xmlns:a16="http://schemas.microsoft.com/office/drawing/2014/main" val="884516262"/>
                    </a:ext>
                  </a:extLst>
                </a:gridCol>
                <a:gridCol w="1171981">
                  <a:extLst>
                    <a:ext uri="{9D8B030D-6E8A-4147-A177-3AD203B41FA5}">
                      <a16:colId xmlns:a16="http://schemas.microsoft.com/office/drawing/2014/main" val="1081010620"/>
                    </a:ext>
                  </a:extLst>
                </a:gridCol>
                <a:gridCol w="1171981">
                  <a:extLst>
                    <a:ext uri="{9D8B030D-6E8A-4147-A177-3AD203B41FA5}">
                      <a16:colId xmlns:a16="http://schemas.microsoft.com/office/drawing/2014/main" val="1581182532"/>
                    </a:ext>
                  </a:extLst>
                </a:gridCol>
                <a:gridCol w="1171981">
                  <a:extLst>
                    <a:ext uri="{9D8B030D-6E8A-4147-A177-3AD203B41FA5}">
                      <a16:colId xmlns:a16="http://schemas.microsoft.com/office/drawing/2014/main" val="4222770522"/>
                    </a:ext>
                  </a:extLst>
                </a:gridCol>
                <a:gridCol w="1171981">
                  <a:extLst>
                    <a:ext uri="{9D8B030D-6E8A-4147-A177-3AD203B41FA5}">
                      <a16:colId xmlns:a16="http://schemas.microsoft.com/office/drawing/2014/main" val="1428442844"/>
                    </a:ext>
                  </a:extLst>
                </a:gridCol>
                <a:gridCol w="1171981">
                  <a:extLst>
                    <a:ext uri="{9D8B030D-6E8A-4147-A177-3AD203B41FA5}">
                      <a16:colId xmlns:a16="http://schemas.microsoft.com/office/drawing/2014/main" val="406102389"/>
                    </a:ext>
                  </a:extLst>
                </a:gridCol>
              </a:tblGrid>
              <a:tr h="1326931">
                <a:tc>
                  <a:txBody>
                    <a:bodyPr/>
                    <a:lstStyle/>
                    <a:p>
                      <a:pPr algn="ctr">
                        <a:lnSpc>
                          <a:spcPct val="107000"/>
                        </a:lnSpc>
                        <a:spcAft>
                          <a:spcPts val="800"/>
                        </a:spcAft>
                      </a:pPr>
                      <a:endParaRPr lang="vi-VN" sz="6000" b="1">
                        <a:solidFill>
                          <a:schemeClr val="bg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7000"/>
                        </a:lnSpc>
                        <a:spcAft>
                          <a:spcPts val="800"/>
                        </a:spcAft>
                      </a:pPr>
                      <a:endParaRPr lang="vi-VN" sz="6000" b="1">
                        <a:solidFill>
                          <a:schemeClr val="bg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7000"/>
                        </a:lnSpc>
                        <a:spcAft>
                          <a:spcPts val="800"/>
                        </a:spcAft>
                      </a:pPr>
                      <a:r>
                        <a:rPr lang="en-US" sz="6000" b="1">
                          <a:solidFill>
                            <a:schemeClr val="bg1"/>
                          </a:solidFill>
                          <a:effectLst/>
                          <a:latin typeface="Tahoma" panose="020B0604030504040204" pitchFamily="34" charset="0"/>
                          <a:ea typeface="Tahoma" panose="020B0604030504040204" pitchFamily="34" charset="0"/>
                          <a:cs typeface="Tahoma" panose="020B0604030504040204" pitchFamily="34" charset="0"/>
                        </a:rPr>
                        <a:t>N</a:t>
                      </a:r>
                      <a:endParaRPr lang="vi-VN" sz="6000" b="1">
                        <a:solidFill>
                          <a:schemeClr val="bg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7030A0"/>
                    </a:solidFill>
                  </a:tcPr>
                </a:tc>
                <a:tc>
                  <a:txBody>
                    <a:bodyPr/>
                    <a:lstStyle/>
                    <a:p>
                      <a:pPr algn="ctr">
                        <a:lnSpc>
                          <a:spcPct val="107000"/>
                        </a:lnSpc>
                        <a:spcAft>
                          <a:spcPts val="800"/>
                        </a:spcAft>
                      </a:pPr>
                      <a:r>
                        <a:rPr lang="en-US" sz="6000" b="1">
                          <a:solidFill>
                            <a:schemeClr val="bg1"/>
                          </a:solidFill>
                          <a:effectLst/>
                          <a:latin typeface="Tahoma" panose="020B0604030504040204" pitchFamily="34" charset="0"/>
                          <a:ea typeface="Tahoma" panose="020B0604030504040204" pitchFamily="34" charset="0"/>
                          <a:cs typeface="Tahoma" panose="020B0604030504040204" pitchFamily="34" charset="0"/>
                        </a:rPr>
                        <a:t>Ú</a:t>
                      </a:r>
                      <a:endParaRPr lang="vi-VN" sz="6000" b="1">
                        <a:solidFill>
                          <a:schemeClr val="bg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7030A0"/>
                    </a:solidFill>
                  </a:tcPr>
                </a:tc>
                <a:tc>
                  <a:txBody>
                    <a:bodyPr/>
                    <a:lstStyle/>
                    <a:p>
                      <a:pPr algn="ctr">
                        <a:lnSpc>
                          <a:spcPct val="107000"/>
                        </a:lnSpc>
                        <a:spcAft>
                          <a:spcPts val="800"/>
                        </a:spcAft>
                      </a:pPr>
                      <a:r>
                        <a:rPr lang="en-US" sz="6000" b="1">
                          <a:solidFill>
                            <a:schemeClr val="bg1"/>
                          </a:solidFill>
                          <a:effectLst/>
                          <a:latin typeface="Tahoma" panose="020B0604030504040204" pitchFamily="34" charset="0"/>
                          <a:ea typeface="Tahoma" panose="020B0604030504040204" pitchFamily="34" charset="0"/>
                          <a:cs typeface="Tahoma" panose="020B0604030504040204" pitchFamily="34" charset="0"/>
                        </a:rPr>
                        <a:t>I</a:t>
                      </a:r>
                      <a:endParaRPr lang="vi-VN" sz="6000" b="1">
                        <a:solidFill>
                          <a:schemeClr val="bg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7030A0"/>
                    </a:solidFill>
                  </a:tcPr>
                </a:tc>
                <a:tc>
                  <a:txBody>
                    <a:bodyPr/>
                    <a:lstStyle/>
                    <a:p>
                      <a:pPr algn="ctr">
                        <a:lnSpc>
                          <a:spcPct val="107000"/>
                        </a:lnSpc>
                        <a:spcAft>
                          <a:spcPts val="800"/>
                        </a:spcAft>
                      </a:pPr>
                      <a:r>
                        <a:rPr lang="en-US" sz="6000" b="1">
                          <a:solidFill>
                            <a:srgbClr val="FF0000"/>
                          </a:solidFill>
                          <a:effectLst/>
                          <a:latin typeface="Tahoma" panose="020B0604030504040204" pitchFamily="34" charset="0"/>
                          <a:ea typeface="Tahoma" panose="020B0604030504040204" pitchFamily="34" charset="0"/>
                          <a:cs typeface="Tahoma" panose="020B0604030504040204" pitchFamily="34" charset="0"/>
                        </a:rPr>
                        <a:t>C</a:t>
                      </a:r>
                      <a:endParaRPr lang="vi-VN" sz="6000" b="1">
                        <a:solidFill>
                          <a:srgbClr val="FF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ctr">
                        <a:lnSpc>
                          <a:spcPct val="107000"/>
                        </a:lnSpc>
                        <a:spcAft>
                          <a:spcPts val="800"/>
                        </a:spcAft>
                      </a:pPr>
                      <a:r>
                        <a:rPr lang="en-US" sz="6000" b="1">
                          <a:solidFill>
                            <a:schemeClr val="bg1"/>
                          </a:solidFill>
                          <a:effectLst/>
                          <a:latin typeface="Tahoma" panose="020B0604030504040204" pitchFamily="34" charset="0"/>
                          <a:ea typeface="Tahoma" panose="020B0604030504040204" pitchFamily="34" charset="0"/>
                          <a:cs typeface="Tahoma" panose="020B0604030504040204" pitchFamily="34" charset="0"/>
                        </a:rPr>
                        <a:t>A</a:t>
                      </a:r>
                      <a:endParaRPr lang="vi-VN" sz="6000" b="1">
                        <a:solidFill>
                          <a:schemeClr val="bg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7030A0"/>
                    </a:solidFill>
                  </a:tcPr>
                </a:tc>
                <a:tc>
                  <a:txBody>
                    <a:bodyPr/>
                    <a:lstStyle/>
                    <a:p>
                      <a:pPr algn="ctr">
                        <a:lnSpc>
                          <a:spcPct val="107000"/>
                        </a:lnSpc>
                        <a:spcAft>
                          <a:spcPts val="800"/>
                        </a:spcAft>
                      </a:pPr>
                      <a:r>
                        <a:rPr lang="en-US" sz="6000" b="1">
                          <a:solidFill>
                            <a:schemeClr val="bg1"/>
                          </a:solidFill>
                          <a:effectLst/>
                          <a:latin typeface="Tahoma" panose="020B0604030504040204" pitchFamily="34" charset="0"/>
                          <a:ea typeface="Tahoma" panose="020B0604030504040204" pitchFamily="34" charset="0"/>
                          <a:cs typeface="Tahoma" panose="020B0604030504040204" pitchFamily="34" charset="0"/>
                        </a:rPr>
                        <a:t>O</a:t>
                      </a:r>
                      <a:endParaRPr lang="vi-VN" sz="6000" b="1">
                        <a:solidFill>
                          <a:schemeClr val="bg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7030A0"/>
                    </a:solidFill>
                  </a:tcPr>
                </a:tc>
                <a:tc>
                  <a:txBody>
                    <a:bodyPr/>
                    <a:lstStyle/>
                    <a:p>
                      <a:pPr algn="ctr">
                        <a:lnSpc>
                          <a:spcPct val="107000"/>
                        </a:lnSpc>
                        <a:spcAft>
                          <a:spcPts val="800"/>
                        </a:spcAft>
                      </a:pPr>
                      <a:endParaRPr lang="vi-VN" sz="6000" b="1">
                        <a:solidFill>
                          <a:schemeClr val="bg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7000"/>
                        </a:lnSpc>
                        <a:spcAft>
                          <a:spcPts val="800"/>
                        </a:spcAft>
                      </a:pPr>
                      <a:endParaRPr lang="vi-VN" sz="6000" b="1">
                        <a:solidFill>
                          <a:schemeClr val="bg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785061126"/>
                  </a:ext>
                </a:extLst>
              </a:tr>
              <a:tr h="1326931">
                <a:tc>
                  <a:txBody>
                    <a:bodyPr/>
                    <a:lstStyle/>
                    <a:p>
                      <a:pPr algn="ctr">
                        <a:lnSpc>
                          <a:spcPct val="107000"/>
                        </a:lnSpc>
                        <a:spcAft>
                          <a:spcPts val="800"/>
                        </a:spcAft>
                      </a:pPr>
                      <a:endParaRPr lang="vi-VN" sz="6000" b="1">
                        <a:solidFill>
                          <a:schemeClr val="bg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7000"/>
                        </a:lnSpc>
                        <a:spcAft>
                          <a:spcPts val="800"/>
                        </a:spcAft>
                      </a:pPr>
                      <a:endParaRPr lang="vi-VN" sz="6000" b="1">
                        <a:solidFill>
                          <a:schemeClr val="bg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7000"/>
                        </a:lnSpc>
                        <a:spcAft>
                          <a:spcPts val="800"/>
                        </a:spcAft>
                      </a:pPr>
                      <a:endParaRPr lang="vi-VN" sz="6000" b="1">
                        <a:solidFill>
                          <a:schemeClr val="bg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7000"/>
                        </a:lnSpc>
                        <a:spcAft>
                          <a:spcPts val="800"/>
                        </a:spcAft>
                      </a:pPr>
                      <a:r>
                        <a:rPr lang="en-US" sz="6000" b="1">
                          <a:solidFill>
                            <a:schemeClr val="bg1"/>
                          </a:solidFill>
                          <a:effectLst/>
                          <a:latin typeface="Tahoma" panose="020B0604030504040204" pitchFamily="34" charset="0"/>
                          <a:ea typeface="Tahoma" panose="020B0604030504040204" pitchFamily="34" charset="0"/>
                          <a:cs typeface="Tahoma" panose="020B0604030504040204" pitchFamily="34" charset="0"/>
                        </a:rPr>
                        <a:t>T</a:t>
                      </a:r>
                      <a:endParaRPr lang="vi-VN" sz="6000" b="1">
                        <a:solidFill>
                          <a:schemeClr val="bg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7030A0"/>
                    </a:solidFill>
                  </a:tcPr>
                </a:tc>
                <a:tc>
                  <a:txBody>
                    <a:bodyPr/>
                    <a:lstStyle/>
                    <a:p>
                      <a:pPr algn="ctr">
                        <a:lnSpc>
                          <a:spcPct val="107000"/>
                        </a:lnSpc>
                        <a:spcAft>
                          <a:spcPts val="800"/>
                        </a:spcAft>
                      </a:pPr>
                      <a:r>
                        <a:rPr lang="en-US" sz="6000" b="1">
                          <a:solidFill>
                            <a:schemeClr val="bg1"/>
                          </a:solidFill>
                          <a:effectLst/>
                          <a:latin typeface="Tahoma" panose="020B0604030504040204" pitchFamily="34" charset="0"/>
                          <a:ea typeface="Tahoma" panose="020B0604030504040204" pitchFamily="34" charset="0"/>
                          <a:cs typeface="Tahoma" panose="020B0604030504040204" pitchFamily="34" charset="0"/>
                        </a:rPr>
                        <a:t>H</a:t>
                      </a:r>
                      <a:endParaRPr lang="vi-VN" sz="6000" b="1">
                        <a:solidFill>
                          <a:schemeClr val="bg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7030A0"/>
                    </a:solidFill>
                  </a:tcPr>
                </a:tc>
                <a:tc>
                  <a:txBody>
                    <a:bodyPr/>
                    <a:lstStyle/>
                    <a:p>
                      <a:pPr algn="ctr">
                        <a:lnSpc>
                          <a:spcPct val="107000"/>
                        </a:lnSpc>
                        <a:spcAft>
                          <a:spcPts val="800"/>
                        </a:spcAft>
                      </a:pPr>
                      <a:r>
                        <a:rPr lang="en-US" sz="6000" b="1">
                          <a:solidFill>
                            <a:srgbClr val="FF0000"/>
                          </a:solidFill>
                          <a:effectLst/>
                          <a:latin typeface="Tahoma" panose="020B0604030504040204" pitchFamily="34" charset="0"/>
                          <a:ea typeface="Tahoma" panose="020B0604030504040204" pitchFamily="34" charset="0"/>
                          <a:cs typeface="Tahoma" panose="020B0604030504040204" pitchFamily="34" charset="0"/>
                        </a:rPr>
                        <a:t>Á</a:t>
                      </a:r>
                      <a:endParaRPr lang="vi-VN" sz="6000" b="1">
                        <a:solidFill>
                          <a:srgbClr val="FF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ctr">
                        <a:lnSpc>
                          <a:spcPct val="107000"/>
                        </a:lnSpc>
                        <a:spcAft>
                          <a:spcPts val="800"/>
                        </a:spcAft>
                      </a:pPr>
                      <a:r>
                        <a:rPr lang="en-US" sz="6000" b="1">
                          <a:solidFill>
                            <a:schemeClr val="bg1"/>
                          </a:solidFill>
                          <a:effectLst/>
                          <a:latin typeface="Tahoma" panose="020B0604030504040204" pitchFamily="34" charset="0"/>
                          <a:ea typeface="Tahoma" panose="020B0604030504040204" pitchFamily="34" charset="0"/>
                          <a:cs typeface="Tahoma" panose="020B0604030504040204" pitchFamily="34" charset="0"/>
                        </a:rPr>
                        <a:t>N</a:t>
                      </a:r>
                      <a:endParaRPr lang="vi-VN" sz="6000" b="1">
                        <a:solidFill>
                          <a:schemeClr val="bg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7030A0"/>
                    </a:solidFill>
                  </a:tcPr>
                </a:tc>
                <a:tc>
                  <a:txBody>
                    <a:bodyPr/>
                    <a:lstStyle/>
                    <a:p>
                      <a:pPr algn="ctr">
                        <a:lnSpc>
                          <a:spcPct val="107000"/>
                        </a:lnSpc>
                        <a:spcAft>
                          <a:spcPts val="800"/>
                        </a:spcAft>
                      </a:pPr>
                      <a:r>
                        <a:rPr lang="en-US" sz="6000" b="1">
                          <a:solidFill>
                            <a:schemeClr val="bg1"/>
                          </a:solidFill>
                          <a:effectLst/>
                          <a:latin typeface="Tahoma" panose="020B0604030504040204" pitchFamily="34" charset="0"/>
                          <a:ea typeface="Tahoma" panose="020B0604030504040204" pitchFamily="34" charset="0"/>
                          <a:cs typeface="Tahoma" panose="020B0604030504040204" pitchFamily="34" charset="0"/>
                        </a:rPr>
                        <a:t>K</a:t>
                      </a:r>
                      <a:endParaRPr lang="vi-VN" sz="6000" b="1">
                        <a:solidFill>
                          <a:schemeClr val="bg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7030A0"/>
                    </a:solidFill>
                  </a:tcPr>
                </a:tc>
                <a:tc>
                  <a:txBody>
                    <a:bodyPr/>
                    <a:lstStyle/>
                    <a:p>
                      <a:pPr algn="ctr">
                        <a:lnSpc>
                          <a:spcPct val="107000"/>
                        </a:lnSpc>
                        <a:spcAft>
                          <a:spcPts val="800"/>
                        </a:spcAft>
                      </a:pPr>
                      <a:r>
                        <a:rPr lang="en-US" sz="6000" b="1">
                          <a:solidFill>
                            <a:schemeClr val="bg1"/>
                          </a:solidFill>
                          <a:effectLst/>
                          <a:latin typeface="Tahoma" panose="020B0604030504040204" pitchFamily="34" charset="0"/>
                          <a:ea typeface="Tahoma" panose="020B0604030504040204" pitchFamily="34" charset="0"/>
                          <a:cs typeface="Tahoma" panose="020B0604030504040204" pitchFamily="34" charset="0"/>
                        </a:rPr>
                        <a:t>H</a:t>
                      </a:r>
                      <a:endParaRPr lang="vi-VN" sz="6000" b="1">
                        <a:solidFill>
                          <a:schemeClr val="bg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7030A0"/>
                    </a:solidFill>
                  </a:tcPr>
                </a:tc>
                <a:tc>
                  <a:txBody>
                    <a:bodyPr/>
                    <a:lstStyle/>
                    <a:p>
                      <a:pPr algn="ctr">
                        <a:lnSpc>
                          <a:spcPct val="107000"/>
                        </a:lnSpc>
                        <a:spcAft>
                          <a:spcPts val="800"/>
                        </a:spcAft>
                      </a:pPr>
                      <a:r>
                        <a:rPr lang="en-US" sz="6000" b="1">
                          <a:solidFill>
                            <a:schemeClr val="bg1"/>
                          </a:solidFill>
                          <a:effectLst/>
                          <a:latin typeface="Tahoma" panose="020B0604030504040204" pitchFamily="34" charset="0"/>
                          <a:ea typeface="Tahoma" panose="020B0604030504040204" pitchFamily="34" charset="0"/>
                          <a:cs typeface="Tahoma" panose="020B0604030504040204" pitchFamily="34" charset="0"/>
                        </a:rPr>
                        <a:t>Í</a:t>
                      </a:r>
                      <a:endParaRPr lang="vi-VN" sz="6000" b="1">
                        <a:solidFill>
                          <a:schemeClr val="bg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7030A0"/>
                    </a:solidFill>
                  </a:tcPr>
                </a:tc>
                <a:extLst>
                  <a:ext uri="{0D108BD9-81ED-4DB2-BD59-A6C34878D82A}">
                    <a16:rowId xmlns:a16="http://schemas.microsoft.com/office/drawing/2014/main" val="2041543499"/>
                  </a:ext>
                </a:extLst>
              </a:tr>
              <a:tr h="1326931">
                <a:tc>
                  <a:txBody>
                    <a:bodyPr/>
                    <a:lstStyle/>
                    <a:p>
                      <a:pPr algn="ctr">
                        <a:lnSpc>
                          <a:spcPct val="107000"/>
                        </a:lnSpc>
                        <a:spcAft>
                          <a:spcPts val="800"/>
                        </a:spcAft>
                      </a:pPr>
                      <a:endParaRPr lang="vi-VN" sz="6000" b="1">
                        <a:solidFill>
                          <a:schemeClr val="bg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7000"/>
                        </a:lnSpc>
                        <a:spcAft>
                          <a:spcPts val="800"/>
                        </a:spcAft>
                      </a:pPr>
                      <a:endParaRPr lang="vi-VN" sz="6000" b="1">
                        <a:solidFill>
                          <a:schemeClr val="bg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7000"/>
                        </a:lnSpc>
                        <a:spcAft>
                          <a:spcPts val="800"/>
                        </a:spcAft>
                      </a:pPr>
                      <a:r>
                        <a:rPr lang="en-US" sz="6000" b="1">
                          <a:solidFill>
                            <a:schemeClr val="bg1"/>
                          </a:solidFill>
                          <a:effectLst/>
                          <a:latin typeface="Tahoma" panose="020B0604030504040204" pitchFamily="34" charset="0"/>
                          <a:ea typeface="Tahoma" panose="020B0604030504040204" pitchFamily="34" charset="0"/>
                          <a:cs typeface="Tahoma" panose="020B0604030504040204" pitchFamily="34" charset="0"/>
                        </a:rPr>
                        <a:t>B</a:t>
                      </a:r>
                      <a:endParaRPr lang="vi-VN" sz="6000" b="1">
                        <a:solidFill>
                          <a:schemeClr val="bg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7030A0"/>
                    </a:solidFill>
                  </a:tcPr>
                </a:tc>
                <a:tc>
                  <a:txBody>
                    <a:bodyPr/>
                    <a:lstStyle/>
                    <a:p>
                      <a:pPr algn="ctr">
                        <a:lnSpc>
                          <a:spcPct val="107000"/>
                        </a:lnSpc>
                        <a:spcAft>
                          <a:spcPts val="800"/>
                        </a:spcAft>
                      </a:pPr>
                      <a:r>
                        <a:rPr lang="en-US" sz="6000" b="1">
                          <a:solidFill>
                            <a:schemeClr val="bg1"/>
                          </a:solidFill>
                          <a:effectLst/>
                          <a:latin typeface="Tahoma" panose="020B0604030504040204" pitchFamily="34" charset="0"/>
                          <a:ea typeface="Tahoma" panose="020B0604030504040204" pitchFamily="34" charset="0"/>
                          <a:cs typeface="Tahoma" panose="020B0604030504040204" pitchFamily="34" charset="0"/>
                        </a:rPr>
                        <a:t>Ố</a:t>
                      </a:r>
                      <a:endParaRPr lang="vi-VN" sz="6000" b="1">
                        <a:solidFill>
                          <a:schemeClr val="bg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7030A0"/>
                    </a:solidFill>
                  </a:tcPr>
                </a:tc>
                <a:tc>
                  <a:txBody>
                    <a:bodyPr/>
                    <a:lstStyle/>
                    <a:p>
                      <a:pPr algn="ctr">
                        <a:lnSpc>
                          <a:spcPct val="107000"/>
                        </a:lnSpc>
                        <a:spcAft>
                          <a:spcPts val="800"/>
                        </a:spcAft>
                      </a:pPr>
                      <a:r>
                        <a:rPr lang="en-US" sz="6000" b="1">
                          <a:solidFill>
                            <a:schemeClr val="bg1"/>
                          </a:solidFill>
                          <a:effectLst/>
                          <a:latin typeface="Tahoma" panose="020B0604030504040204" pitchFamily="34" charset="0"/>
                          <a:ea typeface="Tahoma" panose="020B0604030504040204" pitchFamily="34" charset="0"/>
                          <a:cs typeface="Tahoma" panose="020B0604030504040204" pitchFamily="34" charset="0"/>
                        </a:rPr>
                        <a:t>N</a:t>
                      </a:r>
                      <a:endParaRPr lang="vi-VN" sz="6000" b="1">
                        <a:solidFill>
                          <a:schemeClr val="bg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7030A0"/>
                    </a:solidFill>
                  </a:tcPr>
                </a:tc>
                <a:tc>
                  <a:txBody>
                    <a:bodyPr/>
                    <a:lstStyle/>
                    <a:p>
                      <a:pPr algn="ctr">
                        <a:lnSpc>
                          <a:spcPct val="107000"/>
                        </a:lnSpc>
                        <a:spcAft>
                          <a:spcPts val="800"/>
                        </a:spcAft>
                      </a:pPr>
                      <a:r>
                        <a:rPr lang="en-US" sz="6000" b="1">
                          <a:solidFill>
                            <a:srgbClr val="FF0000"/>
                          </a:solidFill>
                          <a:effectLst/>
                          <a:latin typeface="Tahoma" panose="020B0604030504040204" pitchFamily="34" charset="0"/>
                          <a:ea typeface="Tahoma" panose="020B0604030504040204" pitchFamily="34" charset="0"/>
                          <a:cs typeface="Tahoma" panose="020B0604030504040204" pitchFamily="34" charset="0"/>
                        </a:rPr>
                        <a:t>M</a:t>
                      </a:r>
                      <a:endParaRPr lang="vi-VN" sz="6000" b="1">
                        <a:solidFill>
                          <a:srgbClr val="FF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ctr">
                        <a:lnSpc>
                          <a:spcPct val="107000"/>
                        </a:lnSpc>
                        <a:spcAft>
                          <a:spcPts val="800"/>
                        </a:spcAft>
                      </a:pPr>
                      <a:r>
                        <a:rPr lang="en-US" sz="6000" b="1">
                          <a:solidFill>
                            <a:schemeClr val="bg1"/>
                          </a:solidFill>
                          <a:effectLst/>
                          <a:latin typeface="Tahoma" panose="020B0604030504040204" pitchFamily="34" charset="0"/>
                          <a:ea typeface="Tahoma" panose="020B0604030504040204" pitchFamily="34" charset="0"/>
                          <a:cs typeface="Tahoma" panose="020B0604030504040204" pitchFamily="34" charset="0"/>
                        </a:rPr>
                        <a:t>Ư</a:t>
                      </a:r>
                      <a:endParaRPr lang="vi-VN" sz="6000" b="1">
                        <a:solidFill>
                          <a:schemeClr val="bg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7030A0"/>
                    </a:solidFill>
                  </a:tcPr>
                </a:tc>
                <a:tc>
                  <a:txBody>
                    <a:bodyPr/>
                    <a:lstStyle/>
                    <a:p>
                      <a:pPr algn="ctr">
                        <a:lnSpc>
                          <a:spcPct val="107000"/>
                        </a:lnSpc>
                        <a:spcAft>
                          <a:spcPts val="800"/>
                        </a:spcAft>
                      </a:pPr>
                      <a:r>
                        <a:rPr lang="en-US" sz="6000" b="1">
                          <a:solidFill>
                            <a:schemeClr val="bg1"/>
                          </a:solidFill>
                          <a:effectLst/>
                          <a:latin typeface="Tahoma" panose="020B0604030504040204" pitchFamily="34" charset="0"/>
                          <a:ea typeface="Tahoma" panose="020B0604030504040204" pitchFamily="34" charset="0"/>
                          <a:cs typeface="Tahoma" panose="020B0604030504040204" pitchFamily="34" charset="0"/>
                        </a:rPr>
                        <a:t>Ơ</a:t>
                      </a:r>
                      <a:endParaRPr lang="vi-VN" sz="6000" b="1">
                        <a:solidFill>
                          <a:schemeClr val="bg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7030A0"/>
                    </a:solidFill>
                  </a:tcPr>
                </a:tc>
                <a:tc>
                  <a:txBody>
                    <a:bodyPr/>
                    <a:lstStyle/>
                    <a:p>
                      <a:pPr algn="ctr">
                        <a:lnSpc>
                          <a:spcPct val="107000"/>
                        </a:lnSpc>
                        <a:spcAft>
                          <a:spcPts val="800"/>
                        </a:spcAft>
                      </a:pPr>
                      <a:r>
                        <a:rPr lang="en-US" sz="6000" b="1">
                          <a:solidFill>
                            <a:schemeClr val="bg1"/>
                          </a:solidFill>
                          <a:effectLst/>
                          <a:latin typeface="Tahoma" panose="020B0604030504040204" pitchFamily="34" charset="0"/>
                          <a:ea typeface="Tahoma" panose="020B0604030504040204" pitchFamily="34" charset="0"/>
                          <a:cs typeface="Tahoma" panose="020B0604030504040204" pitchFamily="34" charset="0"/>
                        </a:rPr>
                        <a:t>I</a:t>
                      </a:r>
                      <a:endParaRPr lang="vi-VN" sz="6000" b="1">
                        <a:solidFill>
                          <a:schemeClr val="bg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7030A0"/>
                    </a:solidFill>
                  </a:tcPr>
                </a:tc>
                <a:tc>
                  <a:txBody>
                    <a:bodyPr/>
                    <a:lstStyle/>
                    <a:p>
                      <a:pPr algn="ctr">
                        <a:lnSpc>
                          <a:spcPct val="107000"/>
                        </a:lnSpc>
                        <a:spcAft>
                          <a:spcPts val="800"/>
                        </a:spcAft>
                      </a:pPr>
                      <a:endParaRPr lang="vi-VN" sz="6000" b="1">
                        <a:solidFill>
                          <a:schemeClr val="bg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573846923"/>
                  </a:ext>
                </a:extLst>
              </a:tr>
              <a:tr h="1326931">
                <a:tc>
                  <a:txBody>
                    <a:bodyPr/>
                    <a:lstStyle/>
                    <a:p>
                      <a:pPr algn="ctr">
                        <a:lnSpc>
                          <a:spcPct val="107000"/>
                        </a:lnSpc>
                        <a:spcAft>
                          <a:spcPts val="800"/>
                        </a:spcAft>
                      </a:pPr>
                      <a:r>
                        <a:rPr lang="en-US" sz="6000" b="1">
                          <a:solidFill>
                            <a:schemeClr val="bg1"/>
                          </a:solidFill>
                          <a:effectLst/>
                          <a:latin typeface="Tahoma" panose="020B0604030504040204" pitchFamily="34" charset="0"/>
                          <a:ea typeface="Tahoma" panose="020B0604030504040204" pitchFamily="34" charset="0"/>
                          <a:cs typeface="Tahoma" panose="020B0604030504040204" pitchFamily="34" charset="0"/>
                        </a:rPr>
                        <a:t>H</a:t>
                      </a:r>
                      <a:endParaRPr lang="vi-VN" sz="6000" b="1">
                        <a:solidFill>
                          <a:schemeClr val="bg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7030A0"/>
                    </a:solidFill>
                  </a:tcPr>
                </a:tc>
                <a:tc>
                  <a:txBody>
                    <a:bodyPr/>
                    <a:lstStyle/>
                    <a:p>
                      <a:pPr algn="ctr">
                        <a:lnSpc>
                          <a:spcPct val="107000"/>
                        </a:lnSpc>
                        <a:spcAft>
                          <a:spcPts val="800"/>
                        </a:spcAft>
                      </a:pPr>
                      <a:r>
                        <a:rPr lang="en-US" sz="6000" b="1">
                          <a:solidFill>
                            <a:schemeClr val="bg1"/>
                          </a:solidFill>
                          <a:effectLst/>
                          <a:latin typeface="Tahoma" panose="020B0604030504040204" pitchFamily="34" charset="0"/>
                          <a:ea typeface="Tahoma" panose="020B0604030504040204" pitchFamily="34" charset="0"/>
                          <a:cs typeface="Tahoma" panose="020B0604030504040204" pitchFamily="34" charset="0"/>
                        </a:rPr>
                        <a:t>O</a:t>
                      </a:r>
                      <a:endParaRPr lang="vi-VN" sz="6000" b="1">
                        <a:solidFill>
                          <a:schemeClr val="bg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7030A0"/>
                    </a:solidFill>
                  </a:tcPr>
                </a:tc>
                <a:tc>
                  <a:txBody>
                    <a:bodyPr/>
                    <a:lstStyle/>
                    <a:p>
                      <a:pPr algn="ctr">
                        <a:lnSpc>
                          <a:spcPct val="107000"/>
                        </a:lnSpc>
                        <a:spcAft>
                          <a:spcPts val="800"/>
                        </a:spcAft>
                      </a:pPr>
                      <a:r>
                        <a:rPr lang="en-US" sz="6000" b="1">
                          <a:solidFill>
                            <a:schemeClr val="bg1"/>
                          </a:solidFill>
                          <a:effectLst/>
                          <a:latin typeface="Tahoma" panose="020B0604030504040204" pitchFamily="34" charset="0"/>
                          <a:ea typeface="Tahoma" panose="020B0604030504040204" pitchFamily="34" charset="0"/>
                          <a:cs typeface="Tahoma" panose="020B0604030504040204" pitchFamily="34" charset="0"/>
                        </a:rPr>
                        <a:t>A</a:t>
                      </a:r>
                      <a:endParaRPr lang="vi-VN" sz="6000" b="1">
                        <a:solidFill>
                          <a:schemeClr val="bg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7030A0"/>
                    </a:solidFill>
                  </a:tcPr>
                </a:tc>
                <a:tc>
                  <a:txBody>
                    <a:bodyPr/>
                    <a:lstStyle/>
                    <a:p>
                      <a:pPr algn="ctr">
                        <a:lnSpc>
                          <a:spcPct val="107000"/>
                        </a:lnSpc>
                        <a:spcAft>
                          <a:spcPts val="800"/>
                        </a:spcAft>
                      </a:pPr>
                      <a:r>
                        <a:rPr lang="en-US" sz="6000" b="1">
                          <a:solidFill>
                            <a:schemeClr val="bg1"/>
                          </a:solidFill>
                          <a:effectLst/>
                          <a:latin typeface="Tahoma" panose="020B0604030504040204" pitchFamily="34" charset="0"/>
                          <a:ea typeface="Tahoma" panose="020B0604030504040204" pitchFamily="34" charset="0"/>
                          <a:cs typeface="Tahoma" panose="020B0604030504040204" pitchFamily="34" charset="0"/>
                        </a:rPr>
                        <a:t>N</a:t>
                      </a:r>
                      <a:endParaRPr lang="vi-VN" sz="6000" b="1">
                        <a:solidFill>
                          <a:schemeClr val="bg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7030A0"/>
                    </a:solidFill>
                  </a:tcPr>
                </a:tc>
                <a:tc>
                  <a:txBody>
                    <a:bodyPr/>
                    <a:lstStyle/>
                    <a:p>
                      <a:pPr algn="ctr">
                        <a:lnSpc>
                          <a:spcPct val="107000"/>
                        </a:lnSpc>
                        <a:spcAft>
                          <a:spcPts val="800"/>
                        </a:spcAft>
                      </a:pPr>
                      <a:r>
                        <a:rPr lang="en-US" sz="6000" b="1">
                          <a:solidFill>
                            <a:schemeClr val="bg1"/>
                          </a:solidFill>
                          <a:effectLst/>
                          <a:latin typeface="Tahoma" panose="020B0604030504040204" pitchFamily="34" charset="0"/>
                          <a:ea typeface="Tahoma" panose="020B0604030504040204" pitchFamily="34" charset="0"/>
                          <a:cs typeface="Tahoma" panose="020B0604030504040204" pitchFamily="34" charset="0"/>
                        </a:rPr>
                        <a:t>G</a:t>
                      </a:r>
                      <a:endParaRPr lang="vi-VN" sz="6000" b="1">
                        <a:solidFill>
                          <a:schemeClr val="bg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7030A0"/>
                    </a:solidFill>
                  </a:tcPr>
                </a:tc>
                <a:tc>
                  <a:txBody>
                    <a:bodyPr/>
                    <a:lstStyle/>
                    <a:p>
                      <a:pPr algn="ctr">
                        <a:lnSpc>
                          <a:spcPct val="107000"/>
                        </a:lnSpc>
                        <a:spcAft>
                          <a:spcPts val="800"/>
                        </a:spcAft>
                      </a:pPr>
                      <a:r>
                        <a:rPr lang="en-US" sz="6000" b="1">
                          <a:solidFill>
                            <a:srgbClr val="FF0000"/>
                          </a:solidFill>
                          <a:effectLst/>
                          <a:latin typeface="Tahoma" panose="020B0604030504040204" pitchFamily="34" charset="0"/>
                          <a:ea typeface="Tahoma" panose="020B0604030504040204" pitchFamily="34" charset="0"/>
                          <a:cs typeface="Tahoma" panose="020B0604030504040204" pitchFamily="34" charset="0"/>
                        </a:rPr>
                        <a:t>D</a:t>
                      </a:r>
                      <a:endParaRPr lang="vi-VN" sz="6000" b="1">
                        <a:solidFill>
                          <a:srgbClr val="FF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ctr">
                        <a:lnSpc>
                          <a:spcPct val="107000"/>
                        </a:lnSpc>
                        <a:spcAft>
                          <a:spcPts val="800"/>
                        </a:spcAft>
                      </a:pPr>
                      <a:r>
                        <a:rPr lang="en-US" sz="6000" b="1">
                          <a:solidFill>
                            <a:schemeClr val="bg1"/>
                          </a:solidFill>
                          <a:effectLst/>
                          <a:latin typeface="Tahoma" panose="020B0604030504040204" pitchFamily="34" charset="0"/>
                          <a:ea typeface="Tahoma" panose="020B0604030504040204" pitchFamily="34" charset="0"/>
                          <a:cs typeface="Tahoma" panose="020B0604030504040204" pitchFamily="34" charset="0"/>
                        </a:rPr>
                        <a:t>Ị</a:t>
                      </a:r>
                      <a:endParaRPr lang="vi-VN" sz="6000" b="1">
                        <a:solidFill>
                          <a:schemeClr val="bg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7030A0"/>
                    </a:solidFill>
                  </a:tcPr>
                </a:tc>
                <a:tc>
                  <a:txBody>
                    <a:bodyPr/>
                    <a:lstStyle/>
                    <a:p>
                      <a:pPr algn="ctr">
                        <a:lnSpc>
                          <a:spcPct val="107000"/>
                        </a:lnSpc>
                        <a:spcAft>
                          <a:spcPts val="800"/>
                        </a:spcAft>
                      </a:pPr>
                      <a:r>
                        <a:rPr lang="en-US" sz="6000" b="1">
                          <a:solidFill>
                            <a:schemeClr val="bg1"/>
                          </a:solidFill>
                          <a:effectLst/>
                          <a:latin typeface="Tahoma" panose="020B0604030504040204" pitchFamily="34" charset="0"/>
                          <a:ea typeface="Tahoma" panose="020B0604030504040204" pitchFamily="34" charset="0"/>
                          <a:cs typeface="Tahoma" panose="020B0604030504040204" pitchFamily="34" charset="0"/>
                        </a:rPr>
                        <a:t>A</a:t>
                      </a:r>
                      <a:endParaRPr lang="vi-VN" sz="6000" b="1">
                        <a:solidFill>
                          <a:schemeClr val="bg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7030A0"/>
                    </a:solidFill>
                  </a:tcPr>
                </a:tc>
                <a:tc>
                  <a:txBody>
                    <a:bodyPr/>
                    <a:lstStyle/>
                    <a:p>
                      <a:pPr algn="ctr">
                        <a:lnSpc>
                          <a:spcPct val="107000"/>
                        </a:lnSpc>
                        <a:spcAft>
                          <a:spcPts val="800"/>
                        </a:spcAft>
                      </a:pPr>
                      <a:endParaRPr lang="vi-VN" sz="6000" b="1">
                        <a:solidFill>
                          <a:schemeClr val="bg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7000"/>
                        </a:lnSpc>
                        <a:spcAft>
                          <a:spcPts val="800"/>
                        </a:spcAft>
                      </a:pPr>
                      <a:endParaRPr lang="vi-VN" sz="6000" b="1">
                        <a:solidFill>
                          <a:schemeClr val="bg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498741911"/>
                  </a:ext>
                </a:extLst>
              </a:tr>
              <a:tr h="1326931">
                <a:tc>
                  <a:txBody>
                    <a:bodyPr/>
                    <a:lstStyle/>
                    <a:p>
                      <a:pPr algn="ctr">
                        <a:lnSpc>
                          <a:spcPct val="107000"/>
                        </a:lnSpc>
                        <a:spcAft>
                          <a:spcPts val="800"/>
                        </a:spcAft>
                      </a:pPr>
                      <a:endParaRPr lang="vi-VN" sz="6000" b="1">
                        <a:solidFill>
                          <a:schemeClr val="bg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7000"/>
                        </a:lnSpc>
                        <a:spcAft>
                          <a:spcPts val="800"/>
                        </a:spcAft>
                      </a:pPr>
                      <a:endParaRPr lang="vi-VN" sz="6000" b="1">
                        <a:solidFill>
                          <a:schemeClr val="bg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7000"/>
                        </a:lnSpc>
                        <a:spcAft>
                          <a:spcPts val="800"/>
                        </a:spcAft>
                      </a:pPr>
                      <a:r>
                        <a:rPr lang="en-US" sz="6000" b="1">
                          <a:solidFill>
                            <a:schemeClr val="bg1"/>
                          </a:solidFill>
                          <a:effectLst/>
                          <a:latin typeface="Tahoma" panose="020B0604030504040204" pitchFamily="34" charset="0"/>
                          <a:ea typeface="Tahoma" panose="020B0604030504040204" pitchFamily="34" charset="0"/>
                          <a:cs typeface="Tahoma" panose="020B0604030504040204" pitchFamily="34" charset="0"/>
                        </a:rPr>
                        <a:t>G</a:t>
                      </a:r>
                      <a:endParaRPr lang="vi-VN" sz="6000" b="1">
                        <a:solidFill>
                          <a:schemeClr val="bg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7030A0"/>
                    </a:solidFill>
                  </a:tcPr>
                </a:tc>
                <a:tc>
                  <a:txBody>
                    <a:bodyPr/>
                    <a:lstStyle/>
                    <a:p>
                      <a:pPr algn="ctr">
                        <a:lnSpc>
                          <a:spcPct val="107000"/>
                        </a:lnSpc>
                        <a:spcAft>
                          <a:spcPts val="800"/>
                        </a:spcAft>
                      </a:pPr>
                      <a:r>
                        <a:rPr lang="en-US" sz="6000" b="1">
                          <a:solidFill>
                            <a:schemeClr val="bg1"/>
                          </a:solidFill>
                          <a:effectLst/>
                          <a:latin typeface="Tahoma" panose="020B0604030504040204" pitchFamily="34" charset="0"/>
                          <a:ea typeface="Tahoma" panose="020B0604030504040204" pitchFamily="34" charset="0"/>
                          <a:cs typeface="Tahoma" panose="020B0604030504040204" pitchFamily="34" charset="0"/>
                        </a:rPr>
                        <a:t>I</a:t>
                      </a:r>
                      <a:endParaRPr lang="vi-VN" sz="6000" b="1">
                        <a:solidFill>
                          <a:schemeClr val="bg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7030A0"/>
                    </a:solidFill>
                  </a:tcPr>
                </a:tc>
                <a:tc>
                  <a:txBody>
                    <a:bodyPr/>
                    <a:lstStyle/>
                    <a:p>
                      <a:pPr algn="ctr">
                        <a:lnSpc>
                          <a:spcPct val="107000"/>
                        </a:lnSpc>
                        <a:spcAft>
                          <a:spcPts val="800"/>
                        </a:spcAft>
                      </a:pPr>
                      <a:r>
                        <a:rPr lang="en-US" sz="6000" b="1">
                          <a:solidFill>
                            <a:schemeClr val="bg1"/>
                          </a:solidFill>
                          <a:effectLst/>
                          <a:latin typeface="Tahoma" panose="020B0604030504040204" pitchFamily="34" charset="0"/>
                          <a:ea typeface="Tahoma" panose="020B0604030504040204" pitchFamily="34" charset="0"/>
                          <a:cs typeface="Tahoma" panose="020B0604030504040204" pitchFamily="34" charset="0"/>
                        </a:rPr>
                        <a:t>E</a:t>
                      </a:r>
                      <a:endParaRPr lang="vi-VN" sz="6000" b="1">
                        <a:solidFill>
                          <a:schemeClr val="bg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7030A0"/>
                    </a:solidFill>
                  </a:tcPr>
                </a:tc>
                <a:tc>
                  <a:txBody>
                    <a:bodyPr/>
                    <a:lstStyle/>
                    <a:p>
                      <a:pPr algn="ctr">
                        <a:lnSpc>
                          <a:spcPct val="107000"/>
                        </a:lnSpc>
                        <a:spcAft>
                          <a:spcPts val="800"/>
                        </a:spcAft>
                      </a:pPr>
                      <a:r>
                        <a:rPr lang="en-US" sz="6000" b="1">
                          <a:solidFill>
                            <a:srgbClr val="FF0000"/>
                          </a:solidFill>
                          <a:effectLst/>
                          <a:latin typeface="Tahoma" panose="020B0604030504040204" pitchFamily="34" charset="0"/>
                          <a:ea typeface="Tahoma" panose="020B0604030504040204" pitchFamily="34" charset="0"/>
                          <a:cs typeface="Tahoma" panose="020B0604030504040204" pitchFamily="34" charset="0"/>
                        </a:rPr>
                        <a:t>Ỗ</a:t>
                      </a:r>
                      <a:endParaRPr lang="vi-VN" sz="6000" b="1">
                        <a:solidFill>
                          <a:srgbClr val="FF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ctr">
                        <a:lnSpc>
                          <a:spcPct val="107000"/>
                        </a:lnSpc>
                        <a:spcAft>
                          <a:spcPts val="800"/>
                        </a:spcAft>
                      </a:pPr>
                      <a:r>
                        <a:rPr lang="en-US" sz="6000" b="1">
                          <a:solidFill>
                            <a:schemeClr val="bg1"/>
                          </a:solidFill>
                          <a:effectLst/>
                          <a:latin typeface="Tahoma" panose="020B0604030504040204" pitchFamily="34" charset="0"/>
                          <a:ea typeface="Tahoma" panose="020B0604030504040204" pitchFamily="34" charset="0"/>
                          <a:cs typeface="Tahoma" panose="020B0604030504040204" pitchFamily="34" charset="0"/>
                        </a:rPr>
                        <a:t>M</a:t>
                      </a:r>
                      <a:endParaRPr lang="vi-VN" sz="6000" b="1">
                        <a:solidFill>
                          <a:schemeClr val="bg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7030A0"/>
                    </a:solidFill>
                  </a:tcPr>
                </a:tc>
                <a:tc>
                  <a:txBody>
                    <a:bodyPr/>
                    <a:lstStyle/>
                    <a:p>
                      <a:pPr algn="ctr">
                        <a:lnSpc>
                          <a:spcPct val="107000"/>
                        </a:lnSpc>
                        <a:spcAft>
                          <a:spcPts val="800"/>
                        </a:spcAft>
                      </a:pPr>
                      <a:r>
                        <a:rPr lang="en-US" sz="6000" b="1">
                          <a:solidFill>
                            <a:schemeClr val="bg1"/>
                          </a:solidFill>
                          <a:effectLst/>
                          <a:latin typeface="Tahoma" panose="020B0604030504040204" pitchFamily="34" charset="0"/>
                          <a:ea typeface="Tahoma" panose="020B0604030504040204" pitchFamily="34" charset="0"/>
                          <a:cs typeface="Tahoma" panose="020B0604030504040204" pitchFamily="34" charset="0"/>
                        </a:rPr>
                        <a:t>Ì</a:t>
                      </a:r>
                      <a:endParaRPr lang="vi-VN" sz="6000" b="1">
                        <a:solidFill>
                          <a:schemeClr val="bg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7030A0"/>
                    </a:solidFill>
                  </a:tcPr>
                </a:tc>
                <a:tc>
                  <a:txBody>
                    <a:bodyPr/>
                    <a:lstStyle/>
                    <a:p>
                      <a:pPr algn="ctr">
                        <a:lnSpc>
                          <a:spcPct val="107000"/>
                        </a:lnSpc>
                        <a:spcAft>
                          <a:spcPts val="800"/>
                        </a:spcAft>
                      </a:pPr>
                      <a:r>
                        <a:rPr lang="en-US" sz="6000" b="1">
                          <a:solidFill>
                            <a:schemeClr val="bg1"/>
                          </a:solidFill>
                          <a:effectLst/>
                          <a:latin typeface="Tahoma" panose="020B0604030504040204" pitchFamily="34" charset="0"/>
                          <a:ea typeface="Tahoma" panose="020B0604030504040204" pitchFamily="34" charset="0"/>
                          <a:cs typeface="Tahoma" panose="020B0604030504040204" pitchFamily="34" charset="0"/>
                        </a:rPr>
                        <a:t>N</a:t>
                      </a:r>
                      <a:endParaRPr lang="vi-VN" sz="6000" b="1">
                        <a:solidFill>
                          <a:schemeClr val="bg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7030A0"/>
                    </a:solidFill>
                  </a:tcPr>
                </a:tc>
                <a:tc>
                  <a:txBody>
                    <a:bodyPr/>
                    <a:lstStyle/>
                    <a:p>
                      <a:pPr algn="ctr">
                        <a:lnSpc>
                          <a:spcPct val="107000"/>
                        </a:lnSpc>
                        <a:spcAft>
                          <a:spcPts val="800"/>
                        </a:spcAft>
                      </a:pPr>
                      <a:r>
                        <a:rPr lang="en-US" sz="6000" b="1">
                          <a:solidFill>
                            <a:schemeClr val="bg1"/>
                          </a:solidFill>
                          <a:effectLst/>
                          <a:latin typeface="Tahoma" panose="020B0604030504040204" pitchFamily="34" charset="0"/>
                          <a:ea typeface="Tahoma" panose="020B0604030504040204" pitchFamily="34" charset="0"/>
                          <a:cs typeface="Tahoma" panose="020B0604030504040204" pitchFamily="34" charset="0"/>
                        </a:rPr>
                        <a:t>H</a:t>
                      </a:r>
                      <a:endParaRPr lang="vi-VN" sz="6000" b="1">
                        <a:solidFill>
                          <a:schemeClr val="bg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7030A0"/>
                    </a:solidFill>
                  </a:tcPr>
                </a:tc>
                <a:extLst>
                  <a:ext uri="{0D108BD9-81ED-4DB2-BD59-A6C34878D82A}">
                    <a16:rowId xmlns:a16="http://schemas.microsoft.com/office/drawing/2014/main" val="3969385001"/>
                  </a:ext>
                </a:extLst>
              </a:tr>
            </a:tbl>
          </a:graphicData>
        </a:graphic>
      </p:graphicFrame>
    </p:spTree>
    <p:extLst>
      <p:ext uri="{BB962C8B-B14F-4D97-AF65-F5344CB8AC3E}">
        <p14:creationId xmlns:p14="http://schemas.microsoft.com/office/powerpoint/2010/main" val="898066550"/>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a:extLst>
              <a:ext uri="{FF2B5EF4-FFF2-40B4-BE49-F238E27FC236}">
                <a16:creationId xmlns:a16="http://schemas.microsoft.com/office/drawing/2014/main" id="{61E6FF85-6756-434B-A8E1-E10F6E46C57C}"/>
              </a:ext>
            </a:extLst>
          </p:cNvPr>
          <p:cNvPicPr>
            <a:picLocks noGrp="1" noChangeAspect="1"/>
          </p:cNvPicPr>
          <p:nvPr>
            <p:ph idx="1"/>
          </p:nvPr>
        </p:nvPicPr>
        <p:blipFill>
          <a:blip r:embed="rId2">
            <a:extLst>
              <a:ext uri="{28A0092B-C50C-407E-A947-70E740481C1C}">
                <a14:useLocalDpi xmlns:a14="http://schemas.microsoft.com/office/drawing/2010/main" val="0"/>
              </a:ext>
            </a:extLst>
          </a:blip>
          <a:srcRect/>
          <a:stretch/>
        </p:blipFill>
        <p:spPr>
          <a:xfrm>
            <a:off x="326070" y="3211551"/>
            <a:ext cx="4022323" cy="3288638"/>
          </a:xfrm>
          <a:prstGeom prst="rect">
            <a:avLst/>
          </a:prstGeom>
          <a:solidFill>
            <a:srgbClr val="FFFFFF">
              <a:shade val="85000"/>
            </a:srgbClr>
          </a:solidFill>
          <a:ln w="190500" cap="rnd">
            <a:solidFill>
              <a:srgbClr val="FFFFFF"/>
            </a:solidFill>
          </a:ln>
          <a:effectLst>
            <a:outerShdw blurRad="50000" algn="tl" rotWithShape="0">
              <a:srgbClr val="000000">
                <a:alpha val="41000"/>
              </a:srgbClr>
            </a:outerShdw>
          </a:effectLst>
          <a:scene3d>
            <a:camera prst="orthographicFront"/>
            <a:lightRig rig="twoPt" dir="t">
              <a:rot lat="0" lon="0" rev="7800000"/>
            </a:lightRig>
          </a:scene3d>
          <a:sp3d contourW="6350">
            <a:bevelT w="50800" h="16510"/>
            <a:contourClr>
              <a:srgbClr val="C0C0C0"/>
            </a:contourClr>
          </a:sp3d>
        </p:spPr>
      </p:pic>
      <p:sp>
        <p:nvSpPr>
          <p:cNvPr id="6" name="Thought Bubble: Cloud 5">
            <a:extLst>
              <a:ext uri="{FF2B5EF4-FFF2-40B4-BE49-F238E27FC236}">
                <a16:creationId xmlns:a16="http://schemas.microsoft.com/office/drawing/2014/main" id="{431C5340-3CA1-47F1-8EAE-0D2383149045}"/>
              </a:ext>
            </a:extLst>
          </p:cNvPr>
          <p:cNvSpPr/>
          <p:nvPr/>
        </p:nvSpPr>
        <p:spPr>
          <a:xfrm>
            <a:off x="4467225" y="86845"/>
            <a:ext cx="7724776" cy="6296025"/>
          </a:xfrm>
          <a:prstGeom prst="cloudCallout">
            <a:avLst>
              <a:gd name="adj1" fmla="val -47502"/>
              <a:gd name="adj2" fmla="val 49905"/>
            </a:avLst>
          </a:prstGeom>
          <a:noFill/>
          <a:ln w="9525" cap="flat" cmpd="sng" algn="ctr">
            <a:solidFill>
              <a:schemeClr val="accent2"/>
            </a:solidFill>
            <a:prstDash val="solid"/>
            <a:round/>
            <a:headEnd type="none" w="med" len="med"/>
            <a:tailEnd type="none" w="med" len="med"/>
          </a:ln>
        </p:spPr>
        <p:style>
          <a:lnRef idx="0">
            <a:scrgbClr r="0" g="0" b="0"/>
          </a:lnRef>
          <a:fillRef idx="0">
            <a:scrgbClr r="0" g="0" b="0"/>
          </a:fillRef>
          <a:effectRef idx="0">
            <a:scrgbClr r="0" g="0" b="0"/>
          </a:effectRef>
          <a:fontRef idx="minor">
            <a:schemeClr val="accent2"/>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8" name="TextBox 7">
            <a:extLst>
              <a:ext uri="{FF2B5EF4-FFF2-40B4-BE49-F238E27FC236}">
                <a16:creationId xmlns:a16="http://schemas.microsoft.com/office/drawing/2014/main" id="{9F2ADFAF-9DC5-4BFB-A7AD-1DD2DCFFB09F}"/>
              </a:ext>
            </a:extLst>
          </p:cNvPr>
          <p:cNvSpPr txBox="1"/>
          <p:nvPr/>
        </p:nvSpPr>
        <p:spPr>
          <a:xfrm>
            <a:off x="4996319" y="930542"/>
            <a:ext cx="6310854" cy="4562018"/>
          </a:xfrm>
          <a:prstGeom prst="rect">
            <a:avLst/>
          </a:prstGeom>
          <a:noFill/>
        </p:spPr>
        <p:txBody>
          <a:bodyPr wrap="square">
            <a:spAutoFit/>
          </a:bodyPr>
          <a:lstStyle/>
          <a:p>
            <a:pPr lvl="0" algn="ctr">
              <a:lnSpc>
                <a:spcPct val="107000"/>
              </a:lnSpc>
              <a:spcAft>
                <a:spcPts val="800"/>
              </a:spcAft>
              <a:defRPr/>
            </a:pPr>
            <a:r>
              <a:rPr lang="en-US" sz="5400" b="1">
                <a:solidFill>
                  <a:srgbClr val="7030A0"/>
                </a:solidFill>
                <a:latin typeface="Verdana" panose="020B0604030504040204" pitchFamily="34" charset="0"/>
                <a:ea typeface="Verdana" panose="020B0604030504040204" pitchFamily="34" charset="0"/>
                <a:cs typeface="Times New Roman" panose="02020603050405020304" pitchFamily="18" charset="0"/>
              </a:rPr>
              <a:t>TRONG MÙA CHAY NÀY </a:t>
            </a:r>
          </a:p>
          <a:p>
            <a:pPr lvl="0" algn="ctr">
              <a:lnSpc>
                <a:spcPct val="107000"/>
              </a:lnSpc>
              <a:spcAft>
                <a:spcPts val="800"/>
              </a:spcAft>
              <a:defRPr/>
            </a:pPr>
            <a:r>
              <a:rPr lang="en-US" sz="5400" b="1">
                <a:solidFill>
                  <a:srgbClr val="7030A0"/>
                </a:solidFill>
                <a:latin typeface="Verdana" panose="020B0604030504040204" pitchFamily="34" charset="0"/>
                <a:ea typeface="Verdana" panose="020B0604030504040204" pitchFamily="34" charset="0"/>
                <a:cs typeface="Times New Roman" panose="02020603050405020304" pitchFamily="18" charset="0"/>
              </a:rPr>
              <a:t>EM SẼ DỐC QUYẾT SỬA MỘT TẬT XẤU</a:t>
            </a:r>
            <a:endParaRPr kumimoji="0" lang="en-US" sz="5400" b="1" i="0" u="none" strike="noStrike" kern="1200" cap="none" spc="0" normalizeH="0" baseline="0" noProof="0" dirty="0">
              <a:ln>
                <a:noFill/>
              </a:ln>
              <a:solidFill>
                <a:srgbClr val="7030A0"/>
              </a:solidFill>
              <a:effectLst/>
              <a:uLnTx/>
              <a:uFillTx/>
              <a:latin typeface="Verdana" panose="020B0604030504040204" pitchFamily="34" charset="0"/>
              <a:ea typeface="Verdana" panose="020B0604030504040204" pitchFamily="34" charset="0"/>
              <a:cs typeface="Times New Roman" panose="02020603050405020304" pitchFamily="18" charset="0"/>
            </a:endParaRPr>
          </a:p>
        </p:txBody>
      </p:sp>
      <p:sp>
        <p:nvSpPr>
          <p:cNvPr id="10" name="TextBox 9">
            <a:extLst>
              <a:ext uri="{FF2B5EF4-FFF2-40B4-BE49-F238E27FC236}">
                <a16:creationId xmlns:a16="http://schemas.microsoft.com/office/drawing/2014/main" id="{95EF6069-D6E0-4AA3-BC00-AEC2B19ED6CD}"/>
              </a:ext>
            </a:extLst>
          </p:cNvPr>
          <p:cNvSpPr txBox="1"/>
          <p:nvPr/>
        </p:nvSpPr>
        <p:spPr>
          <a:xfrm>
            <a:off x="780654" y="725711"/>
            <a:ext cx="2862101" cy="1323439"/>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4000" b="0" i="0" u="none" strike="noStrike" kern="1200" cap="none" spc="0" normalizeH="0" baseline="0" noProof="0" dirty="0">
                <a:ln w="0"/>
                <a:solidFill>
                  <a:srgbClr val="FF0000"/>
                </a:solidFill>
                <a:effectLst>
                  <a:outerShdw blurRad="38100" dist="25400" dir="5400000" algn="ctr" rotWithShape="0">
                    <a:srgbClr val="6E747A">
                      <a:alpha val="43000"/>
                    </a:srgbClr>
                  </a:outerShdw>
                </a:effectLst>
                <a:uLnTx/>
                <a:uFillTx/>
                <a:latin typeface="Algerian" panose="04020705040A02060702" pitchFamily="82" charset="0"/>
                <a:ea typeface="+mn-ea"/>
                <a:cs typeface="+mn-cs"/>
              </a:rPr>
              <a:t>THIẾU NHI YÊU CHÚA</a:t>
            </a:r>
          </a:p>
        </p:txBody>
      </p:sp>
    </p:spTree>
    <p:extLst>
      <p:ext uri="{BB962C8B-B14F-4D97-AF65-F5344CB8AC3E}">
        <p14:creationId xmlns:p14="http://schemas.microsoft.com/office/powerpoint/2010/main" val="5939949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7" presetClass="entr" presetSubtype="0" fill="hold" nodeType="with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anim calcmode="lin" valueType="num">
                                      <p:cBhvr>
                                        <p:cTn id="8" dur="1000" fill="hold"/>
                                        <p:tgtEl>
                                          <p:spTgt spid="5"/>
                                        </p:tgtEl>
                                        <p:attrNameLst>
                                          <p:attrName>ppt_x</p:attrName>
                                        </p:attrNameLst>
                                      </p:cBhvr>
                                      <p:tavLst>
                                        <p:tav tm="0">
                                          <p:val>
                                            <p:strVal val="#ppt_x"/>
                                          </p:val>
                                        </p:tav>
                                        <p:tav tm="100000">
                                          <p:val>
                                            <p:strVal val="#ppt_x"/>
                                          </p:val>
                                        </p:tav>
                                      </p:tavLst>
                                    </p:anim>
                                    <p:anim calcmode="lin" valueType="num">
                                      <p:cBhvr>
                                        <p:cTn id="9" dur="1000" fill="hold"/>
                                        <p:tgtEl>
                                          <p:spTgt spid="5"/>
                                        </p:tgtEl>
                                        <p:attrNameLst>
                                          <p:attrName>ppt_y</p:attrName>
                                        </p:attrNameLst>
                                      </p:cBhvr>
                                      <p:tavLst>
                                        <p:tav tm="0">
                                          <p:val>
                                            <p:strVal val="#ppt_y-.1"/>
                                          </p:val>
                                        </p:tav>
                                        <p:tav tm="100000">
                                          <p:val>
                                            <p:strVal val="#ppt_y"/>
                                          </p:val>
                                        </p:tav>
                                      </p:tavLst>
                                    </p:anim>
                                  </p:childTnLst>
                                </p:cTn>
                              </p:par>
                            </p:childTnLst>
                          </p:cTn>
                        </p:par>
                        <p:par>
                          <p:cTn id="10" fill="hold">
                            <p:stCondLst>
                              <p:cond delay="1000"/>
                            </p:stCondLst>
                            <p:childTnLst>
                              <p:par>
                                <p:cTn id="11" presetID="22" presetClass="entr" presetSubtype="8" fill="hold" grpId="0" nodeType="afterEffect">
                                  <p:stCondLst>
                                    <p:cond delay="0"/>
                                  </p:stCondLst>
                                  <p:childTnLst>
                                    <p:set>
                                      <p:cBhvr>
                                        <p:cTn id="12" dur="1" fill="hold">
                                          <p:stCondLst>
                                            <p:cond delay="0"/>
                                          </p:stCondLst>
                                        </p:cTn>
                                        <p:tgtEl>
                                          <p:spTgt spid="6"/>
                                        </p:tgtEl>
                                        <p:attrNameLst>
                                          <p:attrName>style.visibility</p:attrName>
                                        </p:attrNameLst>
                                      </p:cBhvr>
                                      <p:to>
                                        <p:strVal val="visible"/>
                                      </p:to>
                                    </p:set>
                                    <p:animEffect transition="in" filter="wipe(left)">
                                      <p:cBhvr>
                                        <p:cTn id="13" dur="1000"/>
                                        <p:tgtEl>
                                          <p:spTgt spid="6"/>
                                        </p:tgtEl>
                                      </p:cBhvr>
                                    </p:animEffect>
                                  </p:childTnLst>
                                </p:cTn>
                              </p:par>
                            </p:childTnLst>
                          </p:cTn>
                        </p:par>
                        <p:par>
                          <p:cTn id="14" fill="hold">
                            <p:stCondLst>
                              <p:cond delay="2000"/>
                            </p:stCondLst>
                            <p:childTnLst>
                              <p:par>
                                <p:cTn id="15" presetID="22" presetClass="entr" presetSubtype="8" fill="hold" grpId="0" nodeType="afterEffect">
                                  <p:stCondLst>
                                    <p:cond delay="0"/>
                                  </p:stCondLst>
                                  <p:childTnLst>
                                    <p:set>
                                      <p:cBhvr>
                                        <p:cTn id="16" dur="1" fill="hold">
                                          <p:stCondLst>
                                            <p:cond delay="0"/>
                                          </p:stCondLst>
                                        </p:cTn>
                                        <p:tgtEl>
                                          <p:spTgt spid="8"/>
                                        </p:tgtEl>
                                        <p:attrNameLst>
                                          <p:attrName>style.visibility</p:attrName>
                                        </p:attrNameLst>
                                      </p:cBhvr>
                                      <p:to>
                                        <p:strVal val="visible"/>
                                      </p:to>
                                    </p:set>
                                    <p:animEffect transition="in" filter="wipe(left)">
                                      <p:cBhvr>
                                        <p:cTn id="17" dur="500"/>
                                        <p:tgtEl>
                                          <p:spTgt spid="8"/>
                                        </p:tgtEl>
                                      </p:cBhvr>
                                    </p:animEffect>
                                  </p:childTnLst>
                                </p:cTn>
                              </p:par>
                            </p:childTnLst>
                          </p:cTn>
                        </p:par>
                        <p:par>
                          <p:cTn id="18" fill="hold">
                            <p:stCondLst>
                              <p:cond delay="2500"/>
                            </p:stCondLst>
                            <p:childTnLst>
                              <p:par>
                                <p:cTn id="19" presetID="1" presetClass="entr" presetSubtype="0" fill="hold" nodeType="afterEffect">
                                  <p:stCondLst>
                                    <p:cond delay="0"/>
                                  </p:stCondLst>
                                  <p:childTnLst>
                                    <p:set>
                                      <p:cBhvr>
                                        <p:cTn id="20" dur="1" fill="hold">
                                          <p:stCondLst>
                                            <p:cond delay="0"/>
                                          </p:stCondLst>
                                        </p:cTn>
                                        <p:tgtEl>
                                          <p:spTgt spid="10">
                                            <p:txEl>
                                              <p:pRg st="0" end="0"/>
                                            </p:txEl>
                                          </p:spTgt>
                                        </p:tgtEl>
                                        <p:attrNameLst>
                                          <p:attrName>style.visibility</p:attrName>
                                        </p:attrNameLst>
                                      </p:cBhvr>
                                      <p:to>
                                        <p:strVal val="visible"/>
                                      </p:to>
                                    </p:set>
                                  </p:childTnLst>
                                </p:cTn>
                              </p:par>
                            </p:childTnLst>
                          </p:cTn>
                        </p:par>
                        <p:par>
                          <p:cTn id="21" fill="hold">
                            <p:stCondLst>
                              <p:cond delay="2500"/>
                            </p:stCondLst>
                            <p:childTnLst>
                              <p:par>
                                <p:cTn id="22" presetID="19" presetClass="emph" presetSubtype="0" repeatCount="indefinite" fill="hold" grpId="0" nodeType="afterEffect">
                                  <p:stCondLst>
                                    <p:cond delay="0"/>
                                  </p:stCondLst>
                                  <p:childTnLst>
                                    <p:animClr clrSpc="rgb" dir="cw">
                                      <p:cBhvr override="childStyle">
                                        <p:cTn id="23" dur="1000" fill="hold"/>
                                        <p:tgtEl>
                                          <p:spTgt spid="10">
                                            <p:txEl>
                                              <p:pRg st="0" end="0"/>
                                            </p:txEl>
                                          </p:spTgt>
                                        </p:tgtEl>
                                        <p:attrNameLst>
                                          <p:attrName>style.color</p:attrName>
                                        </p:attrNameLst>
                                      </p:cBhvr>
                                      <p:to>
                                        <a:srgbClr val="3CE250"/>
                                      </p:to>
                                    </p:animClr>
                                    <p:animClr clrSpc="rgb" dir="cw">
                                      <p:cBhvr>
                                        <p:cTn id="24" dur="1000" fill="hold"/>
                                        <p:tgtEl>
                                          <p:spTgt spid="10">
                                            <p:txEl>
                                              <p:pRg st="0" end="0"/>
                                            </p:txEl>
                                          </p:spTgt>
                                        </p:tgtEl>
                                        <p:attrNameLst>
                                          <p:attrName>fillcolor</p:attrName>
                                        </p:attrNameLst>
                                      </p:cBhvr>
                                      <p:to>
                                        <a:srgbClr val="3CE250"/>
                                      </p:to>
                                    </p:animClr>
                                    <p:set>
                                      <p:cBhvr>
                                        <p:cTn id="25" dur="1000" fill="hold"/>
                                        <p:tgtEl>
                                          <p:spTgt spid="10">
                                            <p:txEl>
                                              <p:pRg st="0" end="0"/>
                                            </p:txEl>
                                          </p:spTgt>
                                        </p:tgtEl>
                                        <p:attrNameLst>
                                          <p:attrName>fill.type</p:attrName>
                                        </p:attrNameLst>
                                      </p:cBhvr>
                                      <p:to>
                                        <p:strVal val="solid"/>
                                      </p:to>
                                    </p:set>
                                    <p:set>
                                      <p:cBhvr>
                                        <p:cTn id="26" dur="1000" fill="hold"/>
                                        <p:tgtEl>
                                          <p:spTgt spid="10">
                                            <p:txEl>
                                              <p:pRg st="0" end="0"/>
                                            </p:txEl>
                                          </p:spTgt>
                                        </p:tgtEl>
                                        <p:attrNameLst>
                                          <p:attrName>fill.on</p:attrName>
                                        </p:attrNameLst>
                                      </p:cBhvr>
                                      <p:to>
                                        <p:strVal val="tru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8" grpId="0"/>
      <p:bldP spid="10" grpId="0" build="allAtOnce"/>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2192000" cy="6857999"/>
          </a:xfrm>
        </p:spPr>
        <p:txBody>
          <a:bodyPr>
            <a:noAutofit/>
          </a:bodyPr>
          <a:lstStyle/>
          <a:p>
            <a:pPr algn="just">
              <a:lnSpc>
                <a:spcPct val="100000"/>
              </a:lnSpc>
              <a:spcBef>
                <a:spcPts val="450"/>
              </a:spcBef>
              <a:spcAft>
                <a:spcPts val="450"/>
              </a:spcAft>
            </a:pPr>
            <a:r>
              <a:rPr lang="vi-VN" sz="7200" b="1">
                <a:latin typeface="Tahoma" panose="020B0604030504040204" pitchFamily="34" charset="0"/>
                <a:ea typeface="Tahoma" panose="020B0604030504040204" pitchFamily="34" charset="0"/>
                <a:cs typeface="Tahoma" panose="020B0604030504040204" pitchFamily="34" charset="0"/>
              </a:rPr>
              <a:t>Bấy giờ tên cám dỗ đến gần Người và nói: "Nếu ông là Con Thiên Chúa, thì truyền cho những hòn đá này hoá bánh đi!" Nhưng Người đáp:</a:t>
            </a:r>
            <a:endParaRPr lang="en-US" sz="7200" b="1" dirty="0">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50393237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96250"/>
            <a:ext cx="12192000" cy="6800850"/>
          </a:xfrm>
        </p:spPr>
        <p:txBody>
          <a:bodyPr>
            <a:noAutofit/>
          </a:bodyPr>
          <a:lstStyle/>
          <a:p>
            <a:pPr algn="just"/>
            <a:r>
              <a:rPr lang="vi-VN" sz="8000" b="1">
                <a:latin typeface="Tahoma" panose="020B0604030504040204" pitchFamily="34" charset="0"/>
                <a:ea typeface="Tahoma" panose="020B0604030504040204" pitchFamily="34" charset="0"/>
                <a:cs typeface="Tahoma" panose="020B0604030504040204" pitchFamily="34" charset="0"/>
              </a:rPr>
              <a:t>"Đã có lời chép rằng: Người ta sống không chỉ nhờ cơm bánh, nhưng còn nhờ mọi lời miệng Thiên Chúa phán ra."</a:t>
            </a:r>
            <a:endParaRPr lang="en-US" sz="8000" b="1" dirty="0">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307975957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96250"/>
            <a:ext cx="12192000" cy="6800850"/>
          </a:xfrm>
        </p:spPr>
        <p:txBody>
          <a:bodyPr>
            <a:noAutofit/>
          </a:bodyPr>
          <a:lstStyle/>
          <a:p>
            <a:pPr algn="just"/>
            <a:r>
              <a:rPr lang="vi-VN" sz="7400" b="1">
                <a:latin typeface="Tahoma" panose="020B0604030504040204" pitchFamily="34" charset="0"/>
                <a:ea typeface="Tahoma" panose="020B0604030504040204" pitchFamily="34" charset="0"/>
                <a:cs typeface="Tahoma" panose="020B0604030504040204" pitchFamily="34" charset="0"/>
              </a:rPr>
              <a:t>Sau đó, quỷ đem Người đến thành thánh, và đặt Người trên nóc đền thờ, rồi nói với Người: "Nếu ông là Con Thiên Chúa, thì gieo mình xuống đi!</a:t>
            </a:r>
            <a:endParaRPr lang="en-US" sz="7400" b="1" dirty="0">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183775049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02045"/>
            <a:ext cx="12192000" cy="6333423"/>
          </a:xfrm>
        </p:spPr>
        <p:txBody>
          <a:bodyPr>
            <a:noAutofit/>
          </a:bodyPr>
          <a:lstStyle/>
          <a:p>
            <a:pPr algn="just"/>
            <a:r>
              <a:rPr lang="vi-VN" sz="8000" b="1">
                <a:latin typeface="Tahoma" panose="020B0604030504040204" pitchFamily="34" charset="0"/>
                <a:ea typeface="Tahoma" panose="020B0604030504040204" pitchFamily="34" charset="0"/>
                <a:cs typeface="Tahoma" panose="020B0604030504040204" pitchFamily="34" charset="0"/>
              </a:rPr>
              <a:t>Vì đã có lời chép rằng: Thiên Chúa sẽ truyền cho thiên sứ lo cho bạn, và thiên sứ sẽ tay đỡ tay nâng, cho bạn khỏi vấp chân vào đá."</a:t>
            </a:r>
            <a:endParaRPr lang="en-US" sz="8000" b="1" dirty="0">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23414313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02045"/>
            <a:ext cx="12192000" cy="6333423"/>
          </a:xfrm>
        </p:spPr>
        <p:txBody>
          <a:bodyPr>
            <a:noAutofit/>
          </a:bodyPr>
          <a:lstStyle/>
          <a:p>
            <a:pPr algn="just"/>
            <a:r>
              <a:rPr lang="vi-VN" sz="8000" b="1">
                <a:latin typeface="Tahoma" panose="020B0604030504040204" pitchFamily="34" charset="0"/>
                <a:ea typeface="Tahoma" panose="020B0604030504040204" pitchFamily="34" charset="0"/>
                <a:cs typeface="Tahoma" panose="020B0604030504040204" pitchFamily="34" charset="0"/>
              </a:rPr>
              <a:t>Đức Giê-su đáp: "Nhưng cũng đã có lời chép rằng: Ngươi chớ thử thách Đức Chúa là Thiên Chúa của ngươi."</a:t>
            </a:r>
            <a:endParaRPr lang="en-US" sz="8000" b="1" dirty="0">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55072616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88760"/>
            <a:ext cx="12192000" cy="6333423"/>
          </a:xfrm>
        </p:spPr>
        <p:txBody>
          <a:bodyPr>
            <a:noAutofit/>
          </a:bodyPr>
          <a:lstStyle/>
          <a:p>
            <a:pPr algn="just"/>
            <a:r>
              <a:rPr lang="vi-VN" sz="7400" b="1">
                <a:latin typeface="Tahoma" panose="020B0604030504040204" pitchFamily="34" charset="0"/>
                <a:ea typeface="Tahoma" panose="020B0604030504040204" pitchFamily="34" charset="0"/>
                <a:cs typeface="Tahoma" panose="020B0604030504040204" pitchFamily="34" charset="0"/>
              </a:rPr>
              <a:t>Quỷ lại đem Người lên một ngọn núi rất cao, và chỉ cho Người thấy tất cả các nước thế gian, và vinh hoa lợi lộc của các nước ấy, và bảo rằng:</a:t>
            </a:r>
            <a:endParaRPr lang="en-US" sz="7400" b="1" dirty="0">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302982458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45218"/>
            <a:ext cx="12192000" cy="6333423"/>
          </a:xfrm>
        </p:spPr>
        <p:txBody>
          <a:bodyPr>
            <a:noAutofit/>
          </a:bodyPr>
          <a:lstStyle/>
          <a:p>
            <a:pPr algn="just"/>
            <a:r>
              <a:rPr lang="vi-VN" sz="8800" b="1">
                <a:latin typeface="Tahoma" panose="020B0604030504040204" pitchFamily="34" charset="0"/>
                <a:ea typeface="Tahoma" panose="020B0604030504040204" pitchFamily="34" charset="0"/>
                <a:cs typeface="Tahoma" panose="020B0604030504040204" pitchFamily="34" charset="0"/>
              </a:rPr>
              <a:t>"Tôi sẽ cho ông tất cả những thứ đó, nếu ông sấp mình bái lạy tôi."</a:t>
            </a:r>
            <a:endParaRPr lang="en-US" sz="8800" b="1" dirty="0">
              <a:solidFill>
                <a:srgbClr val="FF0000"/>
              </a:solidFill>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3511691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1090</TotalTime>
  <Words>845</Words>
  <Application>Microsoft Office PowerPoint</Application>
  <PresentationFormat>Widescreen</PresentationFormat>
  <Paragraphs>217</Paragraphs>
  <Slides>23</Slides>
  <Notes>1</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23</vt:i4>
      </vt:variant>
    </vt:vector>
  </HeadingPairs>
  <TitlesOfParts>
    <vt:vector size="32" baseType="lpstr">
      <vt:lpstr>Algerian</vt:lpstr>
      <vt:lpstr>Arial</vt:lpstr>
      <vt:lpstr>Calibri</vt:lpstr>
      <vt:lpstr>Calibri Light</vt:lpstr>
      <vt:lpstr>Montserrat Black</vt:lpstr>
      <vt:lpstr>Tahoma</vt:lpstr>
      <vt:lpstr>Times New Roman</vt:lpstr>
      <vt:lpstr>Verdana</vt:lpstr>
      <vt:lpstr>Office Theme</vt:lpstr>
      <vt:lpstr>PowerPoint Presentation</vt:lpstr>
      <vt:lpstr>Bấy giờ Đức Giê-su được Thần Khí dẫn vào hoang địa, để chịu quỷ cám dỗ. Người ăn chay ròng rã bốn mươi đêm ngày, và sau đó, Người thấy đói.</vt:lpstr>
      <vt:lpstr>Bấy giờ tên cám dỗ đến gần Người và nói: "Nếu ông là Con Thiên Chúa, thì truyền cho những hòn đá này hoá bánh đi!" Nhưng Người đáp:</vt:lpstr>
      <vt:lpstr>"Đã có lời chép rằng: Người ta sống không chỉ nhờ cơm bánh, nhưng còn nhờ mọi lời miệng Thiên Chúa phán ra."</vt:lpstr>
      <vt:lpstr>Sau đó, quỷ đem Người đến thành thánh, và đặt Người trên nóc đền thờ, rồi nói với Người: "Nếu ông là Con Thiên Chúa, thì gieo mình xuống đi!</vt:lpstr>
      <vt:lpstr>Vì đã có lời chép rằng: Thiên Chúa sẽ truyền cho thiên sứ lo cho bạn, và thiên sứ sẽ tay đỡ tay nâng, cho bạn khỏi vấp chân vào đá."</vt:lpstr>
      <vt:lpstr>Đức Giê-su đáp: "Nhưng cũng đã có lời chép rằng: Ngươi chớ thử thách Đức Chúa là Thiên Chúa của ngươi."</vt:lpstr>
      <vt:lpstr>Quỷ lại đem Người lên một ngọn núi rất cao, và chỉ cho Người thấy tất cả các nước thế gian, và vinh hoa lợi lộc của các nước ấy, và bảo rằng:</vt:lpstr>
      <vt:lpstr>"Tôi sẽ cho ông tất cả những thứ đó, nếu ông sấp mình bái lạy tôi."</vt:lpstr>
      <vt:lpstr>Đức Giê-su liền nói: "Xa-tan kia, xéo đi! Vì đã có lời chép rằng: Ngươi phải bái lạy Đức Chúa là Thiên Chúa của ngươi, và phải thờ phượng một mình Người mà thôi."</vt:lpstr>
      <vt:lpstr>Thế rồi quỷ bỏ Người mà đi, và có các sứ thần tiến đến hầu hạ Người.  Đó là Lời Chúa</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jacky phan</dc:creator>
  <cp:lastModifiedBy>Mr Tam Nguyen</cp:lastModifiedBy>
  <cp:revision>33</cp:revision>
  <dcterms:created xsi:type="dcterms:W3CDTF">2022-01-14T15:16:50Z</dcterms:created>
  <dcterms:modified xsi:type="dcterms:W3CDTF">2026-02-21T23:09:10Z</dcterms:modified>
</cp:coreProperties>
</file>