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8" r:id="rId2"/>
    <p:sldId id="595" r:id="rId3"/>
    <p:sldId id="689" r:id="rId4"/>
    <p:sldId id="688" r:id="rId5"/>
    <p:sldId id="690" r:id="rId6"/>
    <p:sldId id="687" r:id="rId7"/>
    <p:sldId id="332" r:id="rId8"/>
    <p:sldId id="260" r:id="rId9"/>
    <p:sldId id="308" r:id="rId10"/>
    <p:sldId id="386" r:id="rId11"/>
    <p:sldId id="387" r:id="rId12"/>
    <p:sldId id="388" r:id="rId13"/>
    <p:sldId id="391" r:id="rId14"/>
    <p:sldId id="293" r:id="rId15"/>
    <p:sldId id="294" r:id="rId16"/>
    <p:sldId id="393" r:id="rId17"/>
    <p:sldId id="594" r:id="rId18"/>
    <p:sldId id="296" r:id="rId19"/>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5" d="100"/>
          <a:sy n="125" d="100"/>
        </p:scale>
        <p:origin x="3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F728E5-B94B-46A8-A18C-3BB2CD628872}" type="datetimeFigureOut">
              <a:rPr lang="en-US" smtClean="0"/>
              <a:t>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FBE17D-6F67-4EFC-824F-7FBEA6BE8FC0}" type="slidenum">
              <a:rPr lang="en-US" smtClean="0"/>
              <a:t>‹#›</a:t>
            </a:fld>
            <a:endParaRPr lang="en-US"/>
          </a:p>
        </p:txBody>
      </p:sp>
    </p:spTree>
    <p:extLst>
      <p:ext uri="{BB962C8B-B14F-4D97-AF65-F5344CB8AC3E}">
        <p14:creationId xmlns:p14="http://schemas.microsoft.com/office/powerpoint/2010/main" val="4051160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83EF5B-4BB6-44CB-9F38-0DC96FA0EA60}" type="slidenum">
              <a:rPr lang="en-US" smtClean="0"/>
              <a:t>2</a:t>
            </a:fld>
            <a:endParaRPr lang="en-US"/>
          </a:p>
        </p:txBody>
      </p:sp>
    </p:spTree>
    <p:extLst>
      <p:ext uri="{BB962C8B-B14F-4D97-AF65-F5344CB8AC3E}">
        <p14:creationId xmlns:p14="http://schemas.microsoft.com/office/powerpoint/2010/main" val="1124591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83EF5B-4BB6-44CB-9F38-0DC96FA0EA60}" type="slidenum">
              <a:rPr lang="en-US" smtClean="0"/>
              <a:t>3</a:t>
            </a:fld>
            <a:endParaRPr lang="en-US"/>
          </a:p>
        </p:txBody>
      </p:sp>
    </p:spTree>
    <p:extLst>
      <p:ext uri="{BB962C8B-B14F-4D97-AF65-F5344CB8AC3E}">
        <p14:creationId xmlns:p14="http://schemas.microsoft.com/office/powerpoint/2010/main" val="3588166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5DD8-4449-423C-A639-F65BA6D756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0622D266-FC06-4B14-8BD7-484074193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94FA8C45-7E4E-4866-8C82-71C166C44AA5}"/>
              </a:ext>
            </a:extLst>
          </p:cNvPr>
          <p:cNvSpPr>
            <a:spLocks noGrp="1"/>
          </p:cNvSpPr>
          <p:nvPr>
            <p:ph type="dt" sz="half" idx="10"/>
          </p:nvPr>
        </p:nvSpPr>
        <p:spPr/>
        <p:txBody>
          <a:bodyPr/>
          <a:lstStyle/>
          <a:p>
            <a:fld id="{2FF9C1CA-27ED-46C1-8525-37ABE13F03B0}" type="datetimeFigureOut">
              <a:rPr lang="vi-VN" smtClean="0"/>
              <a:t>07/02/2026</a:t>
            </a:fld>
            <a:endParaRPr lang="vi-VN"/>
          </a:p>
        </p:txBody>
      </p:sp>
      <p:sp>
        <p:nvSpPr>
          <p:cNvPr id="5" name="Footer Placeholder 4">
            <a:extLst>
              <a:ext uri="{FF2B5EF4-FFF2-40B4-BE49-F238E27FC236}">
                <a16:creationId xmlns:a16="http://schemas.microsoft.com/office/drawing/2014/main" id="{F826F900-C18C-4C2D-9121-6D9F7CF4492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7FFBB37-8D8B-4ED6-8D94-B8E736D25A8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9247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1D7D5-5D3F-4E90-9EB1-0D94F429A338}"/>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C592D96-5F34-4AB1-A37B-950BAE5083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C5B772E-20CA-4B33-939D-79947571EC5C}"/>
              </a:ext>
            </a:extLst>
          </p:cNvPr>
          <p:cNvSpPr>
            <a:spLocks noGrp="1"/>
          </p:cNvSpPr>
          <p:nvPr>
            <p:ph type="dt" sz="half" idx="10"/>
          </p:nvPr>
        </p:nvSpPr>
        <p:spPr/>
        <p:txBody>
          <a:bodyPr/>
          <a:lstStyle/>
          <a:p>
            <a:fld id="{2FF9C1CA-27ED-46C1-8525-37ABE13F03B0}" type="datetimeFigureOut">
              <a:rPr lang="vi-VN" smtClean="0"/>
              <a:t>07/02/2026</a:t>
            </a:fld>
            <a:endParaRPr lang="vi-VN"/>
          </a:p>
        </p:txBody>
      </p:sp>
      <p:sp>
        <p:nvSpPr>
          <p:cNvPr id="5" name="Footer Placeholder 4">
            <a:extLst>
              <a:ext uri="{FF2B5EF4-FFF2-40B4-BE49-F238E27FC236}">
                <a16:creationId xmlns:a16="http://schemas.microsoft.com/office/drawing/2014/main" id="{F9497229-AC30-41EC-B325-50DCC65CB9B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45F265-32D6-4048-A6C8-5EAF9497C1C3}"/>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57832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3E2C7-B8DB-416A-849C-F8727C6D6A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0795EA97-5511-461A-B619-FAC5D0F6EF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DD5E18-72A4-41BE-8D81-82879DBCAD05}"/>
              </a:ext>
            </a:extLst>
          </p:cNvPr>
          <p:cNvSpPr>
            <a:spLocks noGrp="1"/>
          </p:cNvSpPr>
          <p:nvPr>
            <p:ph type="dt" sz="half" idx="10"/>
          </p:nvPr>
        </p:nvSpPr>
        <p:spPr/>
        <p:txBody>
          <a:bodyPr/>
          <a:lstStyle/>
          <a:p>
            <a:fld id="{2FF9C1CA-27ED-46C1-8525-37ABE13F03B0}" type="datetimeFigureOut">
              <a:rPr lang="vi-VN" smtClean="0"/>
              <a:t>07/02/2026</a:t>
            </a:fld>
            <a:endParaRPr lang="vi-VN"/>
          </a:p>
        </p:txBody>
      </p:sp>
      <p:sp>
        <p:nvSpPr>
          <p:cNvPr id="5" name="Footer Placeholder 4">
            <a:extLst>
              <a:ext uri="{FF2B5EF4-FFF2-40B4-BE49-F238E27FC236}">
                <a16:creationId xmlns:a16="http://schemas.microsoft.com/office/drawing/2014/main" id="{D0CFF74F-521E-4FAF-8BC5-1AA664255D4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02554A-5342-4096-8E7A-C7436908BA89}"/>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7427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5F664-AA3B-4313-A0F2-D409A4781F99}"/>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77D26BB1-E78B-4471-BE4E-53C3618C53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FA202FC-DC52-4B3B-A666-E0F2AD2905B0}"/>
              </a:ext>
            </a:extLst>
          </p:cNvPr>
          <p:cNvSpPr>
            <a:spLocks noGrp="1"/>
          </p:cNvSpPr>
          <p:nvPr>
            <p:ph type="dt" sz="half" idx="10"/>
          </p:nvPr>
        </p:nvSpPr>
        <p:spPr/>
        <p:txBody>
          <a:bodyPr/>
          <a:lstStyle/>
          <a:p>
            <a:fld id="{2FF9C1CA-27ED-46C1-8525-37ABE13F03B0}" type="datetimeFigureOut">
              <a:rPr lang="vi-VN" smtClean="0"/>
              <a:t>07/02/2026</a:t>
            </a:fld>
            <a:endParaRPr lang="vi-VN"/>
          </a:p>
        </p:txBody>
      </p:sp>
      <p:sp>
        <p:nvSpPr>
          <p:cNvPr id="5" name="Footer Placeholder 4">
            <a:extLst>
              <a:ext uri="{FF2B5EF4-FFF2-40B4-BE49-F238E27FC236}">
                <a16:creationId xmlns:a16="http://schemas.microsoft.com/office/drawing/2014/main" id="{F3B0460E-3594-4A79-9E4E-36EC7F54B705}"/>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9CEA09A-40D4-46F8-8D4D-215020EAE69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4335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33C1E-0B4A-4019-8FB3-FDBACB5311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F653D45E-ECC5-486B-A601-B03D259A65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1CF448-B65D-4523-9B12-4CDC3F886731}"/>
              </a:ext>
            </a:extLst>
          </p:cNvPr>
          <p:cNvSpPr>
            <a:spLocks noGrp="1"/>
          </p:cNvSpPr>
          <p:nvPr>
            <p:ph type="dt" sz="half" idx="10"/>
          </p:nvPr>
        </p:nvSpPr>
        <p:spPr/>
        <p:txBody>
          <a:bodyPr/>
          <a:lstStyle/>
          <a:p>
            <a:fld id="{2FF9C1CA-27ED-46C1-8525-37ABE13F03B0}" type="datetimeFigureOut">
              <a:rPr lang="vi-VN" smtClean="0"/>
              <a:t>07/02/2026</a:t>
            </a:fld>
            <a:endParaRPr lang="vi-VN"/>
          </a:p>
        </p:txBody>
      </p:sp>
      <p:sp>
        <p:nvSpPr>
          <p:cNvPr id="5" name="Footer Placeholder 4">
            <a:extLst>
              <a:ext uri="{FF2B5EF4-FFF2-40B4-BE49-F238E27FC236}">
                <a16:creationId xmlns:a16="http://schemas.microsoft.com/office/drawing/2014/main" id="{4B74D0E6-2C86-49C5-A9CD-ACFF55D9DA4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5DC806-FCD8-4CA2-BC87-FA6CE17601F2}"/>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15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0E31C-C008-41A6-B1CC-CA6C3ED98E0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D947F5F-9858-494A-82A4-9A7A3B54AD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50B676A2-D46B-4F56-A21A-931B257433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8A614988-F3CE-4174-A3EE-F8108E16571E}"/>
              </a:ext>
            </a:extLst>
          </p:cNvPr>
          <p:cNvSpPr>
            <a:spLocks noGrp="1"/>
          </p:cNvSpPr>
          <p:nvPr>
            <p:ph type="dt" sz="half" idx="10"/>
          </p:nvPr>
        </p:nvSpPr>
        <p:spPr/>
        <p:txBody>
          <a:bodyPr/>
          <a:lstStyle/>
          <a:p>
            <a:fld id="{2FF9C1CA-27ED-46C1-8525-37ABE13F03B0}" type="datetimeFigureOut">
              <a:rPr lang="vi-VN" smtClean="0"/>
              <a:t>07/02/2026</a:t>
            </a:fld>
            <a:endParaRPr lang="vi-VN"/>
          </a:p>
        </p:txBody>
      </p:sp>
      <p:sp>
        <p:nvSpPr>
          <p:cNvPr id="6" name="Footer Placeholder 5">
            <a:extLst>
              <a:ext uri="{FF2B5EF4-FFF2-40B4-BE49-F238E27FC236}">
                <a16:creationId xmlns:a16="http://schemas.microsoft.com/office/drawing/2014/main" id="{8A8F2516-227C-4BC8-87E4-9ED003D6BA3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52026F3F-72B1-4481-9A61-AC5C147043FE}"/>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08908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8F067-DD81-44FD-9BCC-D0582C6590C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2712F556-8863-4102-858F-CBCB401AFA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08A34B-6D45-46A2-9A77-BB84800C9A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63715220-53B4-4EDC-860F-3E64AF09D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F7AF07-2A5A-452F-B6EB-FCD3E08E8D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6CEDC71C-673D-4186-8658-C06FA940DF96}"/>
              </a:ext>
            </a:extLst>
          </p:cNvPr>
          <p:cNvSpPr>
            <a:spLocks noGrp="1"/>
          </p:cNvSpPr>
          <p:nvPr>
            <p:ph type="dt" sz="half" idx="10"/>
          </p:nvPr>
        </p:nvSpPr>
        <p:spPr/>
        <p:txBody>
          <a:bodyPr/>
          <a:lstStyle/>
          <a:p>
            <a:fld id="{2FF9C1CA-27ED-46C1-8525-37ABE13F03B0}" type="datetimeFigureOut">
              <a:rPr lang="vi-VN" smtClean="0"/>
              <a:t>07/02/2026</a:t>
            </a:fld>
            <a:endParaRPr lang="vi-VN"/>
          </a:p>
        </p:txBody>
      </p:sp>
      <p:sp>
        <p:nvSpPr>
          <p:cNvPr id="8" name="Footer Placeholder 7">
            <a:extLst>
              <a:ext uri="{FF2B5EF4-FFF2-40B4-BE49-F238E27FC236}">
                <a16:creationId xmlns:a16="http://schemas.microsoft.com/office/drawing/2014/main" id="{503930F0-6E9D-4535-897B-48B2B330341D}"/>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C0E3C02-94DA-4ACC-A3AE-A828F02F6E7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89010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97CB9-D932-4FD4-B776-B6D34AEA3208}"/>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A962FE11-FC34-4584-87BA-22676E09922A}"/>
              </a:ext>
            </a:extLst>
          </p:cNvPr>
          <p:cNvSpPr>
            <a:spLocks noGrp="1"/>
          </p:cNvSpPr>
          <p:nvPr>
            <p:ph type="dt" sz="half" idx="10"/>
          </p:nvPr>
        </p:nvSpPr>
        <p:spPr/>
        <p:txBody>
          <a:bodyPr/>
          <a:lstStyle/>
          <a:p>
            <a:fld id="{2FF9C1CA-27ED-46C1-8525-37ABE13F03B0}" type="datetimeFigureOut">
              <a:rPr lang="vi-VN" smtClean="0"/>
              <a:t>07/02/2026</a:t>
            </a:fld>
            <a:endParaRPr lang="vi-VN"/>
          </a:p>
        </p:txBody>
      </p:sp>
      <p:sp>
        <p:nvSpPr>
          <p:cNvPr id="4" name="Footer Placeholder 3">
            <a:extLst>
              <a:ext uri="{FF2B5EF4-FFF2-40B4-BE49-F238E27FC236}">
                <a16:creationId xmlns:a16="http://schemas.microsoft.com/office/drawing/2014/main" id="{0754B8B2-2652-4757-B95D-8255071D4C93}"/>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46E71F95-6F81-4FDA-B714-89F84A91AAE5}"/>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33132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EA5293-DCD2-4900-97FA-755F5C6CA313}"/>
              </a:ext>
            </a:extLst>
          </p:cNvPr>
          <p:cNvSpPr>
            <a:spLocks noGrp="1"/>
          </p:cNvSpPr>
          <p:nvPr>
            <p:ph type="dt" sz="half" idx="10"/>
          </p:nvPr>
        </p:nvSpPr>
        <p:spPr/>
        <p:txBody>
          <a:bodyPr/>
          <a:lstStyle/>
          <a:p>
            <a:fld id="{2FF9C1CA-27ED-46C1-8525-37ABE13F03B0}" type="datetimeFigureOut">
              <a:rPr lang="vi-VN" smtClean="0"/>
              <a:t>07/02/2026</a:t>
            </a:fld>
            <a:endParaRPr lang="vi-VN"/>
          </a:p>
        </p:txBody>
      </p:sp>
      <p:sp>
        <p:nvSpPr>
          <p:cNvPr id="3" name="Footer Placeholder 2">
            <a:extLst>
              <a:ext uri="{FF2B5EF4-FFF2-40B4-BE49-F238E27FC236}">
                <a16:creationId xmlns:a16="http://schemas.microsoft.com/office/drawing/2014/main" id="{5CC52C3D-6041-4625-AC08-9327233F2B18}"/>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CCF0C907-31D2-4439-B21C-BF8F8366D371}"/>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39087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4B62-2C54-4574-B543-5EB51B1DD8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4E0D8E50-F3A2-4687-B0C9-1F0E70AE71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FBFDF51E-E4BD-4E69-BA7D-AB7D9EBAE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F5F6E8-DF3A-4E10-99D5-E4B28F364964}"/>
              </a:ext>
            </a:extLst>
          </p:cNvPr>
          <p:cNvSpPr>
            <a:spLocks noGrp="1"/>
          </p:cNvSpPr>
          <p:nvPr>
            <p:ph type="dt" sz="half" idx="10"/>
          </p:nvPr>
        </p:nvSpPr>
        <p:spPr/>
        <p:txBody>
          <a:bodyPr/>
          <a:lstStyle/>
          <a:p>
            <a:fld id="{2FF9C1CA-27ED-46C1-8525-37ABE13F03B0}" type="datetimeFigureOut">
              <a:rPr lang="vi-VN" smtClean="0"/>
              <a:t>07/02/2026</a:t>
            </a:fld>
            <a:endParaRPr lang="vi-VN"/>
          </a:p>
        </p:txBody>
      </p:sp>
      <p:sp>
        <p:nvSpPr>
          <p:cNvPr id="6" name="Footer Placeholder 5">
            <a:extLst>
              <a:ext uri="{FF2B5EF4-FFF2-40B4-BE49-F238E27FC236}">
                <a16:creationId xmlns:a16="http://schemas.microsoft.com/office/drawing/2014/main" id="{EBB19D56-AA9B-48D9-A797-22DF8770661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1A8B5EE-5785-4A56-886B-75834DB3FEF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24866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F0DF1-2E9F-4D46-9DD9-7544FFCB60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3B45455-BF2B-4E0F-88A8-C30EACBA68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1DA077DF-EF3A-4A0C-A177-0489E1CCD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53553-7ED7-4561-81BF-C072759EEB4D}"/>
              </a:ext>
            </a:extLst>
          </p:cNvPr>
          <p:cNvSpPr>
            <a:spLocks noGrp="1"/>
          </p:cNvSpPr>
          <p:nvPr>
            <p:ph type="dt" sz="half" idx="10"/>
          </p:nvPr>
        </p:nvSpPr>
        <p:spPr/>
        <p:txBody>
          <a:bodyPr/>
          <a:lstStyle/>
          <a:p>
            <a:fld id="{2FF9C1CA-27ED-46C1-8525-37ABE13F03B0}" type="datetimeFigureOut">
              <a:rPr lang="vi-VN" smtClean="0"/>
              <a:t>07/02/2026</a:t>
            </a:fld>
            <a:endParaRPr lang="vi-VN"/>
          </a:p>
        </p:txBody>
      </p:sp>
      <p:sp>
        <p:nvSpPr>
          <p:cNvPr id="6" name="Footer Placeholder 5">
            <a:extLst>
              <a:ext uri="{FF2B5EF4-FFF2-40B4-BE49-F238E27FC236}">
                <a16:creationId xmlns:a16="http://schemas.microsoft.com/office/drawing/2014/main" id="{F9F11194-45E8-4829-B6A3-638191FB5FC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9D27BEFB-5AA3-4CB9-8D66-689781445B3D}"/>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1374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BDEA6-FF88-4323-ACF8-DACE668E1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A2C8C242-8DEE-41DC-A727-D8B145B3F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7FE7123-EC5E-487F-AE75-526036135A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F9C1CA-27ED-46C1-8525-37ABE13F03B0}" type="datetimeFigureOut">
              <a:rPr lang="vi-VN" smtClean="0"/>
              <a:t>07/02/2026</a:t>
            </a:fld>
            <a:endParaRPr lang="vi-VN"/>
          </a:p>
        </p:txBody>
      </p:sp>
      <p:sp>
        <p:nvSpPr>
          <p:cNvPr id="5" name="Footer Placeholder 4">
            <a:extLst>
              <a:ext uri="{FF2B5EF4-FFF2-40B4-BE49-F238E27FC236}">
                <a16:creationId xmlns:a16="http://schemas.microsoft.com/office/drawing/2014/main" id="{6D43B4BD-603F-418B-BA87-65BAF4125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99A1C33B-A489-4130-9B31-902838D43E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CB2F9-C746-405B-B972-04B60C6BF1F2}" type="slidenum">
              <a:rPr lang="vi-VN" smtClean="0"/>
              <a:t>‹#›</a:t>
            </a:fld>
            <a:endParaRPr lang="vi-VN"/>
          </a:p>
        </p:txBody>
      </p:sp>
    </p:spTree>
    <p:extLst>
      <p:ext uri="{BB962C8B-B14F-4D97-AF65-F5344CB8AC3E}">
        <p14:creationId xmlns:p14="http://schemas.microsoft.com/office/powerpoint/2010/main" val="223782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rPr>
              <a:t>✠</a:t>
            </a:r>
            <a:r>
              <a:rPr kumimoji="0" lang="en-US" sz="34400" b="1" i="0" u="none" strike="noStrike" kern="1200" cap="none" spc="0" normalizeH="0" baseline="0" noProof="0" dirty="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VUI HỌC KINH </a:t>
            </a:r>
            <a:r>
              <a:rPr kumimoji="0" lang="en-US" sz="34400" b="1" i="0" u="none" strike="noStrike" kern="1200" cap="none" spc="0" normalizeH="0" baseline="0" noProof="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THÁNH</a:t>
            </a:r>
            <a:r>
              <a:rPr kumimoji="0" lang="en-US" sz="34400" b="1" i="0" u="none" strike="noStrike" kern="1200" cap="none" spc="0" normalizeH="0" baseline="0" noProof="0">
                <a:ln>
                  <a:noFill/>
                </a:ln>
                <a:solidFill>
                  <a:srgbClr val="FF0000"/>
                </a:solidFill>
                <a:effectLst/>
                <a:uLnTx/>
                <a:uFillTx/>
                <a:latin typeface="Montserrat Black" panose="00000A00000000000000" pitchFamily="2" charset="0"/>
                <a:ea typeface="Verdana" panose="020B0604030504040204" pitchFamily="34" charset="0"/>
                <a:cs typeface="+mn-cs"/>
              </a:rPr>
              <a:t>✠</a:t>
            </a:r>
            <a:endPar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endParaRP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6055437"/>
            <a:ext cx="12192000" cy="746358"/>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400" b="1" kern="10">
                <a:ln w="9525">
                  <a:noFill/>
                  <a:prstDash val="solid"/>
                </a:ln>
                <a:solidFill>
                  <a:srgbClr val="FF0000">
                    <a:alpha val="77000"/>
                  </a:srgbClr>
                </a:solidFill>
                <a:effectLst>
                  <a:outerShdw blurRad="12700" dist="38100" dir="2700000" algn="tl" rotWithShape="0">
                    <a:srgbClr val="5B9BD5">
                      <a:lumMod val="60000"/>
                      <a:lumOff val="40000"/>
                    </a:srgbClr>
                  </a:outerShdw>
                </a:effectLst>
                <a:latin typeface="Verdana" panose="020B0604030504040204" pitchFamily="34" charset="0"/>
                <a:ea typeface="Verdana" panose="020B0604030504040204" pitchFamily="34" charset="0"/>
              </a:rPr>
              <a:t>CHÚA NHẬT V THƯỜNG NIÊN - A</a:t>
            </a:r>
            <a:endParaRPr kumimoji="0" lang="en-US" sz="4400" b="1" i="0" u="none" strike="noStrike" kern="10" cap="none" spc="0" normalizeH="0" baseline="0" noProof="0" dirty="0">
              <a:ln w="9525">
                <a:noFill/>
                <a:prstDash val="solid"/>
              </a:ln>
              <a:solidFill>
                <a:srgbClr val="FF0000">
                  <a:alpha val="77000"/>
                </a:srgbClr>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8144541" y="3776782"/>
            <a:ext cx="404746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HY VỌNG</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81207" y="3776782"/>
            <a:ext cx="40930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noProof="0">
                <a:solidFill>
                  <a:srgbClr val="FF0000"/>
                </a:solidFill>
                <a:latin typeface="Verdana" panose="020B0604030504040204" pitchFamily="34" charset="0"/>
                <a:ea typeface="Verdana" panose="020B0604030504040204" pitchFamily="34" charset="0"/>
                <a:cs typeface="Tahoma" panose="020B0604030504040204" pitchFamily="34" charset="0"/>
              </a:rPr>
              <a:t>TIN YÊU</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73915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lang="it-IT" sz="4800" b="1">
                  <a:solidFill>
                    <a:prstClr val="black"/>
                  </a:solidFill>
                  <a:latin typeface="Times New Roman" pitchFamily="18" charset="0"/>
                  <a:cs typeface="Times New Roman" pitchFamily="18" charset="0"/>
                </a:rPr>
                <a:t>Làm phân bón cho cây</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Làm đường đi</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Để xây tường</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Quăng ra ngoài cho người ta chà đạp</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60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2. </a:t>
            </a:r>
            <a:r>
              <a:rPr lang="vi-VN" sz="6000" b="1">
                <a:solidFill>
                  <a:schemeClr val="tx1"/>
                </a:solidFill>
                <a:latin typeface="Verdana" panose="020B0604030504040204" pitchFamily="34" charset="0"/>
                <a:ea typeface="Verdana" panose="020B0604030504040204" pitchFamily="34" charset="0"/>
              </a:rPr>
              <a:t>NẾU MUỐI TRỞ THÀNH VÔ DỤNG, </a:t>
            </a:r>
            <a:r>
              <a:rPr lang="vi-VN" sz="6000" b="1">
                <a:solidFill>
                  <a:srgbClr val="FF0000"/>
                </a:solidFill>
                <a:latin typeface="Verdana" panose="020B0604030504040204" pitchFamily="34" charset="0"/>
                <a:ea typeface="Verdana" panose="020B0604030504040204" pitchFamily="34" charset="0"/>
              </a:rPr>
              <a:t>THÌ LÀM GÌ</a:t>
            </a:r>
            <a:r>
              <a:rPr lang="vi-VN" sz="6000" b="1">
                <a:solidFill>
                  <a:schemeClr val="tx1"/>
                </a:solidFill>
                <a:latin typeface="Verdana" panose="020B0604030504040204" pitchFamily="34" charset="0"/>
                <a:ea typeface="Verdana" panose="020B0604030504040204" pitchFamily="34" charset="0"/>
              </a:rPr>
              <a:t>?</a:t>
            </a:r>
          </a:p>
        </p:txBody>
      </p:sp>
      <p:grpSp>
        <p:nvGrpSpPr>
          <p:cNvPr id="9" name="Group 33"/>
          <p:cNvGrpSpPr>
            <a:grpSpLocks/>
          </p:cNvGrpSpPr>
          <p:nvPr/>
        </p:nvGrpSpPr>
        <p:grpSpPr bwMode="auto">
          <a:xfrm>
            <a:off x="-48988" y="5352385"/>
            <a:ext cx="12240885" cy="806783"/>
            <a:chOff x="-1896924" y="4689645"/>
            <a:chExt cx="10566931" cy="691518"/>
          </a:xfrm>
          <a:solidFill>
            <a:srgbClr val="00B0F0"/>
          </a:solidFill>
        </p:grpSpPr>
        <p:sp>
          <p:nvSpPr>
            <p:cNvPr id="33" name="Rounded Rectangle 12"/>
            <p:cNvSpPr>
              <a:spLocks noChangeArrowheads="1"/>
            </p:cNvSpPr>
            <p:nvPr/>
          </p:nvSpPr>
          <p:spPr bwMode="auto">
            <a:xfrm>
              <a:off x="-969062" y="468964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Quăng ra ngoài cho người ta chà đạp</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35833382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Trần gian</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Con người</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Mọi người</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Những người tin Chúa</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6000" b="1">
                <a:solidFill>
                  <a:schemeClr val="tx1"/>
                </a:solidFill>
                <a:latin typeface="Verdana" panose="020B0604030504040204" pitchFamily="34" charset="0"/>
                <a:ea typeface="Verdana" panose="020B0604030504040204" pitchFamily="34" charset="0"/>
                <a:cs typeface="Tahoma" panose="020B0604030504040204" pitchFamily="34" charset="0"/>
              </a:rPr>
              <a:t>3</a:t>
            </a:r>
            <a:r>
              <a:rPr kumimoji="0" lang="en-US" sz="60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6000" b="1">
                <a:solidFill>
                  <a:schemeClr val="tx1"/>
                </a:solidFill>
                <a:latin typeface="Verdana" panose="020B0604030504040204" pitchFamily="34" charset="0"/>
                <a:ea typeface="Verdana" panose="020B0604030504040204" pitchFamily="34" charset="0"/>
              </a:rPr>
              <a:t>ĐỨC GIÊSU NÓI ANH EM LÀ ÁNH SÁNG </a:t>
            </a:r>
            <a:r>
              <a:rPr lang="vi-VN" sz="6000" b="1">
                <a:solidFill>
                  <a:srgbClr val="FF0000"/>
                </a:solidFill>
                <a:latin typeface="Verdana" panose="020B0604030504040204" pitchFamily="34" charset="0"/>
                <a:ea typeface="Verdana" panose="020B0604030504040204" pitchFamily="34" charset="0"/>
              </a:rPr>
              <a:t>CHO AI</a:t>
            </a:r>
            <a:r>
              <a:rPr lang="vi-VN" sz="6000" b="1">
                <a:solidFill>
                  <a:schemeClr val="tx1"/>
                </a:solidFill>
                <a:latin typeface="Verdana" panose="020B0604030504040204" pitchFamily="34" charset="0"/>
                <a:ea typeface="Verdana" panose="020B0604030504040204" pitchFamily="34" charset="0"/>
              </a:rPr>
              <a:t>?</a:t>
            </a:r>
            <a:endParaRPr lang="vi-VN" sz="60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4501321"/>
            <a:ext cx="12248199" cy="802935"/>
            <a:chOff x="-1896924" y="4683020"/>
            <a:chExt cx="10573245" cy="688222"/>
          </a:xfrm>
          <a:solidFill>
            <a:srgbClr val="00B0F0"/>
          </a:solidFill>
        </p:grpSpPr>
        <p:sp>
          <p:nvSpPr>
            <p:cNvPr id="33" name="Rounded Rectangle 12"/>
            <p:cNvSpPr>
              <a:spLocks noChangeArrowheads="1"/>
            </p:cNvSpPr>
            <p:nvPr/>
          </p:nvSpPr>
          <p:spPr bwMode="auto">
            <a:xfrm>
              <a:off x="-962748" y="4683020"/>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Trần gian</a:t>
              </a:r>
            </a:p>
          </p:txBody>
        </p:sp>
        <p:sp>
          <p:nvSpPr>
            <p:cNvPr id="19" name="AutoShape 46"/>
            <p:cNvSpPr>
              <a:spLocks noChangeArrowheads="1"/>
            </p:cNvSpPr>
            <p:nvPr/>
          </p:nvSpPr>
          <p:spPr bwMode="auto">
            <a:xfrm>
              <a:off x="-1896924" y="4685442"/>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8314503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Dưới đáy thùng</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Trên đế</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Sau bức vách</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Trong phòng kín</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4800" b="1">
                <a:solidFill>
                  <a:schemeClr val="tx1"/>
                </a:solidFill>
                <a:latin typeface="Verdana" panose="020B0604030504040204" pitchFamily="34" charset="0"/>
                <a:ea typeface="Verdana" panose="020B0604030504040204" pitchFamily="34" charset="0"/>
                <a:cs typeface="Tahoma" panose="020B0604030504040204" pitchFamily="34" charset="0"/>
              </a:rPr>
              <a:t>4</a:t>
            </a:r>
            <a:r>
              <a:rPr kumimoji="0" lang="en-US" sz="48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4800" b="1">
                <a:solidFill>
                  <a:schemeClr val="tx1"/>
                </a:solidFill>
                <a:latin typeface="Verdana" panose="020B0604030504040204" pitchFamily="34" charset="0"/>
                <a:ea typeface="Verdana" panose="020B0604030504040204" pitchFamily="34" charset="0"/>
              </a:rPr>
              <a:t> NGƯỜI TA THẮP ĐÈN RỒI ĐẶT </a:t>
            </a:r>
            <a:r>
              <a:rPr lang="vi-VN" sz="4800" b="1">
                <a:solidFill>
                  <a:srgbClr val="FF0000"/>
                </a:solidFill>
                <a:latin typeface="Verdana" panose="020B0604030504040204" pitchFamily="34" charset="0"/>
                <a:ea typeface="Verdana" panose="020B0604030504040204" pitchFamily="34" charset="0"/>
              </a:rPr>
              <a:t>Ở ĐÂU</a:t>
            </a:r>
            <a:r>
              <a:rPr lang="vi-VN" sz="4800" b="1">
                <a:solidFill>
                  <a:schemeClr val="tx1"/>
                </a:solidFill>
                <a:latin typeface="Verdana" panose="020B0604030504040204" pitchFamily="34" charset="0"/>
                <a:ea typeface="Verdana" panose="020B0604030504040204" pitchFamily="34" charset="0"/>
              </a:rPr>
              <a:t> ĐỂ ĐÈN SOI CHIẾU CHO MỌI NGƯỜI TRONG NHÀ?</a:t>
            </a:r>
            <a:endParaRPr lang="vi-VN" sz="4800" b="1" u="sng">
              <a:solidFill>
                <a:srgbClr val="FF000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6" y="2758821"/>
            <a:ext cx="12248068" cy="803316"/>
            <a:chOff x="-1896924" y="4692614"/>
            <a:chExt cx="10573131" cy="688549"/>
          </a:xfrm>
          <a:solidFill>
            <a:srgbClr val="00B0F0"/>
          </a:solidFill>
        </p:grpSpPr>
        <p:sp>
          <p:nvSpPr>
            <p:cNvPr id="33" name="Rounded Rectangle 12"/>
            <p:cNvSpPr>
              <a:spLocks noChangeArrowheads="1"/>
            </p:cNvSpPr>
            <p:nvPr/>
          </p:nvSpPr>
          <p:spPr bwMode="auto">
            <a:xfrm>
              <a:off x="-962862" y="4692614"/>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Trên đế</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A</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3686223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Đấng giải thoát anh em</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800" b="1">
                  <a:solidFill>
                    <a:prstClr val="black"/>
                  </a:solidFill>
                  <a:latin typeface="Times New Roman" panose="02020603050405020304" pitchFamily="18" charset="0"/>
                  <a:cs typeface="Times New Roman" panose="02020603050405020304" pitchFamily="18" charset="0"/>
                </a:rPr>
                <a:t> Thiên Chúa của anh em</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indent="-257175" defTabSz="457200">
                <a:defRPr/>
              </a:pPr>
              <a:r>
                <a:rPr lang="en-US" sz="4800" b="1">
                  <a:solidFill>
                    <a:prstClr val="black"/>
                  </a:solidFill>
                  <a:latin typeface="Times New Roman" pitchFamily="18" charset="0"/>
                  <a:cs typeface="Times New Roman" pitchFamily="18" charset="0"/>
                </a:rPr>
                <a:t> </a:t>
              </a:r>
              <a:r>
                <a:rPr lang="vi-VN" sz="4800" b="1">
                  <a:solidFill>
                    <a:prstClr val="black"/>
                  </a:solidFill>
                  <a:latin typeface="Times New Roman" pitchFamily="18" charset="0"/>
                  <a:cs typeface="Times New Roman" pitchFamily="18" charset="0"/>
                </a:rPr>
                <a:t>Anh em là người công chính</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Cha của anh em, Đấng ngự trên trời</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4800" b="1">
                <a:solidFill>
                  <a:schemeClr val="tx1"/>
                </a:solidFill>
                <a:latin typeface="Verdana" panose="020B0604030504040204" pitchFamily="34" charset="0"/>
                <a:ea typeface="Verdana" panose="020B0604030504040204" pitchFamily="34" charset="0"/>
                <a:cs typeface="Tahoma" panose="020B0604030504040204" pitchFamily="34" charset="0"/>
              </a:rPr>
              <a:t>5</a:t>
            </a:r>
            <a:r>
              <a:rPr kumimoji="0" lang="en-US" sz="48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4800" b="1">
                <a:solidFill>
                  <a:schemeClr val="tx1"/>
                </a:solidFill>
                <a:latin typeface="Verdana" panose="020B0604030504040204" pitchFamily="34" charset="0"/>
                <a:ea typeface="Verdana" panose="020B0604030504040204" pitchFamily="34" charset="0"/>
              </a:rPr>
              <a:t> KHI NHÌN THẤY NHỮNG VIỆC TỐT ĐẸP CỦA ANH EM LÀM, NGƯỜI TA </a:t>
            </a:r>
            <a:r>
              <a:rPr lang="vi-VN" sz="4800" b="1">
                <a:solidFill>
                  <a:srgbClr val="FF0000"/>
                </a:solidFill>
                <a:latin typeface="Verdana" panose="020B0604030504040204" pitchFamily="34" charset="0"/>
                <a:ea typeface="Verdana" panose="020B0604030504040204" pitchFamily="34" charset="0"/>
              </a:rPr>
              <a:t>TÔN VINH AI?</a:t>
            </a:r>
          </a:p>
        </p:txBody>
      </p:sp>
      <p:grpSp>
        <p:nvGrpSpPr>
          <p:cNvPr id="9" name="Group 33"/>
          <p:cNvGrpSpPr>
            <a:grpSpLocks/>
          </p:cNvGrpSpPr>
          <p:nvPr/>
        </p:nvGrpSpPr>
        <p:grpSpPr bwMode="auto">
          <a:xfrm>
            <a:off x="-48988" y="5358975"/>
            <a:ext cx="12240888" cy="802859"/>
            <a:chOff x="-1896924" y="4695363"/>
            <a:chExt cx="10566934" cy="688152"/>
          </a:xfrm>
          <a:solidFill>
            <a:srgbClr val="00B0F0"/>
          </a:solidFill>
        </p:grpSpPr>
        <p:sp>
          <p:nvSpPr>
            <p:cNvPr id="33" name="Rounded Rectangle 12"/>
            <p:cNvSpPr>
              <a:spLocks noChangeArrowheads="1"/>
            </p:cNvSpPr>
            <p:nvPr/>
          </p:nvSpPr>
          <p:spPr bwMode="auto">
            <a:xfrm>
              <a:off x="-969059" y="469771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Cha của anh em, Đấng ngự trên trời</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31010243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hlinkClick r:id="rId2" action="ppaction://hlinksldjump"/>
            <a:extLst>
              <a:ext uri="{FF2B5EF4-FFF2-40B4-BE49-F238E27FC236}">
                <a16:creationId xmlns:a16="http://schemas.microsoft.com/office/drawing/2014/main" id="{24A4E883-FCB6-4A29-AED5-F00EFD997A30}"/>
              </a:ext>
            </a:extLst>
          </p:cNvPr>
          <p:cNvSpPr/>
          <p:nvPr/>
        </p:nvSpPr>
        <p:spPr>
          <a:xfrm>
            <a:off x="10761044" y="70948"/>
            <a:ext cx="1392283" cy="138688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HÀNG</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 DỌC</a:t>
            </a:r>
          </a:p>
        </p:txBody>
      </p:sp>
      <p:sp>
        <p:nvSpPr>
          <p:cNvPr id="19" name="Star: 10 Points 18">
            <a:extLst>
              <a:ext uri="{FF2B5EF4-FFF2-40B4-BE49-F238E27FC236}">
                <a16:creationId xmlns:a16="http://schemas.microsoft.com/office/drawing/2014/main" id="{7DDA5614-72C5-4089-8576-05FAC9405CCA}"/>
              </a:ext>
            </a:extLst>
          </p:cNvPr>
          <p:cNvSpPr/>
          <p:nvPr/>
        </p:nvSpPr>
        <p:spPr>
          <a:xfrm>
            <a:off x="358520" y="75532"/>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1</a:t>
            </a:r>
          </a:p>
        </p:txBody>
      </p:sp>
      <p:sp>
        <p:nvSpPr>
          <p:cNvPr id="20" name="Star: 10 Points 19">
            <a:extLst>
              <a:ext uri="{FF2B5EF4-FFF2-40B4-BE49-F238E27FC236}">
                <a16:creationId xmlns:a16="http://schemas.microsoft.com/office/drawing/2014/main" id="{4377D926-FFF0-449D-8291-15C3F23C6E24}"/>
              </a:ext>
            </a:extLst>
          </p:cNvPr>
          <p:cNvSpPr/>
          <p:nvPr/>
        </p:nvSpPr>
        <p:spPr>
          <a:xfrm>
            <a:off x="350184" y="725431"/>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2</a:t>
            </a:r>
          </a:p>
        </p:txBody>
      </p:sp>
      <p:sp>
        <p:nvSpPr>
          <p:cNvPr id="21" name="Star: 10 Points 20">
            <a:extLst>
              <a:ext uri="{FF2B5EF4-FFF2-40B4-BE49-F238E27FC236}">
                <a16:creationId xmlns:a16="http://schemas.microsoft.com/office/drawing/2014/main" id="{05ACA9F3-ECCA-4C89-9F0E-8AE8BB0F02AE}"/>
              </a:ext>
            </a:extLst>
          </p:cNvPr>
          <p:cNvSpPr/>
          <p:nvPr/>
        </p:nvSpPr>
        <p:spPr>
          <a:xfrm>
            <a:off x="350819" y="1366295"/>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3</a:t>
            </a:r>
          </a:p>
        </p:txBody>
      </p:sp>
      <p:sp>
        <p:nvSpPr>
          <p:cNvPr id="22" name="Star: 10 Points 21">
            <a:extLst>
              <a:ext uri="{FF2B5EF4-FFF2-40B4-BE49-F238E27FC236}">
                <a16:creationId xmlns:a16="http://schemas.microsoft.com/office/drawing/2014/main" id="{6CA936C2-E6DD-4EEB-AE8C-6AC5FDE9CF3B}"/>
              </a:ext>
            </a:extLst>
          </p:cNvPr>
          <p:cNvSpPr/>
          <p:nvPr/>
        </p:nvSpPr>
        <p:spPr>
          <a:xfrm>
            <a:off x="343280" y="2019447"/>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4</a:t>
            </a:r>
          </a:p>
        </p:txBody>
      </p:sp>
      <p:sp>
        <p:nvSpPr>
          <p:cNvPr id="23" name="Star: 10 Points 22">
            <a:extLst>
              <a:ext uri="{FF2B5EF4-FFF2-40B4-BE49-F238E27FC236}">
                <a16:creationId xmlns:a16="http://schemas.microsoft.com/office/drawing/2014/main" id="{D24EDBC7-07A1-4C4A-8613-55A57AE77FCF}"/>
              </a:ext>
            </a:extLst>
          </p:cNvPr>
          <p:cNvSpPr/>
          <p:nvPr/>
        </p:nvSpPr>
        <p:spPr>
          <a:xfrm>
            <a:off x="350819" y="2681401"/>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5</a:t>
            </a:r>
          </a:p>
        </p:txBody>
      </p:sp>
      <p:sp>
        <p:nvSpPr>
          <p:cNvPr id="24" name="Star: 10 Points 23">
            <a:extLst>
              <a:ext uri="{FF2B5EF4-FFF2-40B4-BE49-F238E27FC236}">
                <a16:creationId xmlns:a16="http://schemas.microsoft.com/office/drawing/2014/main" id="{1B4680BC-77A9-4EAC-94ED-4C24A4CA229B}"/>
              </a:ext>
            </a:extLst>
          </p:cNvPr>
          <p:cNvSpPr/>
          <p:nvPr/>
        </p:nvSpPr>
        <p:spPr>
          <a:xfrm>
            <a:off x="351535" y="3338276"/>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6</a:t>
            </a:r>
          </a:p>
        </p:txBody>
      </p:sp>
      <p:graphicFrame>
        <p:nvGraphicFramePr>
          <p:cNvPr id="5" name="Table 4">
            <a:extLst>
              <a:ext uri="{FF2B5EF4-FFF2-40B4-BE49-F238E27FC236}">
                <a16:creationId xmlns:a16="http://schemas.microsoft.com/office/drawing/2014/main" id="{C44EF259-C730-4A3D-93A7-49B3BA74B443}"/>
              </a:ext>
            </a:extLst>
          </p:cNvPr>
          <p:cNvGraphicFramePr>
            <a:graphicFrameLocks noGrp="1"/>
          </p:cNvGraphicFramePr>
          <p:nvPr>
            <p:extLst>
              <p:ext uri="{D42A27DB-BD31-4B8C-83A1-F6EECF244321}">
                <p14:modId xmlns:p14="http://schemas.microsoft.com/office/powerpoint/2010/main" val="2037708173"/>
              </p:ext>
            </p:extLst>
          </p:nvPr>
        </p:nvGraphicFramePr>
        <p:xfrm>
          <a:off x="1375028" y="65103"/>
          <a:ext cx="8995886" cy="5120640"/>
        </p:xfrm>
        <a:graphic>
          <a:graphicData uri="http://schemas.openxmlformats.org/drawingml/2006/table">
            <a:tbl>
              <a:tblPr firstRow="1" firstCol="1" bandRow="1"/>
              <a:tblGrid>
                <a:gridCol w="999078">
                  <a:extLst>
                    <a:ext uri="{9D8B030D-6E8A-4147-A177-3AD203B41FA5}">
                      <a16:colId xmlns:a16="http://schemas.microsoft.com/office/drawing/2014/main" val="2798328770"/>
                    </a:ext>
                  </a:extLst>
                </a:gridCol>
                <a:gridCol w="999078">
                  <a:extLst>
                    <a:ext uri="{9D8B030D-6E8A-4147-A177-3AD203B41FA5}">
                      <a16:colId xmlns:a16="http://schemas.microsoft.com/office/drawing/2014/main" val="2851470237"/>
                    </a:ext>
                  </a:extLst>
                </a:gridCol>
                <a:gridCol w="999078">
                  <a:extLst>
                    <a:ext uri="{9D8B030D-6E8A-4147-A177-3AD203B41FA5}">
                      <a16:colId xmlns:a16="http://schemas.microsoft.com/office/drawing/2014/main" val="2154283047"/>
                    </a:ext>
                  </a:extLst>
                </a:gridCol>
                <a:gridCol w="999078">
                  <a:extLst>
                    <a:ext uri="{9D8B030D-6E8A-4147-A177-3AD203B41FA5}">
                      <a16:colId xmlns:a16="http://schemas.microsoft.com/office/drawing/2014/main" val="3647057924"/>
                    </a:ext>
                  </a:extLst>
                </a:gridCol>
                <a:gridCol w="999078">
                  <a:extLst>
                    <a:ext uri="{9D8B030D-6E8A-4147-A177-3AD203B41FA5}">
                      <a16:colId xmlns:a16="http://schemas.microsoft.com/office/drawing/2014/main" val="446130226"/>
                    </a:ext>
                  </a:extLst>
                </a:gridCol>
                <a:gridCol w="1000124">
                  <a:extLst>
                    <a:ext uri="{9D8B030D-6E8A-4147-A177-3AD203B41FA5}">
                      <a16:colId xmlns:a16="http://schemas.microsoft.com/office/drawing/2014/main" val="1632274922"/>
                    </a:ext>
                  </a:extLst>
                </a:gridCol>
                <a:gridCol w="1000124">
                  <a:extLst>
                    <a:ext uri="{9D8B030D-6E8A-4147-A177-3AD203B41FA5}">
                      <a16:colId xmlns:a16="http://schemas.microsoft.com/office/drawing/2014/main" val="884516262"/>
                    </a:ext>
                  </a:extLst>
                </a:gridCol>
                <a:gridCol w="1000124">
                  <a:extLst>
                    <a:ext uri="{9D8B030D-6E8A-4147-A177-3AD203B41FA5}">
                      <a16:colId xmlns:a16="http://schemas.microsoft.com/office/drawing/2014/main" val="1081010620"/>
                    </a:ext>
                  </a:extLst>
                </a:gridCol>
                <a:gridCol w="1000124">
                  <a:extLst>
                    <a:ext uri="{9D8B030D-6E8A-4147-A177-3AD203B41FA5}">
                      <a16:colId xmlns:a16="http://schemas.microsoft.com/office/drawing/2014/main" val="1581182532"/>
                    </a:ext>
                  </a:extLst>
                </a:gridCol>
              </a:tblGrid>
              <a:tr h="634257">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785061126"/>
                  </a:ext>
                </a:extLst>
              </a:tr>
              <a:tr h="634257">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41543499"/>
                  </a:ext>
                </a:extLst>
              </a:tr>
              <a:tr h="634257">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634257">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634257">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9385001"/>
                  </a:ext>
                </a:extLst>
              </a:tr>
              <a:tr h="634257">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04770830"/>
                  </a:ext>
                </a:extLst>
              </a:tr>
              <a:tr h="634257">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492633543"/>
                  </a:ext>
                </a:extLst>
              </a:tr>
              <a:tr h="634257">
                <a:tc>
                  <a:txBody>
                    <a:bodyPr/>
                    <a:lstStyle/>
                    <a:p>
                      <a:pPr algn="ctr"/>
                      <a:endParaRPr lang="en-US" sz="36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600" b="1">
                          <a:latin typeface="Tahoma" panose="020B0604030504040204" pitchFamily="34" charset="0"/>
                          <a:ea typeface="Tahoma" panose="020B0604030504040204" pitchFamily="34" charset="0"/>
                          <a:cs typeface="Tahoma" panose="020B0604030504040204" pitchFamily="34" charset="0"/>
                        </a:rPr>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37341571"/>
                  </a:ext>
                </a:extLst>
              </a:tr>
            </a:tbl>
          </a:graphicData>
        </a:graphic>
      </p:graphicFrame>
      <p:sp>
        <p:nvSpPr>
          <p:cNvPr id="183" name="Rectangle 182">
            <a:extLst>
              <a:ext uri="{FF2B5EF4-FFF2-40B4-BE49-F238E27FC236}">
                <a16:creationId xmlns:a16="http://schemas.microsoft.com/office/drawing/2014/main" id="{B6A374E2-53DA-8E99-E8FA-87DFE32B3B02}"/>
              </a:ext>
            </a:extLst>
          </p:cNvPr>
          <p:cNvSpPr/>
          <p:nvPr/>
        </p:nvSpPr>
        <p:spPr>
          <a:xfrm>
            <a:off x="10160" y="5268010"/>
            <a:ext cx="12192000" cy="1589990"/>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1</a:t>
            </a:r>
            <a:r>
              <a:rPr lang="vi-VN" sz="4800" b="1">
                <a:solidFill>
                  <a:schemeClr val="tx1">
                    <a:lumMod val="95000"/>
                    <a:lumOff val="5000"/>
                  </a:schemeClr>
                </a:solidFill>
                <a:latin typeface="Verdana" panose="020B0604030504040204" pitchFamily="34" charset="0"/>
                <a:ea typeface="Verdana" panose="020B0604030504040204" pitchFamily="34" charset="0"/>
              </a:rPr>
              <a:t>.	</a:t>
            </a:r>
            <a:r>
              <a:rPr lang="en-US" sz="4800" b="1" cap="all">
                <a:latin typeface="Arial" panose="020B0604020202020204" pitchFamily="34" charset="0"/>
                <a:cs typeface="Arial" panose="020B0604020202020204" pitchFamily="34" charset="0"/>
              </a:rPr>
              <a:t> </a:t>
            </a:r>
            <a:r>
              <a:rPr lang="en-US" sz="4800" b="1" cap="all">
                <a:solidFill>
                  <a:srgbClr val="FF0000"/>
                </a:solidFill>
                <a:latin typeface="Tahoma" panose="020B0604030504040204" pitchFamily="34" charset="0"/>
                <a:ea typeface="Tahoma" panose="020B0604030504040204" pitchFamily="34" charset="0"/>
                <a:cs typeface="Tahoma" panose="020B0604030504040204" pitchFamily="34" charset="0"/>
              </a:rPr>
              <a:t>Cái gì </a:t>
            </a:r>
            <a:r>
              <a:rPr lang="en-US" sz="4800" b="1" cap="all">
                <a:latin typeface="Tahoma" panose="020B0604030504040204" pitchFamily="34" charset="0"/>
                <a:ea typeface="Tahoma" panose="020B0604030504040204" pitchFamily="34" charset="0"/>
                <a:cs typeface="Tahoma" panose="020B0604030504040204" pitchFamily="34" charset="0"/>
              </a:rPr>
              <a:t>xây trên núi không tài nào che dấu được ?</a:t>
            </a:r>
            <a:endParaRPr lang="vi-VN" sz="4800" b="1">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59" name="Star: 10 Points 58">
            <a:extLst>
              <a:ext uri="{FF2B5EF4-FFF2-40B4-BE49-F238E27FC236}">
                <a16:creationId xmlns:a16="http://schemas.microsoft.com/office/drawing/2014/main" id="{06025A82-E593-4063-9108-C54D06153350}"/>
              </a:ext>
            </a:extLst>
          </p:cNvPr>
          <p:cNvSpPr/>
          <p:nvPr/>
        </p:nvSpPr>
        <p:spPr>
          <a:xfrm>
            <a:off x="348995" y="3996136"/>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Calibri" panose="020F0502020204030204"/>
                <a:ea typeface="+mn-ea"/>
                <a:cs typeface="+mn-cs"/>
              </a:rPr>
              <a:t>7</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18" name="Star: 10 Points 117">
            <a:extLst>
              <a:ext uri="{FF2B5EF4-FFF2-40B4-BE49-F238E27FC236}">
                <a16:creationId xmlns:a16="http://schemas.microsoft.com/office/drawing/2014/main" id="{DEF43C55-731B-4AE5-A573-AF2A592E30B7}"/>
              </a:ext>
            </a:extLst>
          </p:cNvPr>
          <p:cNvSpPr/>
          <p:nvPr/>
        </p:nvSpPr>
        <p:spPr>
          <a:xfrm>
            <a:off x="341375" y="4628596"/>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a:solidFill>
                  <a:srgbClr val="FF0000"/>
                </a:solidFill>
                <a:latin typeface="Calibri" panose="020F0502020204030204"/>
              </a:rPr>
              <a:t>8</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3712059E-8E8E-4DDA-AD4F-3680C57EBDD4}"/>
              </a:ext>
            </a:extLst>
          </p:cNvPr>
          <p:cNvSpPr/>
          <p:nvPr/>
        </p:nvSpPr>
        <p:spPr>
          <a:xfrm>
            <a:off x="3375660" y="13446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ectangle 118">
            <a:extLst>
              <a:ext uri="{FF2B5EF4-FFF2-40B4-BE49-F238E27FC236}">
                <a16:creationId xmlns:a16="http://schemas.microsoft.com/office/drawing/2014/main" id="{28C9E2A3-E6D2-4228-86AB-2D050F8D4426}"/>
              </a:ext>
            </a:extLst>
          </p:cNvPr>
          <p:cNvSpPr/>
          <p:nvPr/>
        </p:nvSpPr>
        <p:spPr>
          <a:xfrm>
            <a:off x="4379200" y="13446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119">
            <a:extLst>
              <a:ext uri="{FF2B5EF4-FFF2-40B4-BE49-F238E27FC236}">
                <a16:creationId xmlns:a16="http://schemas.microsoft.com/office/drawing/2014/main" id="{7601662C-4A81-4B6C-8EA5-AB4D4FD20AE2}"/>
              </a:ext>
            </a:extLst>
          </p:cNvPr>
          <p:cNvSpPr/>
          <p:nvPr/>
        </p:nvSpPr>
        <p:spPr>
          <a:xfrm>
            <a:off x="5372100" y="13446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a:extLst>
              <a:ext uri="{FF2B5EF4-FFF2-40B4-BE49-F238E27FC236}">
                <a16:creationId xmlns:a16="http://schemas.microsoft.com/office/drawing/2014/main" id="{0055FE08-B664-4D55-9247-854E6307B5EB}"/>
              </a:ext>
            </a:extLst>
          </p:cNvPr>
          <p:cNvSpPr/>
          <p:nvPr/>
        </p:nvSpPr>
        <p:spPr>
          <a:xfrm>
            <a:off x="6375640" y="13446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a:extLst>
              <a:ext uri="{FF2B5EF4-FFF2-40B4-BE49-F238E27FC236}">
                <a16:creationId xmlns:a16="http://schemas.microsoft.com/office/drawing/2014/main" id="{B6D262D9-2E1E-4470-A048-13EAB3E7FAEA}"/>
              </a:ext>
            </a:extLst>
          </p:cNvPr>
          <p:cNvSpPr/>
          <p:nvPr/>
        </p:nvSpPr>
        <p:spPr>
          <a:xfrm>
            <a:off x="7374636" y="13446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a:extLst>
              <a:ext uri="{FF2B5EF4-FFF2-40B4-BE49-F238E27FC236}">
                <a16:creationId xmlns:a16="http://schemas.microsoft.com/office/drawing/2014/main" id="{2496B27E-0082-4AF0-A4B9-87DCF244A1A5}"/>
              </a:ext>
            </a:extLst>
          </p:cNvPr>
          <p:cNvSpPr/>
          <p:nvPr/>
        </p:nvSpPr>
        <p:spPr>
          <a:xfrm>
            <a:off x="8378176" y="13446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a:extLst>
              <a:ext uri="{FF2B5EF4-FFF2-40B4-BE49-F238E27FC236}">
                <a16:creationId xmlns:a16="http://schemas.microsoft.com/office/drawing/2014/main" id="{F1F624E3-E3B7-4E57-AF41-CF1BA3D59B52}"/>
              </a:ext>
            </a:extLst>
          </p:cNvPr>
          <p:cNvSpPr/>
          <p:nvPr/>
        </p:nvSpPr>
        <p:spPr>
          <a:xfrm>
            <a:off x="1379220" y="7046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24">
            <a:extLst>
              <a:ext uri="{FF2B5EF4-FFF2-40B4-BE49-F238E27FC236}">
                <a16:creationId xmlns:a16="http://schemas.microsoft.com/office/drawing/2014/main" id="{368AF23C-8186-450A-BAAB-AE3BBB7414AC}"/>
              </a:ext>
            </a:extLst>
          </p:cNvPr>
          <p:cNvSpPr/>
          <p:nvPr/>
        </p:nvSpPr>
        <p:spPr>
          <a:xfrm>
            <a:off x="2382760" y="7046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a:extLst>
              <a:ext uri="{FF2B5EF4-FFF2-40B4-BE49-F238E27FC236}">
                <a16:creationId xmlns:a16="http://schemas.microsoft.com/office/drawing/2014/main" id="{13875E43-6951-4366-B802-1D0C2A625BAC}"/>
              </a:ext>
            </a:extLst>
          </p:cNvPr>
          <p:cNvSpPr/>
          <p:nvPr/>
        </p:nvSpPr>
        <p:spPr>
          <a:xfrm>
            <a:off x="3375660" y="7046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126">
            <a:extLst>
              <a:ext uri="{FF2B5EF4-FFF2-40B4-BE49-F238E27FC236}">
                <a16:creationId xmlns:a16="http://schemas.microsoft.com/office/drawing/2014/main" id="{92404A5E-8122-4CAE-86E1-995890EC998E}"/>
              </a:ext>
            </a:extLst>
          </p:cNvPr>
          <p:cNvSpPr/>
          <p:nvPr/>
        </p:nvSpPr>
        <p:spPr>
          <a:xfrm>
            <a:off x="4379200" y="7046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127">
            <a:extLst>
              <a:ext uri="{FF2B5EF4-FFF2-40B4-BE49-F238E27FC236}">
                <a16:creationId xmlns:a16="http://schemas.microsoft.com/office/drawing/2014/main" id="{CAB8326C-C3D9-4870-BC73-2D0BD93091A1}"/>
              </a:ext>
            </a:extLst>
          </p:cNvPr>
          <p:cNvSpPr/>
          <p:nvPr/>
        </p:nvSpPr>
        <p:spPr>
          <a:xfrm>
            <a:off x="5378196" y="7046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a:extLst>
              <a:ext uri="{FF2B5EF4-FFF2-40B4-BE49-F238E27FC236}">
                <a16:creationId xmlns:a16="http://schemas.microsoft.com/office/drawing/2014/main" id="{EAE2C38F-089F-41F9-85FB-A0DD1A8CE872}"/>
              </a:ext>
            </a:extLst>
          </p:cNvPr>
          <p:cNvSpPr/>
          <p:nvPr/>
        </p:nvSpPr>
        <p:spPr>
          <a:xfrm>
            <a:off x="6381736" y="7046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a:extLst>
              <a:ext uri="{FF2B5EF4-FFF2-40B4-BE49-F238E27FC236}">
                <a16:creationId xmlns:a16="http://schemas.microsoft.com/office/drawing/2014/main" id="{5C6273B2-5068-4A7F-8553-49073B485ECA}"/>
              </a:ext>
            </a:extLst>
          </p:cNvPr>
          <p:cNvSpPr/>
          <p:nvPr/>
        </p:nvSpPr>
        <p:spPr>
          <a:xfrm>
            <a:off x="2374900" y="19923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ectangle 130">
            <a:extLst>
              <a:ext uri="{FF2B5EF4-FFF2-40B4-BE49-F238E27FC236}">
                <a16:creationId xmlns:a16="http://schemas.microsoft.com/office/drawing/2014/main" id="{38684443-8041-4C26-BD28-61C10A94F784}"/>
              </a:ext>
            </a:extLst>
          </p:cNvPr>
          <p:cNvSpPr/>
          <p:nvPr/>
        </p:nvSpPr>
        <p:spPr>
          <a:xfrm>
            <a:off x="3378440" y="19923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131">
            <a:extLst>
              <a:ext uri="{FF2B5EF4-FFF2-40B4-BE49-F238E27FC236}">
                <a16:creationId xmlns:a16="http://schemas.microsoft.com/office/drawing/2014/main" id="{57C06026-8E0D-414B-9EB5-A03BD1CC7FB9}"/>
              </a:ext>
            </a:extLst>
          </p:cNvPr>
          <p:cNvSpPr/>
          <p:nvPr/>
        </p:nvSpPr>
        <p:spPr>
          <a:xfrm>
            <a:off x="4371340" y="19923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Rectangle 132">
            <a:extLst>
              <a:ext uri="{FF2B5EF4-FFF2-40B4-BE49-F238E27FC236}">
                <a16:creationId xmlns:a16="http://schemas.microsoft.com/office/drawing/2014/main" id="{5AB82346-86B7-4D8F-A791-04C3F0096013}"/>
              </a:ext>
            </a:extLst>
          </p:cNvPr>
          <p:cNvSpPr/>
          <p:nvPr/>
        </p:nvSpPr>
        <p:spPr>
          <a:xfrm>
            <a:off x="5374880" y="19923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133">
            <a:extLst>
              <a:ext uri="{FF2B5EF4-FFF2-40B4-BE49-F238E27FC236}">
                <a16:creationId xmlns:a16="http://schemas.microsoft.com/office/drawing/2014/main" id="{E0515806-C9E8-42C9-A6D7-8DCD03D14290}"/>
              </a:ext>
            </a:extLst>
          </p:cNvPr>
          <p:cNvSpPr/>
          <p:nvPr/>
        </p:nvSpPr>
        <p:spPr>
          <a:xfrm>
            <a:off x="6373876" y="19923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134">
            <a:extLst>
              <a:ext uri="{FF2B5EF4-FFF2-40B4-BE49-F238E27FC236}">
                <a16:creationId xmlns:a16="http://schemas.microsoft.com/office/drawing/2014/main" id="{F8E2FEE6-DD69-49D1-B580-D7732DC31AA7}"/>
              </a:ext>
            </a:extLst>
          </p:cNvPr>
          <p:cNvSpPr/>
          <p:nvPr/>
        </p:nvSpPr>
        <p:spPr>
          <a:xfrm>
            <a:off x="7377416" y="19923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135">
            <a:extLst>
              <a:ext uri="{FF2B5EF4-FFF2-40B4-BE49-F238E27FC236}">
                <a16:creationId xmlns:a16="http://schemas.microsoft.com/office/drawing/2014/main" id="{49C51117-C743-4552-A3B9-C0B15486D98F}"/>
              </a:ext>
            </a:extLst>
          </p:cNvPr>
          <p:cNvSpPr/>
          <p:nvPr/>
        </p:nvSpPr>
        <p:spPr>
          <a:xfrm>
            <a:off x="7371588" y="7046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id="{5EC7F0CD-266D-4226-814F-99584675420E}"/>
              </a:ext>
            </a:extLst>
          </p:cNvPr>
          <p:cNvSpPr/>
          <p:nvPr/>
        </p:nvSpPr>
        <p:spPr>
          <a:xfrm>
            <a:off x="8375128" y="7046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a:extLst>
              <a:ext uri="{FF2B5EF4-FFF2-40B4-BE49-F238E27FC236}">
                <a16:creationId xmlns:a16="http://schemas.microsoft.com/office/drawing/2014/main" id="{D9A77289-935B-4B2E-A86C-7CEE5E65F347}"/>
              </a:ext>
            </a:extLst>
          </p:cNvPr>
          <p:cNvSpPr/>
          <p:nvPr/>
        </p:nvSpPr>
        <p:spPr>
          <a:xfrm>
            <a:off x="2372868" y="6453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a:extLst>
              <a:ext uri="{FF2B5EF4-FFF2-40B4-BE49-F238E27FC236}">
                <a16:creationId xmlns:a16="http://schemas.microsoft.com/office/drawing/2014/main" id="{0D6E59C3-A5CF-4D7F-9F55-30AD9D9556E2}"/>
              </a:ext>
            </a:extLst>
          </p:cNvPr>
          <p:cNvSpPr/>
          <p:nvPr/>
        </p:nvSpPr>
        <p:spPr>
          <a:xfrm>
            <a:off x="3376408" y="6453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7E13AC56-35D8-4113-9625-6C11AC7B88E5}"/>
              </a:ext>
            </a:extLst>
          </p:cNvPr>
          <p:cNvSpPr/>
          <p:nvPr/>
        </p:nvSpPr>
        <p:spPr>
          <a:xfrm>
            <a:off x="4369308" y="6453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id="{AAD9CA1A-B5BE-4B79-A4C0-49192E8734C3}"/>
              </a:ext>
            </a:extLst>
          </p:cNvPr>
          <p:cNvSpPr/>
          <p:nvPr/>
        </p:nvSpPr>
        <p:spPr>
          <a:xfrm>
            <a:off x="5372848" y="6453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B759E694-5409-498E-9D64-D3B2F3FC4A59}"/>
              </a:ext>
            </a:extLst>
          </p:cNvPr>
          <p:cNvSpPr/>
          <p:nvPr/>
        </p:nvSpPr>
        <p:spPr>
          <a:xfrm>
            <a:off x="6371844" y="6453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id="{E3CC0CA7-7AF5-490B-A4AA-C3D85B06637B}"/>
              </a:ext>
            </a:extLst>
          </p:cNvPr>
          <p:cNvSpPr/>
          <p:nvPr/>
        </p:nvSpPr>
        <p:spPr>
          <a:xfrm>
            <a:off x="7375384" y="6453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27CF227A-472F-46EF-B5AA-7F1A7BA810A4}"/>
              </a:ext>
            </a:extLst>
          </p:cNvPr>
          <p:cNvSpPr/>
          <p:nvPr/>
        </p:nvSpPr>
        <p:spPr>
          <a:xfrm>
            <a:off x="8365236" y="6453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a:extLst>
              <a:ext uri="{FF2B5EF4-FFF2-40B4-BE49-F238E27FC236}">
                <a16:creationId xmlns:a16="http://schemas.microsoft.com/office/drawing/2014/main" id="{41E90CFD-3150-4058-88F6-05589AB20C50}"/>
              </a:ext>
            </a:extLst>
          </p:cNvPr>
          <p:cNvSpPr/>
          <p:nvPr/>
        </p:nvSpPr>
        <p:spPr>
          <a:xfrm>
            <a:off x="9368776" y="6453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id="{D04454D5-FAB3-477E-8A90-CCDADB5B02CB}"/>
              </a:ext>
            </a:extLst>
          </p:cNvPr>
          <p:cNvSpPr/>
          <p:nvPr/>
        </p:nvSpPr>
        <p:spPr>
          <a:xfrm>
            <a:off x="8377160" y="19923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a:extLst>
              <a:ext uri="{FF2B5EF4-FFF2-40B4-BE49-F238E27FC236}">
                <a16:creationId xmlns:a16="http://schemas.microsoft.com/office/drawing/2014/main" id="{52380411-E997-4ED3-8B97-8897EF352BA0}"/>
              </a:ext>
            </a:extLst>
          </p:cNvPr>
          <p:cNvSpPr/>
          <p:nvPr/>
        </p:nvSpPr>
        <p:spPr>
          <a:xfrm>
            <a:off x="2374900" y="263247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a:extLst>
              <a:ext uri="{FF2B5EF4-FFF2-40B4-BE49-F238E27FC236}">
                <a16:creationId xmlns:a16="http://schemas.microsoft.com/office/drawing/2014/main" id="{17021B9A-B5D6-4966-B234-21D4BA225403}"/>
              </a:ext>
            </a:extLst>
          </p:cNvPr>
          <p:cNvSpPr/>
          <p:nvPr/>
        </p:nvSpPr>
        <p:spPr>
          <a:xfrm>
            <a:off x="3378440" y="263247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148">
            <a:extLst>
              <a:ext uri="{FF2B5EF4-FFF2-40B4-BE49-F238E27FC236}">
                <a16:creationId xmlns:a16="http://schemas.microsoft.com/office/drawing/2014/main" id="{8C0A8C7A-DB5F-4E68-9874-81BA4E464849}"/>
              </a:ext>
            </a:extLst>
          </p:cNvPr>
          <p:cNvSpPr/>
          <p:nvPr/>
        </p:nvSpPr>
        <p:spPr>
          <a:xfrm>
            <a:off x="4371340" y="263247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a:extLst>
              <a:ext uri="{FF2B5EF4-FFF2-40B4-BE49-F238E27FC236}">
                <a16:creationId xmlns:a16="http://schemas.microsoft.com/office/drawing/2014/main" id="{9E1C50DC-B5F0-4E1B-96E6-A538AFD082B1}"/>
              </a:ext>
            </a:extLst>
          </p:cNvPr>
          <p:cNvSpPr/>
          <p:nvPr/>
        </p:nvSpPr>
        <p:spPr>
          <a:xfrm>
            <a:off x="5374880" y="263247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150">
            <a:extLst>
              <a:ext uri="{FF2B5EF4-FFF2-40B4-BE49-F238E27FC236}">
                <a16:creationId xmlns:a16="http://schemas.microsoft.com/office/drawing/2014/main" id="{14125133-929E-4068-A9FA-325B4D8A7CEC}"/>
              </a:ext>
            </a:extLst>
          </p:cNvPr>
          <p:cNvSpPr/>
          <p:nvPr/>
        </p:nvSpPr>
        <p:spPr>
          <a:xfrm>
            <a:off x="6373876" y="263247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151">
            <a:extLst>
              <a:ext uri="{FF2B5EF4-FFF2-40B4-BE49-F238E27FC236}">
                <a16:creationId xmlns:a16="http://schemas.microsoft.com/office/drawing/2014/main" id="{D050DD23-E616-4B0D-989E-C9AB797AE461}"/>
              </a:ext>
            </a:extLst>
          </p:cNvPr>
          <p:cNvSpPr/>
          <p:nvPr/>
        </p:nvSpPr>
        <p:spPr>
          <a:xfrm>
            <a:off x="7377416" y="263247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152">
            <a:extLst>
              <a:ext uri="{FF2B5EF4-FFF2-40B4-BE49-F238E27FC236}">
                <a16:creationId xmlns:a16="http://schemas.microsoft.com/office/drawing/2014/main" id="{C1A063F4-C6C8-4EBD-B730-8830988B5FD6}"/>
              </a:ext>
            </a:extLst>
          </p:cNvPr>
          <p:cNvSpPr/>
          <p:nvPr/>
        </p:nvSpPr>
        <p:spPr>
          <a:xfrm>
            <a:off x="8377160" y="263247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153">
            <a:extLst>
              <a:ext uri="{FF2B5EF4-FFF2-40B4-BE49-F238E27FC236}">
                <a16:creationId xmlns:a16="http://schemas.microsoft.com/office/drawing/2014/main" id="{9195B1F2-AF80-4329-B0B7-1A8D0AA75CBA}"/>
              </a:ext>
            </a:extLst>
          </p:cNvPr>
          <p:cNvSpPr/>
          <p:nvPr/>
        </p:nvSpPr>
        <p:spPr>
          <a:xfrm>
            <a:off x="3375660" y="3271030"/>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154">
            <a:extLst>
              <a:ext uri="{FF2B5EF4-FFF2-40B4-BE49-F238E27FC236}">
                <a16:creationId xmlns:a16="http://schemas.microsoft.com/office/drawing/2014/main" id="{94BFF35B-37F2-4576-A934-3E841BD41C81}"/>
              </a:ext>
            </a:extLst>
          </p:cNvPr>
          <p:cNvSpPr/>
          <p:nvPr/>
        </p:nvSpPr>
        <p:spPr>
          <a:xfrm>
            <a:off x="4379200" y="3271030"/>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155">
            <a:extLst>
              <a:ext uri="{FF2B5EF4-FFF2-40B4-BE49-F238E27FC236}">
                <a16:creationId xmlns:a16="http://schemas.microsoft.com/office/drawing/2014/main" id="{243186B9-7C22-4B94-A9E3-40635273D85C}"/>
              </a:ext>
            </a:extLst>
          </p:cNvPr>
          <p:cNvSpPr/>
          <p:nvPr/>
        </p:nvSpPr>
        <p:spPr>
          <a:xfrm>
            <a:off x="5372100" y="3271030"/>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156">
            <a:extLst>
              <a:ext uri="{FF2B5EF4-FFF2-40B4-BE49-F238E27FC236}">
                <a16:creationId xmlns:a16="http://schemas.microsoft.com/office/drawing/2014/main" id="{D250E109-F6E0-4784-8E75-B66B370B5DB8}"/>
              </a:ext>
            </a:extLst>
          </p:cNvPr>
          <p:cNvSpPr/>
          <p:nvPr/>
        </p:nvSpPr>
        <p:spPr>
          <a:xfrm>
            <a:off x="6375640" y="3271030"/>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angle 157">
            <a:extLst>
              <a:ext uri="{FF2B5EF4-FFF2-40B4-BE49-F238E27FC236}">
                <a16:creationId xmlns:a16="http://schemas.microsoft.com/office/drawing/2014/main" id="{7B8CCB2A-B812-45B3-A7C5-DD4454C818A2}"/>
              </a:ext>
            </a:extLst>
          </p:cNvPr>
          <p:cNvSpPr/>
          <p:nvPr/>
        </p:nvSpPr>
        <p:spPr>
          <a:xfrm>
            <a:off x="7374636" y="3271030"/>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ectangle 158">
            <a:extLst>
              <a:ext uri="{FF2B5EF4-FFF2-40B4-BE49-F238E27FC236}">
                <a16:creationId xmlns:a16="http://schemas.microsoft.com/office/drawing/2014/main" id="{877BA7CE-BFBE-4A70-A8AA-79C63487DAF3}"/>
              </a:ext>
            </a:extLst>
          </p:cNvPr>
          <p:cNvSpPr/>
          <p:nvPr/>
        </p:nvSpPr>
        <p:spPr>
          <a:xfrm>
            <a:off x="8378176" y="3271030"/>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ectangle 159">
            <a:extLst>
              <a:ext uri="{FF2B5EF4-FFF2-40B4-BE49-F238E27FC236}">
                <a16:creationId xmlns:a16="http://schemas.microsoft.com/office/drawing/2014/main" id="{1D9C4C13-99D6-4B07-B403-7B4CF8BC91F6}"/>
              </a:ext>
            </a:extLst>
          </p:cNvPr>
          <p:cNvSpPr/>
          <p:nvPr/>
        </p:nvSpPr>
        <p:spPr>
          <a:xfrm>
            <a:off x="2378964" y="39050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Rectangle 160">
            <a:extLst>
              <a:ext uri="{FF2B5EF4-FFF2-40B4-BE49-F238E27FC236}">
                <a16:creationId xmlns:a16="http://schemas.microsoft.com/office/drawing/2014/main" id="{68EC5DA0-C55A-4C10-AC59-3DB980EE84DD}"/>
              </a:ext>
            </a:extLst>
          </p:cNvPr>
          <p:cNvSpPr/>
          <p:nvPr/>
        </p:nvSpPr>
        <p:spPr>
          <a:xfrm>
            <a:off x="3382504" y="39050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Rectangle 161">
            <a:extLst>
              <a:ext uri="{FF2B5EF4-FFF2-40B4-BE49-F238E27FC236}">
                <a16:creationId xmlns:a16="http://schemas.microsoft.com/office/drawing/2014/main" id="{F4F997C7-6D31-44DD-A726-15E52EE8465F}"/>
              </a:ext>
            </a:extLst>
          </p:cNvPr>
          <p:cNvSpPr/>
          <p:nvPr/>
        </p:nvSpPr>
        <p:spPr>
          <a:xfrm>
            <a:off x="4375404" y="39050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Rectangle 162">
            <a:extLst>
              <a:ext uri="{FF2B5EF4-FFF2-40B4-BE49-F238E27FC236}">
                <a16:creationId xmlns:a16="http://schemas.microsoft.com/office/drawing/2014/main" id="{39F79CF0-874F-4976-9A9D-823B4A2641A5}"/>
              </a:ext>
            </a:extLst>
          </p:cNvPr>
          <p:cNvSpPr/>
          <p:nvPr/>
        </p:nvSpPr>
        <p:spPr>
          <a:xfrm>
            <a:off x="5378944" y="39050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ectangle 163">
            <a:extLst>
              <a:ext uri="{FF2B5EF4-FFF2-40B4-BE49-F238E27FC236}">
                <a16:creationId xmlns:a16="http://schemas.microsoft.com/office/drawing/2014/main" id="{C2CD633C-0773-415F-9803-9E511647D017}"/>
              </a:ext>
            </a:extLst>
          </p:cNvPr>
          <p:cNvSpPr/>
          <p:nvPr/>
        </p:nvSpPr>
        <p:spPr>
          <a:xfrm>
            <a:off x="6377940" y="39050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Rectangle 164">
            <a:extLst>
              <a:ext uri="{FF2B5EF4-FFF2-40B4-BE49-F238E27FC236}">
                <a16:creationId xmlns:a16="http://schemas.microsoft.com/office/drawing/2014/main" id="{F9EDB8C9-E43E-4B13-B19E-17D0A82BD813}"/>
              </a:ext>
            </a:extLst>
          </p:cNvPr>
          <p:cNvSpPr/>
          <p:nvPr/>
        </p:nvSpPr>
        <p:spPr>
          <a:xfrm>
            <a:off x="7381480" y="39050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angle 165">
            <a:extLst>
              <a:ext uri="{FF2B5EF4-FFF2-40B4-BE49-F238E27FC236}">
                <a16:creationId xmlns:a16="http://schemas.microsoft.com/office/drawing/2014/main" id="{4C4B18C5-8993-4824-B849-5C63131C1F41}"/>
              </a:ext>
            </a:extLst>
          </p:cNvPr>
          <p:cNvSpPr/>
          <p:nvPr/>
        </p:nvSpPr>
        <p:spPr>
          <a:xfrm>
            <a:off x="8371332" y="39050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Rectangle 166">
            <a:extLst>
              <a:ext uri="{FF2B5EF4-FFF2-40B4-BE49-F238E27FC236}">
                <a16:creationId xmlns:a16="http://schemas.microsoft.com/office/drawing/2014/main" id="{448CC9F5-CAAB-41D2-8285-3EEEDA04124E}"/>
              </a:ext>
            </a:extLst>
          </p:cNvPr>
          <p:cNvSpPr/>
          <p:nvPr/>
        </p:nvSpPr>
        <p:spPr>
          <a:xfrm>
            <a:off x="9374872" y="390501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Rectangle 167">
            <a:extLst>
              <a:ext uri="{FF2B5EF4-FFF2-40B4-BE49-F238E27FC236}">
                <a16:creationId xmlns:a16="http://schemas.microsoft.com/office/drawing/2014/main" id="{AEF0E5A8-3539-43B8-8E28-53B32D55C177}"/>
              </a:ext>
            </a:extLst>
          </p:cNvPr>
          <p:cNvSpPr/>
          <p:nvPr/>
        </p:nvSpPr>
        <p:spPr>
          <a:xfrm>
            <a:off x="2380488" y="45450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Rectangle 168">
            <a:extLst>
              <a:ext uri="{FF2B5EF4-FFF2-40B4-BE49-F238E27FC236}">
                <a16:creationId xmlns:a16="http://schemas.microsoft.com/office/drawing/2014/main" id="{DB589DCC-8005-40A2-A902-A115BDB5BD44}"/>
              </a:ext>
            </a:extLst>
          </p:cNvPr>
          <p:cNvSpPr/>
          <p:nvPr/>
        </p:nvSpPr>
        <p:spPr>
          <a:xfrm>
            <a:off x="3384028" y="45450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Rectangle 169">
            <a:extLst>
              <a:ext uri="{FF2B5EF4-FFF2-40B4-BE49-F238E27FC236}">
                <a16:creationId xmlns:a16="http://schemas.microsoft.com/office/drawing/2014/main" id="{0FAADBC7-9A27-4602-8CD6-14C322BD8F7B}"/>
              </a:ext>
            </a:extLst>
          </p:cNvPr>
          <p:cNvSpPr/>
          <p:nvPr/>
        </p:nvSpPr>
        <p:spPr>
          <a:xfrm>
            <a:off x="4376928" y="45450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Rectangle 170">
            <a:extLst>
              <a:ext uri="{FF2B5EF4-FFF2-40B4-BE49-F238E27FC236}">
                <a16:creationId xmlns:a16="http://schemas.microsoft.com/office/drawing/2014/main" id="{1D02EB44-928D-492D-8CBE-BF0DF0A348CC}"/>
              </a:ext>
            </a:extLst>
          </p:cNvPr>
          <p:cNvSpPr/>
          <p:nvPr/>
        </p:nvSpPr>
        <p:spPr>
          <a:xfrm>
            <a:off x="5380468" y="45450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Rectangle 171">
            <a:extLst>
              <a:ext uri="{FF2B5EF4-FFF2-40B4-BE49-F238E27FC236}">
                <a16:creationId xmlns:a16="http://schemas.microsoft.com/office/drawing/2014/main" id="{55F20664-D262-449D-A87B-929B4BF0C5A1}"/>
              </a:ext>
            </a:extLst>
          </p:cNvPr>
          <p:cNvSpPr/>
          <p:nvPr/>
        </p:nvSpPr>
        <p:spPr>
          <a:xfrm>
            <a:off x="6379464" y="45450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ectangle 172">
            <a:extLst>
              <a:ext uri="{FF2B5EF4-FFF2-40B4-BE49-F238E27FC236}">
                <a16:creationId xmlns:a16="http://schemas.microsoft.com/office/drawing/2014/main" id="{BF2DE102-E697-4C8B-B5F0-B153A257FDD7}"/>
              </a:ext>
            </a:extLst>
          </p:cNvPr>
          <p:cNvSpPr/>
          <p:nvPr/>
        </p:nvSpPr>
        <p:spPr>
          <a:xfrm>
            <a:off x="7383004" y="45450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Rectangle 173">
            <a:extLst>
              <a:ext uri="{FF2B5EF4-FFF2-40B4-BE49-F238E27FC236}">
                <a16:creationId xmlns:a16="http://schemas.microsoft.com/office/drawing/2014/main" id="{C05E6952-80F2-4B98-9A60-01611FCABB49}"/>
              </a:ext>
            </a:extLst>
          </p:cNvPr>
          <p:cNvSpPr/>
          <p:nvPr/>
        </p:nvSpPr>
        <p:spPr>
          <a:xfrm>
            <a:off x="8372856" y="45450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Rectangle 174">
            <a:extLst>
              <a:ext uri="{FF2B5EF4-FFF2-40B4-BE49-F238E27FC236}">
                <a16:creationId xmlns:a16="http://schemas.microsoft.com/office/drawing/2014/main" id="{4D7183D2-DE34-44D3-90A7-96C214AA3963}"/>
              </a:ext>
            </a:extLst>
          </p:cNvPr>
          <p:cNvSpPr/>
          <p:nvPr/>
        </p:nvSpPr>
        <p:spPr>
          <a:xfrm>
            <a:off x="9376396" y="4545094"/>
            <a:ext cx="990600" cy="640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Rectangle 176">
            <a:extLst>
              <a:ext uri="{FF2B5EF4-FFF2-40B4-BE49-F238E27FC236}">
                <a16:creationId xmlns:a16="http://schemas.microsoft.com/office/drawing/2014/main" id="{22870310-B271-4E76-98F8-124BDB9BC542}"/>
              </a:ext>
            </a:extLst>
          </p:cNvPr>
          <p:cNvSpPr/>
          <p:nvPr/>
        </p:nvSpPr>
        <p:spPr>
          <a:xfrm>
            <a:off x="12085" y="5269936"/>
            <a:ext cx="12192000" cy="1589990"/>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2</a:t>
            </a:r>
            <a:r>
              <a:rPr lang="vi-VN" sz="4800" b="1">
                <a:solidFill>
                  <a:schemeClr val="tx1">
                    <a:lumMod val="95000"/>
                    <a:lumOff val="5000"/>
                  </a:schemeClr>
                </a:solidFill>
                <a:latin typeface="Verdana" panose="020B0604030504040204" pitchFamily="34" charset="0"/>
                <a:ea typeface="Verdana" panose="020B0604030504040204" pitchFamily="34" charset="0"/>
              </a:rPr>
              <a:t>.	</a:t>
            </a:r>
            <a:r>
              <a:rPr lang="en-US" sz="4800" b="1" cap="all">
                <a:latin typeface="Arial" panose="020B0604020202020204" pitchFamily="34" charset="0"/>
                <a:cs typeface="Arial" panose="020B0604020202020204" pitchFamily="34" charset="0"/>
              </a:rPr>
              <a:t> </a:t>
            </a:r>
            <a:r>
              <a:rPr lang="vi-VN" sz="4800" b="1" cap="all">
                <a:latin typeface="Tahoma" panose="020B0604030504040204" pitchFamily="34" charset="0"/>
                <a:ea typeface="Tahoma" panose="020B0604030504040204" pitchFamily="34" charset="0"/>
                <a:cs typeface="Tahoma" panose="020B0604030504040204" pitchFamily="34" charset="0"/>
              </a:rPr>
              <a:t>CŨNG CHẲNG CÓ AI THẮP ĐÈN RỒI LẠI ĐỂ DƯỚI </a:t>
            </a:r>
            <a:r>
              <a:rPr lang="vi-VN" sz="4800" b="1" cap="all">
                <a:solidFill>
                  <a:srgbClr val="FF0000"/>
                </a:solidFill>
                <a:latin typeface="Tahoma" panose="020B0604030504040204" pitchFamily="34" charset="0"/>
                <a:ea typeface="Tahoma" panose="020B0604030504040204" pitchFamily="34" charset="0"/>
                <a:cs typeface="Tahoma" panose="020B0604030504040204" pitchFamily="34" charset="0"/>
              </a:rPr>
              <a:t>… …</a:t>
            </a:r>
          </a:p>
        </p:txBody>
      </p:sp>
      <p:sp>
        <p:nvSpPr>
          <p:cNvPr id="178" name="Rectangle 177">
            <a:extLst>
              <a:ext uri="{FF2B5EF4-FFF2-40B4-BE49-F238E27FC236}">
                <a16:creationId xmlns:a16="http://schemas.microsoft.com/office/drawing/2014/main" id="{8FB8424E-6394-4A16-86F9-6A3B44BCE3A3}"/>
              </a:ext>
            </a:extLst>
          </p:cNvPr>
          <p:cNvSpPr/>
          <p:nvPr/>
        </p:nvSpPr>
        <p:spPr>
          <a:xfrm>
            <a:off x="2436" y="5283436"/>
            <a:ext cx="12192000" cy="1589990"/>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3</a:t>
            </a:r>
            <a:r>
              <a:rPr lang="vi-VN" sz="4800" b="1">
                <a:solidFill>
                  <a:schemeClr val="tx1">
                    <a:lumMod val="95000"/>
                    <a:lumOff val="5000"/>
                  </a:schemeClr>
                </a:solidFill>
                <a:latin typeface="Verdana" panose="020B0604030504040204" pitchFamily="34" charset="0"/>
                <a:ea typeface="Verdana" panose="020B0604030504040204" pitchFamily="34" charset="0"/>
              </a:rPr>
              <a:t>.	</a:t>
            </a:r>
            <a:r>
              <a:rPr lang="en-US" sz="4800" b="1" cap="all">
                <a:latin typeface="Arial" panose="020B0604020202020204" pitchFamily="34" charset="0"/>
                <a:cs typeface="Arial" panose="020B0604020202020204" pitchFamily="34" charset="0"/>
              </a:rPr>
              <a:t> </a:t>
            </a:r>
            <a:r>
              <a:rPr lang="vi-VN" sz="4800" b="1" cap="all">
                <a:latin typeface="Tahoma" panose="020B0604030504040204" pitchFamily="34" charset="0"/>
                <a:ea typeface="Tahoma" panose="020B0604030504040204" pitchFamily="34" charset="0"/>
                <a:cs typeface="Tahoma" panose="020B0604030504040204" pitchFamily="34" charset="0"/>
              </a:rPr>
              <a:t>CHÍNH ANH EM LÀ MUỐI CHO ĐỜI. NHƯNG MUỐI MÀ </a:t>
            </a:r>
            <a:r>
              <a:rPr lang="vi-VN" sz="4800" b="1" cap="all">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800" b="1" cap="all">
                <a:solidFill>
                  <a:srgbClr val="FF0000"/>
                </a:solidFill>
                <a:latin typeface="Tahoma" panose="020B0604030504040204" pitchFamily="34" charset="0"/>
                <a:ea typeface="Tahoma" panose="020B0604030504040204" pitchFamily="34" charset="0"/>
                <a:cs typeface="Tahoma" panose="020B0604030504040204" pitchFamily="34" charset="0"/>
              </a:rPr>
              <a:t>..</a:t>
            </a:r>
            <a:r>
              <a:rPr lang="vi-VN" sz="4800" b="1" cap="all">
                <a:solidFill>
                  <a:srgbClr val="FF0000"/>
                </a:solidFill>
                <a:latin typeface="Tahoma" panose="020B0604030504040204" pitchFamily="34" charset="0"/>
                <a:ea typeface="Tahoma" panose="020B0604030504040204" pitchFamily="34" charset="0"/>
                <a:cs typeface="Tahoma" panose="020B0604030504040204" pitchFamily="34" charset="0"/>
              </a:rPr>
              <a:t>.</a:t>
            </a:r>
            <a:r>
              <a:rPr lang="en-US" sz="4800" b="1" cap="all">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800" b="1" cap="all">
                <a:solidFill>
                  <a:schemeClr val="tx1"/>
                </a:solidFill>
                <a:latin typeface="Tahoma" panose="020B0604030504040204" pitchFamily="34" charset="0"/>
                <a:ea typeface="Tahoma" panose="020B0604030504040204" pitchFamily="34" charset="0"/>
                <a:cs typeface="Tahoma" panose="020B0604030504040204" pitchFamily="34" charset="0"/>
              </a:rPr>
              <a:t>.</a:t>
            </a:r>
            <a:endParaRPr lang="vi-VN" sz="4800" b="1" cap="all">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79" name="Rectangle 178">
            <a:extLst>
              <a:ext uri="{FF2B5EF4-FFF2-40B4-BE49-F238E27FC236}">
                <a16:creationId xmlns:a16="http://schemas.microsoft.com/office/drawing/2014/main" id="{27AE3EFA-028A-4343-8F93-C1335C137198}"/>
              </a:ext>
            </a:extLst>
          </p:cNvPr>
          <p:cNvSpPr/>
          <p:nvPr/>
        </p:nvSpPr>
        <p:spPr>
          <a:xfrm>
            <a:off x="15936" y="5273786"/>
            <a:ext cx="12192000" cy="1589990"/>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4</a:t>
            </a:r>
            <a:r>
              <a:rPr lang="vi-VN" sz="4800" b="1">
                <a:solidFill>
                  <a:schemeClr val="tx1">
                    <a:lumMod val="95000"/>
                    <a:lumOff val="5000"/>
                  </a:schemeClr>
                </a:solidFill>
                <a:latin typeface="Verdana" panose="020B0604030504040204" pitchFamily="34" charset="0"/>
                <a:ea typeface="Verdana" panose="020B0604030504040204" pitchFamily="34" charset="0"/>
              </a:rPr>
              <a:t>.	</a:t>
            </a:r>
            <a:r>
              <a:rPr lang="en-US" sz="4800" b="1" cap="all">
                <a:latin typeface="Arial" panose="020B0604020202020204" pitchFamily="34" charset="0"/>
                <a:cs typeface="Arial" panose="020B0604020202020204" pitchFamily="34" charset="0"/>
              </a:rPr>
              <a:t> </a:t>
            </a:r>
            <a:r>
              <a:rPr lang="vi-VN" sz="4800" b="1" cap="all">
                <a:latin typeface="Tahoma" panose="020B0604030504040204" pitchFamily="34" charset="0"/>
                <a:ea typeface="Tahoma" panose="020B0604030504040204" pitchFamily="34" charset="0"/>
                <a:cs typeface="Tahoma" panose="020B0604030504040204" pitchFamily="34" charset="0"/>
              </a:rPr>
              <a:t>CŨNG CHẲNG CÓ AI </a:t>
            </a:r>
            <a:r>
              <a:rPr lang="vi-VN" sz="4800" b="1" cap="all">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800" b="1" cap="all">
                <a:solidFill>
                  <a:srgbClr val="FF0000"/>
                </a:solidFill>
                <a:latin typeface="Tahoma" panose="020B0604030504040204" pitchFamily="34" charset="0"/>
                <a:ea typeface="Tahoma" panose="020B0604030504040204" pitchFamily="34" charset="0"/>
                <a:cs typeface="Tahoma" panose="020B0604030504040204" pitchFamily="34" charset="0"/>
              </a:rPr>
              <a:t>…</a:t>
            </a:r>
            <a:r>
              <a:rPr lang="vi-VN" sz="4800" b="1" cap="all">
                <a:latin typeface="Tahoma" panose="020B0604030504040204" pitchFamily="34" charset="0"/>
                <a:ea typeface="Tahoma" panose="020B0604030504040204" pitchFamily="34" charset="0"/>
                <a:cs typeface="Tahoma" panose="020B0604030504040204" pitchFamily="34" charset="0"/>
              </a:rPr>
              <a:t> RỒI LẠI ĐỂ DƯỚI CÁI THÙNG.</a:t>
            </a:r>
            <a:endParaRPr lang="vi-VN" sz="4800" b="1" cap="all">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80" name="Rectangle 179">
            <a:extLst>
              <a:ext uri="{FF2B5EF4-FFF2-40B4-BE49-F238E27FC236}">
                <a16:creationId xmlns:a16="http://schemas.microsoft.com/office/drawing/2014/main" id="{1F35EFC1-9FD7-47D5-A952-6A811A2821BC}"/>
              </a:ext>
            </a:extLst>
          </p:cNvPr>
          <p:cNvSpPr/>
          <p:nvPr/>
        </p:nvSpPr>
        <p:spPr>
          <a:xfrm>
            <a:off x="-5289" y="5275711"/>
            <a:ext cx="12192000" cy="1589990"/>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5400" b="1">
                <a:solidFill>
                  <a:srgbClr val="FF0000"/>
                </a:solidFill>
                <a:latin typeface="Verdana" panose="020B0604030504040204" pitchFamily="34" charset="0"/>
                <a:ea typeface="Verdana" panose="020B0604030504040204" pitchFamily="34" charset="0"/>
              </a:rPr>
              <a:t>5</a:t>
            </a:r>
            <a:r>
              <a:rPr lang="vi-VN" sz="5400" b="1">
                <a:solidFill>
                  <a:schemeClr val="tx1">
                    <a:lumMod val="95000"/>
                    <a:lumOff val="5000"/>
                  </a:schemeClr>
                </a:solidFill>
                <a:latin typeface="Verdana" panose="020B0604030504040204" pitchFamily="34" charset="0"/>
                <a:ea typeface="Verdana" panose="020B0604030504040204" pitchFamily="34" charset="0"/>
              </a:rPr>
              <a:t>.	</a:t>
            </a:r>
            <a:r>
              <a:rPr lang="en-US" sz="5400" b="1" cap="all">
                <a:latin typeface="Arial" panose="020B0604020202020204" pitchFamily="34" charset="0"/>
                <a:cs typeface="Arial" panose="020B0604020202020204" pitchFamily="34" charset="0"/>
              </a:rPr>
              <a:t> </a:t>
            </a:r>
            <a:r>
              <a:rPr lang="vi-VN" sz="5400" b="1" cap="all">
                <a:latin typeface="Tahoma" panose="020B0604030504040204" pitchFamily="34" charset="0"/>
                <a:ea typeface="Tahoma" panose="020B0604030504040204" pitchFamily="34" charset="0"/>
                <a:cs typeface="Tahoma" panose="020B0604030504040204" pitchFamily="34" charset="0"/>
              </a:rPr>
              <a:t>ANH EM </a:t>
            </a:r>
            <a:r>
              <a:rPr lang="vi-VN" sz="5400" b="1" cap="all">
                <a:solidFill>
                  <a:srgbClr val="FF0000"/>
                </a:solidFill>
                <a:latin typeface="Tahoma" panose="020B0604030504040204" pitchFamily="34" charset="0"/>
                <a:ea typeface="Tahoma" panose="020B0604030504040204" pitchFamily="34" charset="0"/>
                <a:cs typeface="Tahoma" panose="020B0604030504040204" pitchFamily="34" charset="0"/>
              </a:rPr>
              <a:t>LÀ GÌ </a:t>
            </a:r>
            <a:r>
              <a:rPr lang="vi-VN" sz="5400" b="1" cap="all">
                <a:latin typeface="Tahoma" panose="020B0604030504040204" pitchFamily="34" charset="0"/>
                <a:ea typeface="Tahoma" panose="020B0604030504040204" pitchFamily="34" charset="0"/>
                <a:cs typeface="Tahoma" panose="020B0604030504040204" pitchFamily="34" charset="0"/>
              </a:rPr>
              <a:t>CỦA TRẦN GIAN? </a:t>
            </a:r>
            <a:endParaRPr lang="vi-VN" sz="5400" b="1" cap="all">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81" name="Rectangle 180">
            <a:extLst>
              <a:ext uri="{FF2B5EF4-FFF2-40B4-BE49-F238E27FC236}">
                <a16:creationId xmlns:a16="http://schemas.microsoft.com/office/drawing/2014/main" id="{51444B08-FD47-441E-BA3F-B2A1BFC0F3B4}"/>
              </a:ext>
            </a:extLst>
          </p:cNvPr>
          <p:cNvSpPr/>
          <p:nvPr/>
        </p:nvSpPr>
        <p:spPr>
          <a:xfrm>
            <a:off x="-3364" y="5277636"/>
            <a:ext cx="12192000" cy="1589990"/>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000" b="1">
                <a:solidFill>
                  <a:srgbClr val="FF0000"/>
                </a:solidFill>
                <a:latin typeface="Verdana" panose="020B0604030504040204" pitchFamily="34" charset="0"/>
                <a:ea typeface="Verdana" panose="020B0604030504040204" pitchFamily="34" charset="0"/>
              </a:rPr>
              <a:t>6</a:t>
            </a:r>
            <a:r>
              <a:rPr lang="vi-VN" sz="4000" b="1">
                <a:solidFill>
                  <a:schemeClr val="tx1">
                    <a:lumMod val="95000"/>
                    <a:lumOff val="5000"/>
                  </a:schemeClr>
                </a:solidFill>
                <a:latin typeface="Verdana" panose="020B0604030504040204" pitchFamily="34" charset="0"/>
                <a:ea typeface="Verdana" panose="020B0604030504040204" pitchFamily="34" charset="0"/>
              </a:rPr>
              <a:t>.	</a:t>
            </a:r>
            <a:r>
              <a:rPr lang="en-US" sz="4000" b="1" cap="all">
                <a:latin typeface="Arial" panose="020B0604020202020204" pitchFamily="34" charset="0"/>
                <a:cs typeface="Arial" panose="020B0604020202020204" pitchFamily="34" charset="0"/>
              </a:rPr>
              <a:t> </a:t>
            </a:r>
            <a:r>
              <a:rPr lang="vi-VN" sz="4000" b="1" cap="all">
                <a:latin typeface="Tahoma" panose="020B0604030504040204" pitchFamily="34" charset="0"/>
                <a:ea typeface="Tahoma" panose="020B0604030504040204" pitchFamily="34" charset="0"/>
                <a:cs typeface="Tahoma" panose="020B0604030504040204" pitchFamily="34" charset="0"/>
              </a:rPr>
              <a:t>KHI MUỐI TRỞ THÀNH VÔ DỤNG THÌ BỊ QUĂNG RA NGOÀI CHO NGƯỜI TA </a:t>
            </a:r>
            <a:r>
              <a:rPr lang="vi-VN" sz="4000" b="1" cap="all">
                <a:solidFill>
                  <a:srgbClr val="FF0000"/>
                </a:solidFill>
                <a:latin typeface="Tahoma" panose="020B0604030504040204" pitchFamily="34" charset="0"/>
                <a:ea typeface="Tahoma" panose="020B0604030504040204" pitchFamily="34" charset="0"/>
                <a:cs typeface="Tahoma" panose="020B0604030504040204" pitchFamily="34" charset="0"/>
              </a:rPr>
              <a:t>LÀM GÌ</a:t>
            </a:r>
            <a:r>
              <a:rPr lang="vi-VN" sz="4000" b="1" cap="all">
                <a:latin typeface="Tahoma" panose="020B0604030504040204" pitchFamily="34" charset="0"/>
                <a:ea typeface="Tahoma" panose="020B0604030504040204" pitchFamily="34" charset="0"/>
                <a:cs typeface="Tahoma" panose="020B0604030504040204" pitchFamily="34" charset="0"/>
              </a:rPr>
              <a:t>?</a:t>
            </a:r>
            <a:endParaRPr lang="vi-VN" sz="4000" b="1" cap="all">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82" name="Rectangle 181">
            <a:extLst>
              <a:ext uri="{FF2B5EF4-FFF2-40B4-BE49-F238E27FC236}">
                <a16:creationId xmlns:a16="http://schemas.microsoft.com/office/drawing/2014/main" id="{08C2A084-29AC-4CB3-8830-22B56C0D0D86}"/>
              </a:ext>
            </a:extLst>
          </p:cNvPr>
          <p:cNvSpPr/>
          <p:nvPr/>
        </p:nvSpPr>
        <p:spPr>
          <a:xfrm>
            <a:off x="-1439" y="5279561"/>
            <a:ext cx="12192000" cy="1589990"/>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5400" b="1">
                <a:solidFill>
                  <a:srgbClr val="FF0000"/>
                </a:solidFill>
                <a:latin typeface="Verdana" panose="020B0604030504040204" pitchFamily="34" charset="0"/>
                <a:ea typeface="Verdana" panose="020B0604030504040204" pitchFamily="34" charset="0"/>
              </a:rPr>
              <a:t>7</a:t>
            </a:r>
            <a:r>
              <a:rPr lang="vi-VN" sz="5400" b="1">
                <a:solidFill>
                  <a:schemeClr val="tx1">
                    <a:lumMod val="95000"/>
                    <a:lumOff val="5000"/>
                  </a:schemeClr>
                </a:solidFill>
                <a:latin typeface="Verdana" panose="020B0604030504040204" pitchFamily="34" charset="0"/>
                <a:ea typeface="Verdana" panose="020B0604030504040204" pitchFamily="34" charset="0"/>
              </a:rPr>
              <a:t>.	</a:t>
            </a:r>
            <a:r>
              <a:rPr lang="en-US" sz="5400" b="1" cap="all">
                <a:latin typeface="Arial" panose="020B0604020202020204" pitchFamily="34" charset="0"/>
                <a:cs typeface="Arial" panose="020B0604020202020204" pitchFamily="34" charset="0"/>
              </a:rPr>
              <a:t> </a:t>
            </a:r>
            <a:r>
              <a:rPr lang="pt-BR" sz="5400" b="1" cap="all">
                <a:latin typeface="Tahoma" panose="020B0604030504040204" pitchFamily="34" charset="0"/>
                <a:ea typeface="Tahoma" panose="020B0604030504040204" pitchFamily="34" charset="0"/>
                <a:cs typeface="Tahoma" panose="020B0604030504040204" pitchFamily="34" charset="0"/>
              </a:rPr>
              <a:t>ANH EM LÀ ÁNH SÁNG CHO </a:t>
            </a:r>
            <a:r>
              <a:rPr lang="pt-BR" sz="5400" b="1" cap="all">
                <a:solidFill>
                  <a:srgbClr val="FF0000"/>
                </a:solidFill>
                <a:latin typeface="Tahoma" panose="020B0604030504040204" pitchFamily="34" charset="0"/>
                <a:ea typeface="Tahoma" panose="020B0604030504040204" pitchFamily="34" charset="0"/>
                <a:cs typeface="Tahoma" panose="020B0604030504040204" pitchFamily="34" charset="0"/>
              </a:rPr>
              <a:t>AI</a:t>
            </a:r>
            <a:r>
              <a:rPr lang="pt-BR" sz="5400" b="1" cap="all">
                <a:latin typeface="Tahoma" panose="020B0604030504040204" pitchFamily="34" charset="0"/>
                <a:ea typeface="Tahoma" panose="020B0604030504040204" pitchFamily="34" charset="0"/>
                <a:cs typeface="Tahoma" panose="020B0604030504040204" pitchFamily="34" charset="0"/>
              </a:rPr>
              <a:t>? </a:t>
            </a:r>
            <a:endParaRPr lang="vi-VN" sz="5400" b="1" cap="all">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85" name="Rectangle 184">
            <a:extLst>
              <a:ext uri="{FF2B5EF4-FFF2-40B4-BE49-F238E27FC236}">
                <a16:creationId xmlns:a16="http://schemas.microsoft.com/office/drawing/2014/main" id="{F896DDA2-A8E5-4033-8CC3-89B35B95E137}"/>
              </a:ext>
            </a:extLst>
          </p:cNvPr>
          <p:cNvSpPr/>
          <p:nvPr/>
        </p:nvSpPr>
        <p:spPr>
          <a:xfrm>
            <a:off x="486" y="5281486"/>
            <a:ext cx="12192000" cy="1589990"/>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8</a:t>
            </a:r>
            <a:r>
              <a:rPr lang="vi-VN" sz="4800" b="1">
                <a:solidFill>
                  <a:schemeClr val="tx1">
                    <a:lumMod val="95000"/>
                    <a:lumOff val="5000"/>
                  </a:schemeClr>
                </a:solidFill>
                <a:latin typeface="Verdana" panose="020B0604030504040204" pitchFamily="34" charset="0"/>
                <a:ea typeface="Verdana" panose="020B0604030504040204" pitchFamily="34" charset="0"/>
              </a:rPr>
              <a:t>.	</a:t>
            </a:r>
            <a:r>
              <a:rPr lang="en-US" sz="4800" b="1" cap="all">
                <a:latin typeface="Arial" panose="020B0604020202020204" pitchFamily="34" charset="0"/>
                <a:cs typeface="Arial" panose="020B0604020202020204" pitchFamily="34" charset="0"/>
              </a:rPr>
              <a:t> </a:t>
            </a:r>
            <a:r>
              <a:rPr lang="pt-BR" sz="4800" b="1" cap="all">
                <a:solidFill>
                  <a:srgbClr val="FF0000"/>
                </a:solidFill>
                <a:latin typeface="Tahoma" panose="020B0604030504040204" pitchFamily="34" charset="0"/>
                <a:ea typeface="Tahoma" panose="020B0604030504040204" pitchFamily="34" charset="0"/>
                <a:cs typeface="Tahoma" panose="020B0604030504040204" pitchFamily="34" charset="0"/>
              </a:rPr>
              <a:t>AI</a:t>
            </a:r>
            <a:r>
              <a:rPr lang="pt-BR" sz="4800" b="1" cap="all">
                <a:latin typeface="Tahoma" panose="020B0604030504040204" pitchFamily="34" charset="0"/>
                <a:ea typeface="Tahoma" panose="020B0604030504040204" pitchFamily="34" charset="0"/>
                <a:cs typeface="Tahoma" panose="020B0604030504040204" pitchFamily="34" charset="0"/>
              </a:rPr>
              <a:t> ĐÃ NÓI: “ANH EM LÀ MUỐI CHO ĐỜI, LÀ ÁNH SÁNG CHO TRẦN GIAN” </a:t>
            </a:r>
            <a:endParaRPr lang="vi-VN" sz="4800" b="1" cap="all">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5856434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83"/>
                                        </p:tgtEl>
                                        <p:attrNameLst>
                                          <p:attrName>style.visibility</p:attrName>
                                        </p:attrNameLst>
                                      </p:cBhvr>
                                      <p:to>
                                        <p:strVal val="visible"/>
                                      </p:to>
                                    </p:set>
                                    <p:animEffect transition="in" filter="circle(in)">
                                      <p:cBhvr>
                                        <p:cTn id="7" dur="2000"/>
                                        <p:tgtEl>
                                          <p:spTgt spid="183"/>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138"/>
                                        </p:tgtEl>
                                        <p:attrNameLst>
                                          <p:attrName>style.color</p:attrName>
                                        </p:attrNameLst>
                                      </p:cBhvr>
                                      <p:to>
                                        <a:schemeClr val="accent2"/>
                                      </p:to>
                                    </p:animClr>
                                    <p:animClr clrSpc="rgb" dir="cw">
                                      <p:cBhvr>
                                        <p:cTn id="10" dur="500" fill="hold"/>
                                        <p:tgtEl>
                                          <p:spTgt spid="138"/>
                                        </p:tgtEl>
                                        <p:attrNameLst>
                                          <p:attrName>fillcolor</p:attrName>
                                        </p:attrNameLst>
                                      </p:cBhvr>
                                      <p:to>
                                        <a:schemeClr val="accent2"/>
                                      </p:to>
                                    </p:animClr>
                                    <p:set>
                                      <p:cBhvr>
                                        <p:cTn id="11" dur="500" fill="hold"/>
                                        <p:tgtEl>
                                          <p:spTgt spid="138"/>
                                        </p:tgtEl>
                                        <p:attrNameLst>
                                          <p:attrName>fill.type</p:attrName>
                                        </p:attrNameLst>
                                      </p:cBhvr>
                                      <p:to>
                                        <p:strVal val="solid"/>
                                      </p:to>
                                    </p:set>
                                    <p:set>
                                      <p:cBhvr>
                                        <p:cTn id="12" dur="500" fill="hold"/>
                                        <p:tgtEl>
                                          <p:spTgt spid="138"/>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139"/>
                                        </p:tgtEl>
                                        <p:attrNameLst>
                                          <p:attrName>style.color</p:attrName>
                                        </p:attrNameLst>
                                      </p:cBhvr>
                                      <p:to>
                                        <a:schemeClr val="accent2"/>
                                      </p:to>
                                    </p:animClr>
                                    <p:animClr clrSpc="rgb" dir="cw">
                                      <p:cBhvr>
                                        <p:cTn id="15" dur="500" fill="hold"/>
                                        <p:tgtEl>
                                          <p:spTgt spid="139"/>
                                        </p:tgtEl>
                                        <p:attrNameLst>
                                          <p:attrName>fillcolor</p:attrName>
                                        </p:attrNameLst>
                                      </p:cBhvr>
                                      <p:to>
                                        <a:schemeClr val="accent2"/>
                                      </p:to>
                                    </p:animClr>
                                    <p:set>
                                      <p:cBhvr>
                                        <p:cTn id="16" dur="500" fill="hold"/>
                                        <p:tgtEl>
                                          <p:spTgt spid="139"/>
                                        </p:tgtEl>
                                        <p:attrNameLst>
                                          <p:attrName>fill.type</p:attrName>
                                        </p:attrNameLst>
                                      </p:cBhvr>
                                      <p:to>
                                        <p:strVal val="solid"/>
                                      </p:to>
                                    </p:set>
                                    <p:set>
                                      <p:cBhvr>
                                        <p:cTn id="17" dur="500" fill="hold"/>
                                        <p:tgtEl>
                                          <p:spTgt spid="139"/>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140"/>
                                        </p:tgtEl>
                                        <p:attrNameLst>
                                          <p:attrName>style.color</p:attrName>
                                        </p:attrNameLst>
                                      </p:cBhvr>
                                      <p:to>
                                        <a:schemeClr val="accent2"/>
                                      </p:to>
                                    </p:animClr>
                                    <p:animClr clrSpc="rgb" dir="cw">
                                      <p:cBhvr>
                                        <p:cTn id="20" dur="500" fill="hold"/>
                                        <p:tgtEl>
                                          <p:spTgt spid="140"/>
                                        </p:tgtEl>
                                        <p:attrNameLst>
                                          <p:attrName>fillcolor</p:attrName>
                                        </p:attrNameLst>
                                      </p:cBhvr>
                                      <p:to>
                                        <a:schemeClr val="accent2"/>
                                      </p:to>
                                    </p:animClr>
                                    <p:set>
                                      <p:cBhvr>
                                        <p:cTn id="21" dur="500" fill="hold"/>
                                        <p:tgtEl>
                                          <p:spTgt spid="140"/>
                                        </p:tgtEl>
                                        <p:attrNameLst>
                                          <p:attrName>fill.type</p:attrName>
                                        </p:attrNameLst>
                                      </p:cBhvr>
                                      <p:to>
                                        <p:strVal val="solid"/>
                                      </p:to>
                                    </p:set>
                                    <p:set>
                                      <p:cBhvr>
                                        <p:cTn id="22" dur="500" fill="hold"/>
                                        <p:tgtEl>
                                          <p:spTgt spid="140"/>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141"/>
                                        </p:tgtEl>
                                        <p:attrNameLst>
                                          <p:attrName>style.color</p:attrName>
                                        </p:attrNameLst>
                                      </p:cBhvr>
                                      <p:to>
                                        <a:schemeClr val="accent2"/>
                                      </p:to>
                                    </p:animClr>
                                    <p:animClr clrSpc="rgb" dir="cw">
                                      <p:cBhvr>
                                        <p:cTn id="25" dur="500" fill="hold"/>
                                        <p:tgtEl>
                                          <p:spTgt spid="141"/>
                                        </p:tgtEl>
                                        <p:attrNameLst>
                                          <p:attrName>fillcolor</p:attrName>
                                        </p:attrNameLst>
                                      </p:cBhvr>
                                      <p:to>
                                        <a:schemeClr val="accent2"/>
                                      </p:to>
                                    </p:animClr>
                                    <p:set>
                                      <p:cBhvr>
                                        <p:cTn id="26" dur="500" fill="hold"/>
                                        <p:tgtEl>
                                          <p:spTgt spid="141"/>
                                        </p:tgtEl>
                                        <p:attrNameLst>
                                          <p:attrName>fill.type</p:attrName>
                                        </p:attrNameLst>
                                      </p:cBhvr>
                                      <p:to>
                                        <p:strVal val="solid"/>
                                      </p:to>
                                    </p:set>
                                    <p:set>
                                      <p:cBhvr>
                                        <p:cTn id="27" dur="500" fill="hold"/>
                                        <p:tgtEl>
                                          <p:spTgt spid="141"/>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142"/>
                                        </p:tgtEl>
                                        <p:attrNameLst>
                                          <p:attrName>style.color</p:attrName>
                                        </p:attrNameLst>
                                      </p:cBhvr>
                                      <p:to>
                                        <a:schemeClr val="accent2"/>
                                      </p:to>
                                    </p:animClr>
                                    <p:animClr clrSpc="rgb" dir="cw">
                                      <p:cBhvr>
                                        <p:cTn id="30" dur="500" fill="hold"/>
                                        <p:tgtEl>
                                          <p:spTgt spid="142"/>
                                        </p:tgtEl>
                                        <p:attrNameLst>
                                          <p:attrName>fillcolor</p:attrName>
                                        </p:attrNameLst>
                                      </p:cBhvr>
                                      <p:to>
                                        <a:schemeClr val="accent2"/>
                                      </p:to>
                                    </p:animClr>
                                    <p:set>
                                      <p:cBhvr>
                                        <p:cTn id="31" dur="500" fill="hold"/>
                                        <p:tgtEl>
                                          <p:spTgt spid="142"/>
                                        </p:tgtEl>
                                        <p:attrNameLst>
                                          <p:attrName>fill.type</p:attrName>
                                        </p:attrNameLst>
                                      </p:cBhvr>
                                      <p:to>
                                        <p:strVal val="solid"/>
                                      </p:to>
                                    </p:set>
                                    <p:set>
                                      <p:cBhvr>
                                        <p:cTn id="32" dur="500" fill="hold"/>
                                        <p:tgtEl>
                                          <p:spTgt spid="142"/>
                                        </p:tgtEl>
                                        <p:attrNameLst>
                                          <p:attrName>fill.on</p:attrName>
                                        </p:attrNameLst>
                                      </p:cBhvr>
                                      <p:to>
                                        <p:strVal val="true"/>
                                      </p:to>
                                    </p:set>
                                  </p:childTnLst>
                                </p:cTn>
                              </p:par>
                              <p:par>
                                <p:cTn id="33" presetID="19" presetClass="emph" presetSubtype="0" fill="hold" grpId="0" nodeType="withEffect">
                                  <p:stCondLst>
                                    <p:cond delay="0"/>
                                  </p:stCondLst>
                                  <p:childTnLst>
                                    <p:animClr clrSpc="rgb" dir="cw">
                                      <p:cBhvr override="childStyle">
                                        <p:cTn id="34" dur="500" fill="hold"/>
                                        <p:tgtEl>
                                          <p:spTgt spid="143"/>
                                        </p:tgtEl>
                                        <p:attrNameLst>
                                          <p:attrName>style.color</p:attrName>
                                        </p:attrNameLst>
                                      </p:cBhvr>
                                      <p:to>
                                        <a:schemeClr val="accent2"/>
                                      </p:to>
                                    </p:animClr>
                                    <p:animClr clrSpc="rgb" dir="cw">
                                      <p:cBhvr>
                                        <p:cTn id="35" dur="500" fill="hold"/>
                                        <p:tgtEl>
                                          <p:spTgt spid="143"/>
                                        </p:tgtEl>
                                        <p:attrNameLst>
                                          <p:attrName>fillcolor</p:attrName>
                                        </p:attrNameLst>
                                      </p:cBhvr>
                                      <p:to>
                                        <a:schemeClr val="accent2"/>
                                      </p:to>
                                    </p:animClr>
                                    <p:set>
                                      <p:cBhvr>
                                        <p:cTn id="36" dur="500" fill="hold"/>
                                        <p:tgtEl>
                                          <p:spTgt spid="143"/>
                                        </p:tgtEl>
                                        <p:attrNameLst>
                                          <p:attrName>fill.type</p:attrName>
                                        </p:attrNameLst>
                                      </p:cBhvr>
                                      <p:to>
                                        <p:strVal val="solid"/>
                                      </p:to>
                                    </p:set>
                                    <p:set>
                                      <p:cBhvr>
                                        <p:cTn id="37" dur="500" fill="hold"/>
                                        <p:tgtEl>
                                          <p:spTgt spid="143"/>
                                        </p:tgtEl>
                                        <p:attrNameLst>
                                          <p:attrName>fill.on</p:attrName>
                                        </p:attrNameLst>
                                      </p:cBhvr>
                                      <p:to>
                                        <p:strVal val="true"/>
                                      </p:to>
                                    </p:set>
                                  </p:childTnLst>
                                </p:cTn>
                              </p:par>
                              <p:par>
                                <p:cTn id="38" presetID="19" presetClass="emph" presetSubtype="0" fill="hold" grpId="0" nodeType="withEffect">
                                  <p:stCondLst>
                                    <p:cond delay="0"/>
                                  </p:stCondLst>
                                  <p:childTnLst>
                                    <p:animClr clrSpc="rgb" dir="cw">
                                      <p:cBhvr override="childStyle">
                                        <p:cTn id="39" dur="500" fill="hold"/>
                                        <p:tgtEl>
                                          <p:spTgt spid="144"/>
                                        </p:tgtEl>
                                        <p:attrNameLst>
                                          <p:attrName>style.color</p:attrName>
                                        </p:attrNameLst>
                                      </p:cBhvr>
                                      <p:to>
                                        <a:schemeClr val="accent2"/>
                                      </p:to>
                                    </p:animClr>
                                    <p:animClr clrSpc="rgb" dir="cw">
                                      <p:cBhvr>
                                        <p:cTn id="40" dur="500" fill="hold"/>
                                        <p:tgtEl>
                                          <p:spTgt spid="144"/>
                                        </p:tgtEl>
                                        <p:attrNameLst>
                                          <p:attrName>fillcolor</p:attrName>
                                        </p:attrNameLst>
                                      </p:cBhvr>
                                      <p:to>
                                        <a:schemeClr val="accent2"/>
                                      </p:to>
                                    </p:animClr>
                                    <p:set>
                                      <p:cBhvr>
                                        <p:cTn id="41" dur="500" fill="hold"/>
                                        <p:tgtEl>
                                          <p:spTgt spid="144"/>
                                        </p:tgtEl>
                                        <p:attrNameLst>
                                          <p:attrName>fill.type</p:attrName>
                                        </p:attrNameLst>
                                      </p:cBhvr>
                                      <p:to>
                                        <p:strVal val="solid"/>
                                      </p:to>
                                    </p:set>
                                    <p:set>
                                      <p:cBhvr>
                                        <p:cTn id="42" dur="500" fill="hold"/>
                                        <p:tgtEl>
                                          <p:spTgt spid="144"/>
                                        </p:tgtEl>
                                        <p:attrNameLst>
                                          <p:attrName>fill.on</p:attrName>
                                        </p:attrNameLst>
                                      </p:cBhvr>
                                      <p:to>
                                        <p:strVal val="true"/>
                                      </p:to>
                                    </p:set>
                                  </p:childTnLst>
                                </p:cTn>
                              </p:par>
                              <p:par>
                                <p:cTn id="43" presetID="19" presetClass="emph" presetSubtype="0" fill="hold" grpId="0" nodeType="withEffect">
                                  <p:stCondLst>
                                    <p:cond delay="0"/>
                                  </p:stCondLst>
                                  <p:childTnLst>
                                    <p:animClr clrSpc="rgb" dir="cw">
                                      <p:cBhvr override="childStyle">
                                        <p:cTn id="44" dur="500" fill="hold"/>
                                        <p:tgtEl>
                                          <p:spTgt spid="145"/>
                                        </p:tgtEl>
                                        <p:attrNameLst>
                                          <p:attrName>style.color</p:attrName>
                                        </p:attrNameLst>
                                      </p:cBhvr>
                                      <p:to>
                                        <a:schemeClr val="accent2"/>
                                      </p:to>
                                    </p:animClr>
                                    <p:animClr clrSpc="rgb" dir="cw">
                                      <p:cBhvr>
                                        <p:cTn id="45" dur="500" fill="hold"/>
                                        <p:tgtEl>
                                          <p:spTgt spid="145"/>
                                        </p:tgtEl>
                                        <p:attrNameLst>
                                          <p:attrName>fillcolor</p:attrName>
                                        </p:attrNameLst>
                                      </p:cBhvr>
                                      <p:to>
                                        <a:schemeClr val="accent2"/>
                                      </p:to>
                                    </p:animClr>
                                    <p:set>
                                      <p:cBhvr>
                                        <p:cTn id="46" dur="500" fill="hold"/>
                                        <p:tgtEl>
                                          <p:spTgt spid="145"/>
                                        </p:tgtEl>
                                        <p:attrNameLst>
                                          <p:attrName>fill.type</p:attrName>
                                        </p:attrNameLst>
                                      </p:cBhvr>
                                      <p:to>
                                        <p:strVal val="solid"/>
                                      </p:to>
                                    </p:set>
                                    <p:set>
                                      <p:cBhvr>
                                        <p:cTn id="47" dur="500" fill="hold"/>
                                        <p:tgtEl>
                                          <p:spTgt spid="145"/>
                                        </p:tgtEl>
                                        <p:attrNameLst>
                                          <p:attrName>fill.on</p:attrName>
                                        </p:attrNameLst>
                                      </p:cBhvr>
                                      <p:to>
                                        <p:strVal val="true"/>
                                      </p:to>
                                    </p:set>
                                  </p:childTnLst>
                                </p:cTn>
                              </p:par>
                            </p:childTnLst>
                          </p:cTn>
                        </p:par>
                      </p:childTnLst>
                    </p:cTn>
                  </p:par>
                  <p:par>
                    <p:cTn id="48" fill="hold">
                      <p:stCondLst>
                        <p:cond delay="indefinite"/>
                      </p:stCondLst>
                      <p:childTnLst>
                        <p:par>
                          <p:cTn id="49" fill="hold">
                            <p:stCondLst>
                              <p:cond delay="0"/>
                            </p:stCondLst>
                            <p:childTnLst>
                              <p:par>
                                <p:cTn id="50" presetID="6" presetClass="exit" presetSubtype="32" fill="hold" grpId="1" nodeType="clickEffect">
                                  <p:stCondLst>
                                    <p:cond delay="0"/>
                                  </p:stCondLst>
                                  <p:childTnLst>
                                    <p:animEffect transition="out" filter="circle(out)">
                                      <p:cBhvr>
                                        <p:cTn id="51" dur="2000"/>
                                        <p:tgtEl>
                                          <p:spTgt spid="138"/>
                                        </p:tgtEl>
                                      </p:cBhvr>
                                    </p:animEffect>
                                    <p:set>
                                      <p:cBhvr>
                                        <p:cTn id="52" dur="1" fill="hold">
                                          <p:stCondLst>
                                            <p:cond delay="1999"/>
                                          </p:stCondLst>
                                        </p:cTn>
                                        <p:tgtEl>
                                          <p:spTgt spid="138"/>
                                        </p:tgtEl>
                                        <p:attrNameLst>
                                          <p:attrName>style.visibility</p:attrName>
                                        </p:attrNameLst>
                                      </p:cBhvr>
                                      <p:to>
                                        <p:strVal val="hidden"/>
                                      </p:to>
                                    </p:set>
                                  </p:childTnLst>
                                </p:cTn>
                              </p:par>
                              <p:par>
                                <p:cTn id="53" presetID="6" presetClass="exit" presetSubtype="32" fill="hold" grpId="1" nodeType="withEffect">
                                  <p:stCondLst>
                                    <p:cond delay="0"/>
                                  </p:stCondLst>
                                  <p:childTnLst>
                                    <p:animEffect transition="out" filter="circle(out)">
                                      <p:cBhvr>
                                        <p:cTn id="54" dur="2000"/>
                                        <p:tgtEl>
                                          <p:spTgt spid="139"/>
                                        </p:tgtEl>
                                      </p:cBhvr>
                                    </p:animEffect>
                                    <p:set>
                                      <p:cBhvr>
                                        <p:cTn id="55" dur="1" fill="hold">
                                          <p:stCondLst>
                                            <p:cond delay="1999"/>
                                          </p:stCondLst>
                                        </p:cTn>
                                        <p:tgtEl>
                                          <p:spTgt spid="139"/>
                                        </p:tgtEl>
                                        <p:attrNameLst>
                                          <p:attrName>style.visibility</p:attrName>
                                        </p:attrNameLst>
                                      </p:cBhvr>
                                      <p:to>
                                        <p:strVal val="hidden"/>
                                      </p:to>
                                    </p:set>
                                  </p:childTnLst>
                                </p:cTn>
                              </p:par>
                              <p:par>
                                <p:cTn id="56" presetID="6" presetClass="exit" presetSubtype="32" fill="hold" grpId="1" nodeType="withEffect">
                                  <p:stCondLst>
                                    <p:cond delay="0"/>
                                  </p:stCondLst>
                                  <p:childTnLst>
                                    <p:animEffect transition="out" filter="circle(out)">
                                      <p:cBhvr>
                                        <p:cTn id="57" dur="2000"/>
                                        <p:tgtEl>
                                          <p:spTgt spid="140"/>
                                        </p:tgtEl>
                                      </p:cBhvr>
                                    </p:animEffect>
                                    <p:set>
                                      <p:cBhvr>
                                        <p:cTn id="58" dur="1" fill="hold">
                                          <p:stCondLst>
                                            <p:cond delay="1999"/>
                                          </p:stCondLst>
                                        </p:cTn>
                                        <p:tgtEl>
                                          <p:spTgt spid="140"/>
                                        </p:tgtEl>
                                        <p:attrNameLst>
                                          <p:attrName>style.visibility</p:attrName>
                                        </p:attrNameLst>
                                      </p:cBhvr>
                                      <p:to>
                                        <p:strVal val="hidden"/>
                                      </p:to>
                                    </p:set>
                                  </p:childTnLst>
                                </p:cTn>
                              </p:par>
                              <p:par>
                                <p:cTn id="59" presetID="6" presetClass="exit" presetSubtype="32" fill="hold" grpId="1" nodeType="withEffect">
                                  <p:stCondLst>
                                    <p:cond delay="0"/>
                                  </p:stCondLst>
                                  <p:childTnLst>
                                    <p:animEffect transition="out" filter="circle(out)">
                                      <p:cBhvr>
                                        <p:cTn id="60" dur="2000"/>
                                        <p:tgtEl>
                                          <p:spTgt spid="141"/>
                                        </p:tgtEl>
                                      </p:cBhvr>
                                    </p:animEffect>
                                    <p:set>
                                      <p:cBhvr>
                                        <p:cTn id="61" dur="1" fill="hold">
                                          <p:stCondLst>
                                            <p:cond delay="1999"/>
                                          </p:stCondLst>
                                        </p:cTn>
                                        <p:tgtEl>
                                          <p:spTgt spid="141"/>
                                        </p:tgtEl>
                                        <p:attrNameLst>
                                          <p:attrName>style.visibility</p:attrName>
                                        </p:attrNameLst>
                                      </p:cBhvr>
                                      <p:to>
                                        <p:strVal val="hidden"/>
                                      </p:to>
                                    </p:set>
                                  </p:childTnLst>
                                </p:cTn>
                              </p:par>
                              <p:par>
                                <p:cTn id="62" presetID="6" presetClass="exit" presetSubtype="32" fill="hold" grpId="1" nodeType="withEffect">
                                  <p:stCondLst>
                                    <p:cond delay="0"/>
                                  </p:stCondLst>
                                  <p:childTnLst>
                                    <p:animEffect transition="out" filter="circle(out)">
                                      <p:cBhvr>
                                        <p:cTn id="63" dur="2000"/>
                                        <p:tgtEl>
                                          <p:spTgt spid="142"/>
                                        </p:tgtEl>
                                      </p:cBhvr>
                                    </p:animEffect>
                                    <p:set>
                                      <p:cBhvr>
                                        <p:cTn id="64" dur="1" fill="hold">
                                          <p:stCondLst>
                                            <p:cond delay="1999"/>
                                          </p:stCondLst>
                                        </p:cTn>
                                        <p:tgtEl>
                                          <p:spTgt spid="142"/>
                                        </p:tgtEl>
                                        <p:attrNameLst>
                                          <p:attrName>style.visibility</p:attrName>
                                        </p:attrNameLst>
                                      </p:cBhvr>
                                      <p:to>
                                        <p:strVal val="hidden"/>
                                      </p:to>
                                    </p:set>
                                  </p:childTnLst>
                                </p:cTn>
                              </p:par>
                              <p:par>
                                <p:cTn id="65" presetID="6" presetClass="exit" presetSubtype="32" fill="hold" grpId="1" nodeType="withEffect">
                                  <p:stCondLst>
                                    <p:cond delay="0"/>
                                  </p:stCondLst>
                                  <p:childTnLst>
                                    <p:animEffect transition="out" filter="circle(out)">
                                      <p:cBhvr>
                                        <p:cTn id="66" dur="2000"/>
                                        <p:tgtEl>
                                          <p:spTgt spid="143"/>
                                        </p:tgtEl>
                                      </p:cBhvr>
                                    </p:animEffect>
                                    <p:set>
                                      <p:cBhvr>
                                        <p:cTn id="67" dur="1" fill="hold">
                                          <p:stCondLst>
                                            <p:cond delay="1999"/>
                                          </p:stCondLst>
                                        </p:cTn>
                                        <p:tgtEl>
                                          <p:spTgt spid="143"/>
                                        </p:tgtEl>
                                        <p:attrNameLst>
                                          <p:attrName>style.visibility</p:attrName>
                                        </p:attrNameLst>
                                      </p:cBhvr>
                                      <p:to>
                                        <p:strVal val="hidden"/>
                                      </p:to>
                                    </p:set>
                                  </p:childTnLst>
                                </p:cTn>
                              </p:par>
                              <p:par>
                                <p:cTn id="68" presetID="6" presetClass="exit" presetSubtype="32" fill="hold" grpId="1" nodeType="withEffect">
                                  <p:stCondLst>
                                    <p:cond delay="0"/>
                                  </p:stCondLst>
                                  <p:childTnLst>
                                    <p:animEffect transition="out" filter="circle(out)">
                                      <p:cBhvr>
                                        <p:cTn id="69" dur="2000"/>
                                        <p:tgtEl>
                                          <p:spTgt spid="144"/>
                                        </p:tgtEl>
                                      </p:cBhvr>
                                    </p:animEffect>
                                    <p:set>
                                      <p:cBhvr>
                                        <p:cTn id="70" dur="1" fill="hold">
                                          <p:stCondLst>
                                            <p:cond delay="1999"/>
                                          </p:stCondLst>
                                        </p:cTn>
                                        <p:tgtEl>
                                          <p:spTgt spid="144"/>
                                        </p:tgtEl>
                                        <p:attrNameLst>
                                          <p:attrName>style.visibility</p:attrName>
                                        </p:attrNameLst>
                                      </p:cBhvr>
                                      <p:to>
                                        <p:strVal val="hidden"/>
                                      </p:to>
                                    </p:set>
                                  </p:childTnLst>
                                </p:cTn>
                              </p:par>
                              <p:par>
                                <p:cTn id="71" presetID="6" presetClass="exit" presetSubtype="32" fill="hold" grpId="1" nodeType="withEffect">
                                  <p:stCondLst>
                                    <p:cond delay="0"/>
                                  </p:stCondLst>
                                  <p:childTnLst>
                                    <p:animEffect transition="out" filter="circle(out)">
                                      <p:cBhvr>
                                        <p:cTn id="72" dur="2000"/>
                                        <p:tgtEl>
                                          <p:spTgt spid="145"/>
                                        </p:tgtEl>
                                      </p:cBhvr>
                                    </p:animEffect>
                                    <p:set>
                                      <p:cBhvr>
                                        <p:cTn id="73" dur="1" fill="hold">
                                          <p:stCondLst>
                                            <p:cond delay="1999"/>
                                          </p:stCondLst>
                                        </p:cTn>
                                        <p:tgtEl>
                                          <p:spTgt spid="145"/>
                                        </p:tgtEl>
                                        <p:attrNameLst>
                                          <p:attrName>style.visibility</p:attrName>
                                        </p:attrNameLst>
                                      </p:cBhvr>
                                      <p:to>
                                        <p:strVal val="hidden"/>
                                      </p:to>
                                    </p:set>
                                  </p:childTnLst>
                                </p:cTn>
                              </p:par>
                              <p:par>
                                <p:cTn id="74" presetID="6" presetClass="exit" presetSubtype="32" fill="hold" grpId="1" nodeType="withEffect">
                                  <p:stCondLst>
                                    <p:cond delay="0"/>
                                  </p:stCondLst>
                                  <p:childTnLst>
                                    <p:animEffect transition="out" filter="circle(out)">
                                      <p:cBhvr>
                                        <p:cTn id="75" dur="2000"/>
                                        <p:tgtEl>
                                          <p:spTgt spid="183"/>
                                        </p:tgtEl>
                                      </p:cBhvr>
                                    </p:animEffect>
                                    <p:set>
                                      <p:cBhvr>
                                        <p:cTn id="76" dur="1" fill="hold">
                                          <p:stCondLst>
                                            <p:cond delay="1999"/>
                                          </p:stCondLst>
                                        </p:cTn>
                                        <p:tgtEl>
                                          <p:spTgt spid="183"/>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77" restart="whenNotActive" fill="hold" evtFilter="cancelBubble" nodeType="interactiveSeq">
                <p:stCondLst>
                  <p:cond evt="onClick" delay="0">
                    <p:tgtEl>
                      <p:spTgt spid="20"/>
                    </p:tgtEl>
                  </p:cond>
                </p:stCondLst>
                <p:endSync evt="end" delay="0">
                  <p:rtn val="all"/>
                </p:endSync>
                <p:childTnLst>
                  <p:par>
                    <p:cTn id="78" fill="hold">
                      <p:stCondLst>
                        <p:cond delay="0"/>
                      </p:stCondLst>
                      <p:childTnLst>
                        <p:par>
                          <p:cTn id="79" fill="hold">
                            <p:stCondLst>
                              <p:cond delay="0"/>
                            </p:stCondLst>
                            <p:childTnLst>
                              <p:par>
                                <p:cTn id="80" presetID="6" presetClass="entr" presetSubtype="16" fill="hold" grpId="0" nodeType="clickEffect">
                                  <p:stCondLst>
                                    <p:cond delay="0"/>
                                  </p:stCondLst>
                                  <p:childTnLst>
                                    <p:set>
                                      <p:cBhvr>
                                        <p:cTn id="81" dur="1" fill="hold">
                                          <p:stCondLst>
                                            <p:cond delay="0"/>
                                          </p:stCondLst>
                                        </p:cTn>
                                        <p:tgtEl>
                                          <p:spTgt spid="177"/>
                                        </p:tgtEl>
                                        <p:attrNameLst>
                                          <p:attrName>style.visibility</p:attrName>
                                        </p:attrNameLst>
                                      </p:cBhvr>
                                      <p:to>
                                        <p:strVal val="visible"/>
                                      </p:to>
                                    </p:set>
                                    <p:animEffect transition="in" filter="circle(in)">
                                      <p:cBhvr>
                                        <p:cTn id="82" dur="2000"/>
                                        <p:tgtEl>
                                          <p:spTgt spid="177"/>
                                        </p:tgtEl>
                                      </p:cBhvr>
                                    </p:animEffect>
                                  </p:childTnLst>
                                </p:cTn>
                              </p:par>
                              <p:par>
                                <p:cTn id="83" presetID="19" presetClass="emph" presetSubtype="0" fill="hold" grpId="0" nodeType="withEffect">
                                  <p:stCondLst>
                                    <p:cond delay="0"/>
                                  </p:stCondLst>
                                  <p:childTnLst>
                                    <p:animClr clrSpc="rgb" dir="cw">
                                      <p:cBhvr override="childStyle">
                                        <p:cTn id="84" dur="500" fill="hold"/>
                                        <p:tgtEl>
                                          <p:spTgt spid="124"/>
                                        </p:tgtEl>
                                        <p:attrNameLst>
                                          <p:attrName>style.color</p:attrName>
                                        </p:attrNameLst>
                                      </p:cBhvr>
                                      <p:to>
                                        <a:schemeClr val="accent2"/>
                                      </p:to>
                                    </p:animClr>
                                    <p:animClr clrSpc="rgb" dir="cw">
                                      <p:cBhvr>
                                        <p:cTn id="85" dur="500" fill="hold"/>
                                        <p:tgtEl>
                                          <p:spTgt spid="124"/>
                                        </p:tgtEl>
                                        <p:attrNameLst>
                                          <p:attrName>fillcolor</p:attrName>
                                        </p:attrNameLst>
                                      </p:cBhvr>
                                      <p:to>
                                        <a:schemeClr val="accent2"/>
                                      </p:to>
                                    </p:animClr>
                                    <p:set>
                                      <p:cBhvr>
                                        <p:cTn id="86" dur="500" fill="hold"/>
                                        <p:tgtEl>
                                          <p:spTgt spid="124"/>
                                        </p:tgtEl>
                                        <p:attrNameLst>
                                          <p:attrName>fill.type</p:attrName>
                                        </p:attrNameLst>
                                      </p:cBhvr>
                                      <p:to>
                                        <p:strVal val="solid"/>
                                      </p:to>
                                    </p:set>
                                    <p:set>
                                      <p:cBhvr>
                                        <p:cTn id="87" dur="500" fill="hold"/>
                                        <p:tgtEl>
                                          <p:spTgt spid="124"/>
                                        </p:tgtEl>
                                        <p:attrNameLst>
                                          <p:attrName>fill.on</p:attrName>
                                        </p:attrNameLst>
                                      </p:cBhvr>
                                      <p:to>
                                        <p:strVal val="true"/>
                                      </p:to>
                                    </p:set>
                                  </p:childTnLst>
                                </p:cTn>
                              </p:par>
                              <p:par>
                                <p:cTn id="88" presetID="19" presetClass="emph" presetSubtype="0" fill="hold" grpId="0" nodeType="withEffect">
                                  <p:stCondLst>
                                    <p:cond delay="0"/>
                                  </p:stCondLst>
                                  <p:childTnLst>
                                    <p:animClr clrSpc="rgb" dir="cw">
                                      <p:cBhvr override="childStyle">
                                        <p:cTn id="89" dur="500" fill="hold"/>
                                        <p:tgtEl>
                                          <p:spTgt spid="125"/>
                                        </p:tgtEl>
                                        <p:attrNameLst>
                                          <p:attrName>style.color</p:attrName>
                                        </p:attrNameLst>
                                      </p:cBhvr>
                                      <p:to>
                                        <a:schemeClr val="accent2"/>
                                      </p:to>
                                    </p:animClr>
                                    <p:animClr clrSpc="rgb" dir="cw">
                                      <p:cBhvr>
                                        <p:cTn id="90" dur="500" fill="hold"/>
                                        <p:tgtEl>
                                          <p:spTgt spid="125"/>
                                        </p:tgtEl>
                                        <p:attrNameLst>
                                          <p:attrName>fillcolor</p:attrName>
                                        </p:attrNameLst>
                                      </p:cBhvr>
                                      <p:to>
                                        <a:schemeClr val="accent2"/>
                                      </p:to>
                                    </p:animClr>
                                    <p:set>
                                      <p:cBhvr>
                                        <p:cTn id="91" dur="500" fill="hold"/>
                                        <p:tgtEl>
                                          <p:spTgt spid="125"/>
                                        </p:tgtEl>
                                        <p:attrNameLst>
                                          <p:attrName>fill.type</p:attrName>
                                        </p:attrNameLst>
                                      </p:cBhvr>
                                      <p:to>
                                        <p:strVal val="solid"/>
                                      </p:to>
                                    </p:set>
                                    <p:set>
                                      <p:cBhvr>
                                        <p:cTn id="92" dur="500" fill="hold"/>
                                        <p:tgtEl>
                                          <p:spTgt spid="125"/>
                                        </p:tgtEl>
                                        <p:attrNameLst>
                                          <p:attrName>fill.on</p:attrName>
                                        </p:attrNameLst>
                                      </p:cBhvr>
                                      <p:to>
                                        <p:strVal val="true"/>
                                      </p:to>
                                    </p:set>
                                  </p:childTnLst>
                                </p:cTn>
                              </p:par>
                              <p:par>
                                <p:cTn id="93" presetID="19" presetClass="emph" presetSubtype="0" fill="hold" grpId="0" nodeType="withEffect">
                                  <p:stCondLst>
                                    <p:cond delay="0"/>
                                  </p:stCondLst>
                                  <p:childTnLst>
                                    <p:animClr clrSpc="rgb" dir="cw">
                                      <p:cBhvr override="childStyle">
                                        <p:cTn id="94" dur="500" fill="hold"/>
                                        <p:tgtEl>
                                          <p:spTgt spid="126"/>
                                        </p:tgtEl>
                                        <p:attrNameLst>
                                          <p:attrName>style.color</p:attrName>
                                        </p:attrNameLst>
                                      </p:cBhvr>
                                      <p:to>
                                        <a:schemeClr val="accent2"/>
                                      </p:to>
                                    </p:animClr>
                                    <p:animClr clrSpc="rgb" dir="cw">
                                      <p:cBhvr>
                                        <p:cTn id="95" dur="500" fill="hold"/>
                                        <p:tgtEl>
                                          <p:spTgt spid="126"/>
                                        </p:tgtEl>
                                        <p:attrNameLst>
                                          <p:attrName>fillcolor</p:attrName>
                                        </p:attrNameLst>
                                      </p:cBhvr>
                                      <p:to>
                                        <a:schemeClr val="accent2"/>
                                      </p:to>
                                    </p:animClr>
                                    <p:set>
                                      <p:cBhvr>
                                        <p:cTn id="96" dur="500" fill="hold"/>
                                        <p:tgtEl>
                                          <p:spTgt spid="126"/>
                                        </p:tgtEl>
                                        <p:attrNameLst>
                                          <p:attrName>fill.type</p:attrName>
                                        </p:attrNameLst>
                                      </p:cBhvr>
                                      <p:to>
                                        <p:strVal val="solid"/>
                                      </p:to>
                                    </p:set>
                                    <p:set>
                                      <p:cBhvr>
                                        <p:cTn id="97" dur="500" fill="hold"/>
                                        <p:tgtEl>
                                          <p:spTgt spid="126"/>
                                        </p:tgtEl>
                                        <p:attrNameLst>
                                          <p:attrName>fill.on</p:attrName>
                                        </p:attrNameLst>
                                      </p:cBhvr>
                                      <p:to>
                                        <p:strVal val="true"/>
                                      </p:to>
                                    </p:set>
                                  </p:childTnLst>
                                </p:cTn>
                              </p:par>
                              <p:par>
                                <p:cTn id="98" presetID="19" presetClass="emph" presetSubtype="0" fill="hold" grpId="0" nodeType="withEffect">
                                  <p:stCondLst>
                                    <p:cond delay="0"/>
                                  </p:stCondLst>
                                  <p:childTnLst>
                                    <p:animClr clrSpc="rgb" dir="cw">
                                      <p:cBhvr override="childStyle">
                                        <p:cTn id="99" dur="500" fill="hold"/>
                                        <p:tgtEl>
                                          <p:spTgt spid="127"/>
                                        </p:tgtEl>
                                        <p:attrNameLst>
                                          <p:attrName>style.color</p:attrName>
                                        </p:attrNameLst>
                                      </p:cBhvr>
                                      <p:to>
                                        <a:schemeClr val="accent2"/>
                                      </p:to>
                                    </p:animClr>
                                    <p:animClr clrSpc="rgb" dir="cw">
                                      <p:cBhvr>
                                        <p:cTn id="100" dur="500" fill="hold"/>
                                        <p:tgtEl>
                                          <p:spTgt spid="127"/>
                                        </p:tgtEl>
                                        <p:attrNameLst>
                                          <p:attrName>fillcolor</p:attrName>
                                        </p:attrNameLst>
                                      </p:cBhvr>
                                      <p:to>
                                        <a:schemeClr val="accent2"/>
                                      </p:to>
                                    </p:animClr>
                                    <p:set>
                                      <p:cBhvr>
                                        <p:cTn id="101" dur="500" fill="hold"/>
                                        <p:tgtEl>
                                          <p:spTgt spid="127"/>
                                        </p:tgtEl>
                                        <p:attrNameLst>
                                          <p:attrName>fill.type</p:attrName>
                                        </p:attrNameLst>
                                      </p:cBhvr>
                                      <p:to>
                                        <p:strVal val="solid"/>
                                      </p:to>
                                    </p:set>
                                    <p:set>
                                      <p:cBhvr>
                                        <p:cTn id="102" dur="500" fill="hold"/>
                                        <p:tgtEl>
                                          <p:spTgt spid="127"/>
                                        </p:tgtEl>
                                        <p:attrNameLst>
                                          <p:attrName>fill.on</p:attrName>
                                        </p:attrNameLst>
                                      </p:cBhvr>
                                      <p:to>
                                        <p:strVal val="true"/>
                                      </p:to>
                                    </p:set>
                                  </p:childTnLst>
                                </p:cTn>
                              </p:par>
                              <p:par>
                                <p:cTn id="103" presetID="19" presetClass="emph" presetSubtype="0" fill="hold" grpId="0" nodeType="withEffect">
                                  <p:stCondLst>
                                    <p:cond delay="0"/>
                                  </p:stCondLst>
                                  <p:childTnLst>
                                    <p:animClr clrSpc="rgb" dir="cw">
                                      <p:cBhvr override="childStyle">
                                        <p:cTn id="104" dur="500" fill="hold"/>
                                        <p:tgtEl>
                                          <p:spTgt spid="128"/>
                                        </p:tgtEl>
                                        <p:attrNameLst>
                                          <p:attrName>style.color</p:attrName>
                                        </p:attrNameLst>
                                      </p:cBhvr>
                                      <p:to>
                                        <a:schemeClr val="accent2"/>
                                      </p:to>
                                    </p:animClr>
                                    <p:animClr clrSpc="rgb" dir="cw">
                                      <p:cBhvr>
                                        <p:cTn id="105" dur="500" fill="hold"/>
                                        <p:tgtEl>
                                          <p:spTgt spid="128"/>
                                        </p:tgtEl>
                                        <p:attrNameLst>
                                          <p:attrName>fillcolor</p:attrName>
                                        </p:attrNameLst>
                                      </p:cBhvr>
                                      <p:to>
                                        <a:schemeClr val="accent2"/>
                                      </p:to>
                                    </p:animClr>
                                    <p:set>
                                      <p:cBhvr>
                                        <p:cTn id="106" dur="500" fill="hold"/>
                                        <p:tgtEl>
                                          <p:spTgt spid="128"/>
                                        </p:tgtEl>
                                        <p:attrNameLst>
                                          <p:attrName>fill.type</p:attrName>
                                        </p:attrNameLst>
                                      </p:cBhvr>
                                      <p:to>
                                        <p:strVal val="solid"/>
                                      </p:to>
                                    </p:set>
                                    <p:set>
                                      <p:cBhvr>
                                        <p:cTn id="107" dur="500" fill="hold"/>
                                        <p:tgtEl>
                                          <p:spTgt spid="128"/>
                                        </p:tgtEl>
                                        <p:attrNameLst>
                                          <p:attrName>fill.on</p:attrName>
                                        </p:attrNameLst>
                                      </p:cBhvr>
                                      <p:to>
                                        <p:strVal val="true"/>
                                      </p:to>
                                    </p:set>
                                  </p:childTnLst>
                                </p:cTn>
                              </p:par>
                              <p:par>
                                <p:cTn id="108" presetID="19" presetClass="emph" presetSubtype="0" fill="hold" grpId="0" nodeType="withEffect">
                                  <p:stCondLst>
                                    <p:cond delay="0"/>
                                  </p:stCondLst>
                                  <p:childTnLst>
                                    <p:animClr clrSpc="rgb" dir="cw">
                                      <p:cBhvr override="childStyle">
                                        <p:cTn id="109" dur="500" fill="hold"/>
                                        <p:tgtEl>
                                          <p:spTgt spid="129"/>
                                        </p:tgtEl>
                                        <p:attrNameLst>
                                          <p:attrName>style.color</p:attrName>
                                        </p:attrNameLst>
                                      </p:cBhvr>
                                      <p:to>
                                        <a:schemeClr val="accent2"/>
                                      </p:to>
                                    </p:animClr>
                                    <p:animClr clrSpc="rgb" dir="cw">
                                      <p:cBhvr>
                                        <p:cTn id="110" dur="500" fill="hold"/>
                                        <p:tgtEl>
                                          <p:spTgt spid="129"/>
                                        </p:tgtEl>
                                        <p:attrNameLst>
                                          <p:attrName>fillcolor</p:attrName>
                                        </p:attrNameLst>
                                      </p:cBhvr>
                                      <p:to>
                                        <a:schemeClr val="accent2"/>
                                      </p:to>
                                    </p:animClr>
                                    <p:set>
                                      <p:cBhvr>
                                        <p:cTn id="111" dur="500" fill="hold"/>
                                        <p:tgtEl>
                                          <p:spTgt spid="129"/>
                                        </p:tgtEl>
                                        <p:attrNameLst>
                                          <p:attrName>fill.type</p:attrName>
                                        </p:attrNameLst>
                                      </p:cBhvr>
                                      <p:to>
                                        <p:strVal val="solid"/>
                                      </p:to>
                                    </p:set>
                                    <p:set>
                                      <p:cBhvr>
                                        <p:cTn id="112" dur="500" fill="hold"/>
                                        <p:tgtEl>
                                          <p:spTgt spid="129"/>
                                        </p:tgtEl>
                                        <p:attrNameLst>
                                          <p:attrName>fill.on</p:attrName>
                                        </p:attrNameLst>
                                      </p:cBhvr>
                                      <p:to>
                                        <p:strVal val="true"/>
                                      </p:to>
                                    </p:set>
                                  </p:childTnLst>
                                </p:cTn>
                              </p:par>
                              <p:par>
                                <p:cTn id="113" presetID="19" presetClass="emph" presetSubtype="0" fill="hold" grpId="0" nodeType="withEffect">
                                  <p:stCondLst>
                                    <p:cond delay="0"/>
                                  </p:stCondLst>
                                  <p:childTnLst>
                                    <p:animClr clrSpc="rgb" dir="cw">
                                      <p:cBhvr override="childStyle">
                                        <p:cTn id="114" dur="500" fill="hold"/>
                                        <p:tgtEl>
                                          <p:spTgt spid="136"/>
                                        </p:tgtEl>
                                        <p:attrNameLst>
                                          <p:attrName>style.color</p:attrName>
                                        </p:attrNameLst>
                                      </p:cBhvr>
                                      <p:to>
                                        <a:schemeClr val="accent2"/>
                                      </p:to>
                                    </p:animClr>
                                    <p:animClr clrSpc="rgb" dir="cw">
                                      <p:cBhvr>
                                        <p:cTn id="115" dur="500" fill="hold"/>
                                        <p:tgtEl>
                                          <p:spTgt spid="136"/>
                                        </p:tgtEl>
                                        <p:attrNameLst>
                                          <p:attrName>fillcolor</p:attrName>
                                        </p:attrNameLst>
                                      </p:cBhvr>
                                      <p:to>
                                        <a:schemeClr val="accent2"/>
                                      </p:to>
                                    </p:animClr>
                                    <p:set>
                                      <p:cBhvr>
                                        <p:cTn id="116" dur="500" fill="hold"/>
                                        <p:tgtEl>
                                          <p:spTgt spid="136"/>
                                        </p:tgtEl>
                                        <p:attrNameLst>
                                          <p:attrName>fill.type</p:attrName>
                                        </p:attrNameLst>
                                      </p:cBhvr>
                                      <p:to>
                                        <p:strVal val="solid"/>
                                      </p:to>
                                    </p:set>
                                    <p:set>
                                      <p:cBhvr>
                                        <p:cTn id="117" dur="500" fill="hold"/>
                                        <p:tgtEl>
                                          <p:spTgt spid="136"/>
                                        </p:tgtEl>
                                        <p:attrNameLst>
                                          <p:attrName>fill.on</p:attrName>
                                        </p:attrNameLst>
                                      </p:cBhvr>
                                      <p:to>
                                        <p:strVal val="true"/>
                                      </p:to>
                                    </p:set>
                                  </p:childTnLst>
                                </p:cTn>
                              </p:par>
                              <p:par>
                                <p:cTn id="118" presetID="19" presetClass="emph" presetSubtype="0" fill="hold" grpId="0" nodeType="withEffect">
                                  <p:stCondLst>
                                    <p:cond delay="0"/>
                                  </p:stCondLst>
                                  <p:childTnLst>
                                    <p:animClr clrSpc="rgb" dir="cw">
                                      <p:cBhvr override="childStyle">
                                        <p:cTn id="119" dur="500" fill="hold"/>
                                        <p:tgtEl>
                                          <p:spTgt spid="137"/>
                                        </p:tgtEl>
                                        <p:attrNameLst>
                                          <p:attrName>style.color</p:attrName>
                                        </p:attrNameLst>
                                      </p:cBhvr>
                                      <p:to>
                                        <a:schemeClr val="accent2"/>
                                      </p:to>
                                    </p:animClr>
                                    <p:animClr clrSpc="rgb" dir="cw">
                                      <p:cBhvr>
                                        <p:cTn id="120" dur="500" fill="hold"/>
                                        <p:tgtEl>
                                          <p:spTgt spid="137"/>
                                        </p:tgtEl>
                                        <p:attrNameLst>
                                          <p:attrName>fillcolor</p:attrName>
                                        </p:attrNameLst>
                                      </p:cBhvr>
                                      <p:to>
                                        <a:schemeClr val="accent2"/>
                                      </p:to>
                                    </p:animClr>
                                    <p:set>
                                      <p:cBhvr>
                                        <p:cTn id="121" dur="500" fill="hold"/>
                                        <p:tgtEl>
                                          <p:spTgt spid="137"/>
                                        </p:tgtEl>
                                        <p:attrNameLst>
                                          <p:attrName>fill.type</p:attrName>
                                        </p:attrNameLst>
                                      </p:cBhvr>
                                      <p:to>
                                        <p:strVal val="solid"/>
                                      </p:to>
                                    </p:set>
                                    <p:set>
                                      <p:cBhvr>
                                        <p:cTn id="122" dur="500" fill="hold"/>
                                        <p:tgtEl>
                                          <p:spTgt spid="137"/>
                                        </p:tgtEl>
                                        <p:attrNameLst>
                                          <p:attrName>fill.on</p:attrName>
                                        </p:attrNameLst>
                                      </p:cBhvr>
                                      <p:to>
                                        <p:strVal val="true"/>
                                      </p:to>
                                    </p:set>
                                  </p:childTnLst>
                                </p:cTn>
                              </p:par>
                            </p:childTnLst>
                          </p:cTn>
                        </p:par>
                      </p:childTnLst>
                    </p:cTn>
                  </p:par>
                  <p:par>
                    <p:cTn id="123" fill="hold">
                      <p:stCondLst>
                        <p:cond delay="indefinite"/>
                      </p:stCondLst>
                      <p:childTnLst>
                        <p:par>
                          <p:cTn id="124" fill="hold">
                            <p:stCondLst>
                              <p:cond delay="0"/>
                            </p:stCondLst>
                            <p:childTnLst>
                              <p:par>
                                <p:cTn id="125" presetID="6" presetClass="exit" presetSubtype="32" fill="hold" grpId="1" nodeType="clickEffect">
                                  <p:stCondLst>
                                    <p:cond delay="0"/>
                                  </p:stCondLst>
                                  <p:childTnLst>
                                    <p:animEffect transition="out" filter="circle(out)">
                                      <p:cBhvr>
                                        <p:cTn id="126" dur="2000"/>
                                        <p:tgtEl>
                                          <p:spTgt spid="124"/>
                                        </p:tgtEl>
                                      </p:cBhvr>
                                    </p:animEffect>
                                    <p:set>
                                      <p:cBhvr>
                                        <p:cTn id="127" dur="1" fill="hold">
                                          <p:stCondLst>
                                            <p:cond delay="1999"/>
                                          </p:stCondLst>
                                        </p:cTn>
                                        <p:tgtEl>
                                          <p:spTgt spid="124"/>
                                        </p:tgtEl>
                                        <p:attrNameLst>
                                          <p:attrName>style.visibility</p:attrName>
                                        </p:attrNameLst>
                                      </p:cBhvr>
                                      <p:to>
                                        <p:strVal val="hidden"/>
                                      </p:to>
                                    </p:set>
                                  </p:childTnLst>
                                </p:cTn>
                              </p:par>
                              <p:par>
                                <p:cTn id="128" presetID="6" presetClass="exit" presetSubtype="32" fill="hold" grpId="1" nodeType="withEffect">
                                  <p:stCondLst>
                                    <p:cond delay="0"/>
                                  </p:stCondLst>
                                  <p:childTnLst>
                                    <p:animEffect transition="out" filter="circle(out)">
                                      <p:cBhvr>
                                        <p:cTn id="129" dur="2000"/>
                                        <p:tgtEl>
                                          <p:spTgt spid="125"/>
                                        </p:tgtEl>
                                      </p:cBhvr>
                                    </p:animEffect>
                                    <p:set>
                                      <p:cBhvr>
                                        <p:cTn id="130" dur="1" fill="hold">
                                          <p:stCondLst>
                                            <p:cond delay="1999"/>
                                          </p:stCondLst>
                                        </p:cTn>
                                        <p:tgtEl>
                                          <p:spTgt spid="125"/>
                                        </p:tgtEl>
                                        <p:attrNameLst>
                                          <p:attrName>style.visibility</p:attrName>
                                        </p:attrNameLst>
                                      </p:cBhvr>
                                      <p:to>
                                        <p:strVal val="hidden"/>
                                      </p:to>
                                    </p:set>
                                  </p:childTnLst>
                                </p:cTn>
                              </p:par>
                              <p:par>
                                <p:cTn id="131" presetID="6" presetClass="exit" presetSubtype="32" fill="hold" grpId="1" nodeType="withEffect">
                                  <p:stCondLst>
                                    <p:cond delay="0"/>
                                  </p:stCondLst>
                                  <p:childTnLst>
                                    <p:animEffect transition="out" filter="circle(out)">
                                      <p:cBhvr>
                                        <p:cTn id="132" dur="2000"/>
                                        <p:tgtEl>
                                          <p:spTgt spid="126"/>
                                        </p:tgtEl>
                                      </p:cBhvr>
                                    </p:animEffect>
                                    <p:set>
                                      <p:cBhvr>
                                        <p:cTn id="133" dur="1" fill="hold">
                                          <p:stCondLst>
                                            <p:cond delay="1999"/>
                                          </p:stCondLst>
                                        </p:cTn>
                                        <p:tgtEl>
                                          <p:spTgt spid="126"/>
                                        </p:tgtEl>
                                        <p:attrNameLst>
                                          <p:attrName>style.visibility</p:attrName>
                                        </p:attrNameLst>
                                      </p:cBhvr>
                                      <p:to>
                                        <p:strVal val="hidden"/>
                                      </p:to>
                                    </p:set>
                                  </p:childTnLst>
                                </p:cTn>
                              </p:par>
                              <p:par>
                                <p:cTn id="134" presetID="6" presetClass="exit" presetSubtype="32" fill="hold" grpId="1" nodeType="withEffect">
                                  <p:stCondLst>
                                    <p:cond delay="0"/>
                                  </p:stCondLst>
                                  <p:childTnLst>
                                    <p:animEffect transition="out" filter="circle(out)">
                                      <p:cBhvr>
                                        <p:cTn id="135" dur="2000"/>
                                        <p:tgtEl>
                                          <p:spTgt spid="127"/>
                                        </p:tgtEl>
                                      </p:cBhvr>
                                    </p:animEffect>
                                    <p:set>
                                      <p:cBhvr>
                                        <p:cTn id="136" dur="1" fill="hold">
                                          <p:stCondLst>
                                            <p:cond delay="1999"/>
                                          </p:stCondLst>
                                        </p:cTn>
                                        <p:tgtEl>
                                          <p:spTgt spid="127"/>
                                        </p:tgtEl>
                                        <p:attrNameLst>
                                          <p:attrName>style.visibility</p:attrName>
                                        </p:attrNameLst>
                                      </p:cBhvr>
                                      <p:to>
                                        <p:strVal val="hidden"/>
                                      </p:to>
                                    </p:set>
                                  </p:childTnLst>
                                </p:cTn>
                              </p:par>
                              <p:par>
                                <p:cTn id="137" presetID="6" presetClass="exit" presetSubtype="32" fill="hold" grpId="1" nodeType="withEffect">
                                  <p:stCondLst>
                                    <p:cond delay="0"/>
                                  </p:stCondLst>
                                  <p:childTnLst>
                                    <p:animEffect transition="out" filter="circle(out)">
                                      <p:cBhvr>
                                        <p:cTn id="138" dur="2000"/>
                                        <p:tgtEl>
                                          <p:spTgt spid="128"/>
                                        </p:tgtEl>
                                      </p:cBhvr>
                                    </p:animEffect>
                                    <p:set>
                                      <p:cBhvr>
                                        <p:cTn id="139" dur="1" fill="hold">
                                          <p:stCondLst>
                                            <p:cond delay="1999"/>
                                          </p:stCondLst>
                                        </p:cTn>
                                        <p:tgtEl>
                                          <p:spTgt spid="128"/>
                                        </p:tgtEl>
                                        <p:attrNameLst>
                                          <p:attrName>style.visibility</p:attrName>
                                        </p:attrNameLst>
                                      </p:cBhvr>
                                      <p:to>
                                        <p:strVal val="hidden"/>
                                      </p:to>
                                    </p:set>
                                  </p:childTnLst>
                                </p:cTn>
                              </p:par>
                              <p:par>
                                <p:cTn id="140" presetID="6" presetClass="exit" presetSubtype="32" fill="hold" grpId="1" nodeType="withEffect">
                                  <p:stCondLst>
                                    <p:cond delay="0"/>
                                  </p:stCondLst>
                                  <p:childTnLst>
                                    <p:animEffect transition="out" filter="circle(out)">
                                      <p:cBhvr>
                                        <p:cTn id="141" dur="2000"/>
                                        <p:tgtEl>
                                          <p:spTgt spid="129"/>
                                        </p:tgtEl>
                                      </p:cBhvr>
                                    </p:animEffect>
                                    <p:set>
                                      <p:cBhvr>
                                        <p:cTn id="142" dur="1" fill="hold">
                                          <p:stCondLst>
                                            <p:cond delay="1999"/>
                                          </p:stCondLst>
                                        </p:cTn>
                                        <p:tgtEl>
                                          <p:spTgt spid="129"/>
                                        </p:tgtEl>
                                        <p:attrNameLst>
                                          <p:attrName>style.visibility</p:attrName>
                                        </p:attrNameLst>
                                      </p:cBhvr>
                                      <p:to>
                                        <p:strVal val="hidden"/>
                                      </p:to>
                                    </p:set>
                                  </p:childTnLst>
                                </p:cTn>
                              </p:par>
                              <p:par>
                                <p:cTn id="143" presetID="6" presetClass="exit" presetSubtype="32" fill="hold" grpId="1" nodeType="withEffect">
                                  <p:stCondLst>
                                    <p:cond delay="0"/>
                                  </p:stCondLst>
                                  <p:childTnLst>
                                    <p:animEffect transition="out" filter="circle(out)">
                                      <p:cBhvr>
                                        <p:cTn id="144" dur="2000"/>
                                        <p:tgtEl>
                                          <p:spTgt spid="136"/>
                                        </p:tgtEl>
                                      </p:cBhvr>
                                    </p:animEffect>
                                    <p:set>
                                      <p:cBhvr>
                                        <p:cTn id="145" dur="1" fill="hold">
                                          <p:stCondLst>
                                            <p:cond delay="1999"/>
                                          </p:stCondLst>
                                        </p:cTn>
                                        <p:tgtEl>
                                          <p:spTgt spid="136"/>
                                        </p:tgtEl>
                                        <p:attrNameLst>
                                          <p:attrName>style.visibility</p:attrName>
                                        </p:attrNameLst>
                                      </p:cBhvr>
                                      <p:to>
                                        <p:strVal val="hidden"/>
                                      </p:to>
                                    </p:set>
                                  </p:childTnLst>
                                </p:cTn>
                              </p:par>
                              <p:par>
                                <p:cTn id="146" presetID="6" presetClass="exit" presetSubtype="32" fill="hold" grpId="1" nodeType="withEffect">
                                  <p:stCondLst>
                                    <p:cond delay="0"/>
                                  </p:stCondLst>
                                  <p:childTnLst>
                                    <p:animEffect transition="out" filter="circle(out)">
                                      <p:cBhvr>
                                        <p:cTn id="147" dur="2000"/>
                                        <p:tgtEl>
                                          <p:spTgt spid="137"/>
                                        </p:tgtEl>
                                      </p:cBhvr>
                                    </p:animEffect>
                                    <p:set>
                                      <p:cBhvr>
                                        <p:cTn id="148" dur="1" fill="hold">
                                          <p:stCondLst>
                                            <p:cond delay="1999"/>
                                          </p:stCondLst>
                                        </p:cTn>
                                        <p:tgtEl>
                                          <p:spTgt spid="137"/>
                                        </p:tgtEl>
                                        <p:attrNameLst>
                                          <p:attrName>style.visibility</p:attrName>
                                        </p:attrNameLst>
                                      </p:cBhvr>
                                      <p:to>
                                        <p:strVal val="hidden"/>
                                      </p:to>
                                    </p:set>
                                  </p:childTnLst>
                                </p:cTn>
                              </p:par>
                              <p:par>
                                <p:cTn id="149" presetID="6" presetClass="exit" presetSubtype="32" fill="hold" grpId="1" nodeType="withEffect">
                                  <p:stCondLst>
                                    <p:cond delay="0"/>
                                  </p:stCondLst>
                                  <p:childTnLst>
                                    <p:animEffect transition="out" filter="circle(out)">
                                      <p:cBhvr>
                                        <p:cTn id="150" dur="2000"/>
                                        <p:tgtEl>
                                          <p:spTgt spid="177"/>
                                        </p:tgtEl>
                                      </p:cBhvr>
                                    </p:animEffect>
                                    <p:set>
                                      <p:cBhvr>
                                        <p:cTn id="151" dur="1" fill="hold">
                                          <p:stCondLst>
                                            <p:cond delay="1999"/>
                                          </p:stCondLst>
                                        </p:cTn>
                                        <p:tgtEl>
                                          <p:spTgt spid="177"/>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52" restart="whenNotActive" fill="hold" evtFilter="cancelBubble" nodeType="interactiveSeq">
                <p:stCondLst>
                  <p:cond evt="onClick" delay="0">
                    <p:tgtEl>
                      <p:spTgt spid="21"/>
                    </p:tgtEl>
                  </p:cond>
                </p:stCondLst>
                <p:endSync evt="end" delay="0">
                  <p:rtn val="all"/>
                </p:endSync>
                <p:childTnLst>
                  <p:par>
                    <p:cTn id="153" fill="hold">
                      <p:stCondLst>
                        <p:cond delay="0"/>
                      </p:stCondLst>
                      <p:childTnLst>
                        <p:par>
                          <p:cTn id="154" fill="hold">
                            <p:stCondLst>
                              <p:cond delay="0"/>
                            </p:stCondLst>
                            <p:childTnLst>
                              <p:par>
                                <p:cTn id="155" presetID="6" presetClass="entr" presetSubtype="16" fill="hold" grpId="0" nodeType="withEffect">
                                  <p:stCondLst>
                                    <p:cond delay="0"/>
                                  </p:stCondLst>
                                  <p:childTnLst>
                                    <p:set>
                                      <p:cBhvr>
                                        <p:cTn id="156" dur="1" fill="hold">
                                          <p:stCondLst>
                                            <p:cond delay="0"/>
                                          </p:stCondLst>
                                        </p:cTn>
                                        <p:tgtEl>
                                          <p:spTgt spid="178"/>
                                        </p:tgtEl>
                                        <p:attrNameLst>
                                          <p:attrName>style.visibility</p:attrName>
                                        </p:attrNameLst>
                                      </p:cBhvr>
                                      <p:to>
                                        <p:strVal val="visible"/>
                                      </p:to>
                                    </p:set>
                                    <p:animEffect transition="in" filter="circle(in)">
                                      <p:cBhvr>
                                        <p:cTn id="157" dur="2000"/>
                                        <p:tgtEl>
                                          <p:spTgt spid="178"/>
                                        </p:tgtEl>
                                      </p:cBhvr>
                                    </p:animEffect>
                                  </p:childTnLst>
                                </p:cTn>
                              </p:par>
                              <p:par>
                                <p:cTn id="158" presetID="19" presetClass="emph" presetSubtype="0" fill="hold" grpId="0" nodeType="withEffect">
                                  <p:stCondLst>
                                    <p:cond delay="0"/>
                                  </p:stCondLst>
                                  <p:childTnLst>
                                    <p:animClr clrSpc="rgb" dir="cw">
                                      <p:cBhvr override="childStyle">
                                        <p:cTn id="159" dur="500" fill="hold"/>
                                        <p:tgtEl>
                                          <p:spTgt spid="2"/>
                                        </p:tgtEl>
                                        <p:attrNameLst>
                                          <p:attrName>style.color</p:attrName>
                                        </p:attrNameLst>
                                      </p:cBhvr>
                                      <p:to>
                                        <a:schemeClr val="accent2"/>
                                      </p:to>
                                    </p:animClr>
                                    <p:animClr clrSpc="rgb" dir="cw">
                                      <p:cBhvr>
                                        <p:cTn id="160" dur="500" fill="hold"/>
                                        <p:tgtEl>
                                          <p:spTgt spid="2"/>
                                        </p:tgtEl>
                                        <p:attrNameLst>
                                          <p:attrName>fillcolor</p:attrName>
                                        </p:attrNameLst>
                                      </p:cBhvr>
                                      <p:to>
                                        <a:schemeClr val="accent2"/>
                                      </p:to>
                                    </p:animClr>
                                    <p:set>
                                      <p:cBhvr>
                                        <p:cTn id="161" dur="500" fill="hold"/>
                                        <p:tgtEl>
                                          <p:spTgt spid="2"/>
                                        </p:tgtEl>
                                        <p:attrNameLst>
                                          <p:attrName>fill.type</p:attrName>
                                        </p:attrNameLst>
                                      </p:cBhvr>
                                      <p:to>
                                        <p:strVal val="solid"/>
                                      </p:to>
                                    </p:set>
                                    <p:set>
                                      <p:cBhvr>
                                        <p:cTn id="162" dur="500" fill="hold"/>
                                        <p:tgtEl>
                                          <p:spTgt spid="2"/>
                                        </p:tgtEl>
                                        <p:attrNameLst>
                                          <p:attrName>fill.on</p:attrName>
                                        </p:attrNameLst>
                                      </p:cBhvr>
                                      <p:to>
                                        <p:strVal val="true"/>
                                      </p:to>
                                    </p:set>
                                  </p:childTnLst>
                                </p:cTn>
                              </p:par>
                              <p:par>
                                <p:cTn id="163" presetID="19" presetClass="emph" presetSubtype="0" fill="hold" grpId="0" nodeType="withEffect">
                                  <p:stCondLst>
                                    <p:cond delay="0"/>
                                  </p:stCondLst>
                                  <p:childTnLst>
                                    <p:animClr clrSpc="rgb" dir="cw">
                                      <p:cBhvr override="childStyle">
                                        <p:cTn id="164" dur="500" fill="hold"/>
                                        <p:tgtEl>
                                          <p:spTgt spid="119"/>
                                        </p:tgtEl>
                                        <p:attrNameLst>
                                          <p:attrName>style.color</p:attrName>
                                        </p:attrNameLst>
                                      </p:cBhvr>
                                      <p:to>
                                        <a:schemeClr val="accent2"/>
                                      </p:to>
                                    </p:animClr>
                                    <p:animClr clrSpc="rgb" dir="cw">
                                      <p:cBhvr>
                                        <p:cTn id="165" dur="500" fill="hold"/>
                                        <p:tgtEl>
                                          <p:spTgt spid="119"/>
                                        </p:tgtEl>
                                        <p:attrNameLst>
                                          <p:attrName>fillcolor</p:attrName>
                                        </p:attrNameLst>
                                      </p:cBhvr>
                                      <p:to>
                                        <a:schemeClr val="accent2"/>
                                      </p:to>
                                    </p:animClr>
                                    <p:set>
                                      <p:cBhvr>
                                        <p:cTn id="166" dur="500" fill="hold"/>
                                        <p:tgtEl>
                                          <p:spTgt spid="119"/>
                                        </p:tgtEl>
                                        <p:attrNameLst>
                                          <p:attrName>fill.type</p:attrName>
                                        </p:attrNameLst>
                                      </p:cBhvr>
                                      <p:to>
                                        <p:strVal val="solid"/>
                                      </p:to>
                                    </p:set>
                                    <p:set>
                                      <p:cBhvr>
                                        <p:cTn id="167" dur="500" fill="hold"/>
                                        <p:tgtEl>
                                          <p:spTgt spid="119"/>
                                        </p:tgtEl>
                                        <p:attrNameLst>
                                          <p:attrName>fill.on</p:attrName>
                                        </p:attrNameLst>
                                      </p:cBhvr>
                                      <p:to>
                                        <p:strVal val="true"/>
                                      </p:to>
                                    </p:set>
                                  </p:childTnLst>
                                </p:cTn>
                              </p:par>
                              <p:par>
                                <p:cTn id="168" presetID="19" presetClass="emph" presetSubtype="0" fill="hold" grpId="0" nodeType="withEffect">
                                  <p:stCondLst>
                                    <p:cond delay="0"/>
                                  </p:stCondLst>
                                  <p:childTnLst>
                                    <p:animClr clrSpc="rgb" dir="cw">
                                      <p:cBhvr override="childStyle">
                                        <p:cTn id="169" dur="500" fill="hold"/>
                                        <p:tgtEl>
                                          <p:spTgt spid="120"/>
                                        </p:tgtEl>
                                        <p:attrNameLst>
                                          <p:attrName>style.color</p:attrName>
                                        </p:attrNameLst>
                                      </p:cBhvr>
                                      <p:to>
                                        <a:schemeClr val="accent2"/>
                                      </p:to>
                                    </p:animClr>
                                    <p:animClr clrSpc="rgb" dir="cw">
                                      <p:cBhvr>
                                        <p:cTn id="170" dur="500" fill="hold"/>
                                        <p:tgtEl>
                                          <p:spTgt spid="120"/>
                                        </p:tgtEl>
                                        <p:attrNameLst>
                                          <p:attrName>fillcolor</p:attrName>
                                        </p:attrNameLst>
                                      </p:cBhvr>
                                      <p:to>
                                        <a:schemeClr val="accent2"/>
                                      </p:to>
                                    </p:animClr>
                                    <p:set>
                                      <p:cBhvr>
                                        <p:cTn id="171" dur="500" fill="hold"/>
                                        <p:tgtEl>
                                          <p:spTgt spid="120"/>
                                        </p:tgtEl>
                                        <p:attrNameLst>
                                          <p:attrName>fill.type</p:attrName>
                                        </p:attrNameLst>
                                      </p:cBhvr>
                                      <p:to>
                                        <p:strVal val="solid"/>
                                      </p:to>
                                    </p:set>
                                    <p:set>
                                      <p:cBhvr>
                                        <p:cTn id="172" dur="500" fill="hold"/>
                                        <p:tgtEl>
                                          <p:spTgt spid="120"/>
                                        </p:tgtEl>
                                        <p:attrNameLst>
                                          <p:attrName>fill.on</p:attrName>
                                        </p:attrNameLst>
                                      </p:cBhvr>
                                      <p:to>
                                        <p:strVal val="true"/>
                                      </p:to>
                                    </p:set>
                                  </p:childTnLst>
                                </p:cTn>
                              </p:par>
                              <p:par>
                                <p:cTn id="173" presetID="19" presetClass="emph" presetSubtype="0" fill="hold" grpId="0" nodeType="withEffect">
                                  <p:stCondLst>
                                    <p:cond delay="0"/>
                                  </p:stCondLst>
                                  <p:childTnLst>
                                    <p:animClr clrSpc="rgb" dir="cw">
                                      <p:cBhvr override="childStyle">
                                        <p:cTn id="174" dur="500" fill="hold"/>
                                        <p:tgtEl>
                                          <p:spTgt spid="121"/>
                                        </p:tgtEl>
                                        <p:attrNameLst>
                                          <p:attrName>style.color</p:attrName>
                                        </p:attrNameLst>
                                      </p:cBhvr>
                                      <p:to>
                                        <a:schemeClr val="accent2"/>
                                      </p:to>
                                    </p:animClr>
                                    <p:animClr clrSpc="rgb" dir="cw">
                                      <p:cBhvr>
                                        <p:cTn id="175" dur="500" fill="hold"/>
                                        <p:tgtEl>
                                          <p:spTgt spid="121"/>
                                        </p:tgtEl>
                                        <p:attrNameLst>
                                          <p:attrName>fillcolor</p:attrName>
                                        </p:attrNameLst>
                                      </p:cBhvr>
                                      <p:to>
                                        <a:schemeClr val="accent2"/>
                                      </p:to>
                                    </p:animClr>
                                    <p:set>
                                      <p:cBhvr>
                                        <p:cTn id="176" dur="500" fill="hold"/>
                                        <p:tgtEl>
                                          <p:spTgt spid="121"/>
                                        </p:tgtEl>
                                        <p:attrNameLst>
                                          <p:attrName>fill.type</p:attrName>
                                        </p:attrNameLst>
                                      </p:cBhvr>
                                      <p:to>
                                        <p:strVal val="solid"/>
                                      </p:to>
                                    </p:set>
                                    <p:set>
                                      <p:cBhvr>
                                        <p:cTn id="177" dur="500" fill="hold"/>
                                        <p:tgtEl>
                                          <p:spTgt spid="121"/>
                                        </p:tgtEl>
                                        <p:attrNameLst>
                                          <p:attrName>fill.on</p:attrName>
                                        </p:attrNameLst>
                                      </p:cBhvr>
                                      <p:to>
                                        <p:strVal val="true"/>
                                      </p:to>
                                    </p:set>
                                  </p:childTnLst>
                                </p:cTn>
                              </p:par>
                              <p:par>
                                <p:cTn id="178" presetID="19" presetClass="emph" presetSubtype="0" fill="hold" grpId="0" nodeType="withEffect">
                                  <p:stCondLst>
                                    <p:cond delay="0"/>
                                  </p:stCondLst>
                                  <p:childTnLst>
                                    <p:animClr clrSpc="rgb" dir="cw">
                                      <p:cBhvr override="childStyle">
                                        <p:cTn id="179" dur="500" fill="hold"/>
                                        <p:tgtEl>
                                          <p:spTgt spid="122"/>
                                        </p:tgtEl>
                                        <p:attrNameLst>
                                          <p:attrName>style.color</p:attrName>
                                        </p:attrNameLst>
                                      </p:cBhvr>
                                      <p:to>
                                        <a:schemeClr val="accent2"/>
                                      </p:to>
                                    </p:animClr>
                                    <p:animClr clrSpc="rgb" dir="cw">
                                      <p:cBhvr>
                                        <p:cTn id="180" dur="500" fill="hold"/>
                                        <p:tgtEl>
                                          <p:spTgt spid="122"/>
                                        </p:tgtEl>
                                        <p:attrNameLst>
                                          <p:attrName>fillcolor</p:attrName>
                                        </p:attrNameLst>
                                      </p:cBhvr>
                                      <p:to>
                                        <a:schemeClr val="accent2"/>
                                      </p:to>
                                    </p:animClr>
                                    <p:set>
                                      <p:cBhvr>
                                        <p:cTn id="181" dur="500" fill="hold"/>
                                        <p:tgtEl>
                                          <p:spTgt spid="122"/>
                                        </p:tgtEl>
                                        <p:attrNameLst>
                                          <p:attrName>fill.type</p:attrName>
                                        </p:attrNameLst>
                                      </p:cBhvr>
                                      <p:to>
                                        <p:strVal val="solid"/>
                                      </p:to>
                                    </p:set>
                                    <p:set>
                                      <p:cBhvr>
                                        <p:cTn id="182" dur="500" fill="hold"/>
                                        <p:tgtEl>
                                          <p:spTgt spid="122"/>
                                        </p:tgtEl>
                                        <p:attrNameLst>
                                          <p:attrName>fill.on</p:attrName>
                                        </p:attrNameLst>
                                      </p:cBhvr>
                                      <p:to>
                                        <p:strVal val="true"/>
                                      </p:to>
                                    </p:set>
                                  </p:childTnLst>
                                </p:cTn>
                              </p:par>
                              <p:par>
                                <p:cTn id="183" presetID="19" presetClass="emph" presetSubtype="0" fill="hold" grpId="0" nodeType="withEffect">
                                  <p:stCondLst>
                                    <p:cond delay="0"/>
                                  </p:stCondLst>
                                  <p:childTnLst>
                                    <p:animClr clrSpc="rgb" dir="cw">
                                      <p:cBhvr override="childStyle">
                                        <p:cTn id="184" dur="500" fill="hold"/>
                                        <p:tgtEl>
                                          <p:spTgt spid="123"/>
                                        </p:tgtEl>
                                        <p:attrNameLst>
                                          <p:attrName>style.color</p:attrName>
                                        </p:attrNameLst>
                                      </p:cBhvr>
                                      <p:to>
                                        <a:schemeClr val="accent2"/>
                                      </p:to>
                                    </p:animClr>
                                    <p:animClr clrSpc="rgb" dir="cw">
                                      <p:cBhvr>
                                        <p:cTn id="185" dur="500" fill="hold"/>
                                        <p:tgtEl>
                                          <p:spTgt spid="123"/>
                                        </p:tgtEl>
                                        <p:attrNameLst>
                                          <p:attrName>fillcolor</p:attrName>
                                        </p:attrNameLst>
                                      </p:cBhvr>
                                      <p:to>
                                        <a:schemeClr val="accent2"/>
                                      </p:to>
                                    </p:animClr>
                                    <p:set>
                                      <p:cBhvr>
                                        <p:cTn id="186" dur="500" fill="hold"/>
                                        <p:tgtEl>
                                          <p:spTgt spid="123"/>
                                        </p:tgtEl>
                                        <p:attrNameLst>
                                          <p:attrName>fill.type</p:attrName>
                                        </p:attrNameLst>
                                      </p:cBhvr>
                                      <p:to>
                                        <p:strVal val="solid"/>
                                      </p:to>
                                    </p:set>
                                    <p:set>
                                      <p:cBhvr>
                                        <p:cTn id="187" dur="500" fill="hold"/>
                                        <p:tgtEl>
                                          <p:spTgt spid="123"/>
                                        </p:tgtEl>
                                        <p:attrNameLst>
                                          <p:attrName>fill.on</p:attrName>
                                        </p:attrNameLst>
                                      </p:cBhvr>
                                      <p:to>
                                        <p:strVal val="true"/>
                                      </p:to>
                                    </p:set>
                                  </p:childTnLst>
                                </p:cTn>
                              </p:par>
                            </p:childTnLst>
                          </p:cTn>
                        </p:par>
                      </p:childTnLst>
                    </p:cTn>
                  </p:par>
                  <p:par>
                    <p:cTn id="188" fill="hold">
                      <p:stCondLst>
                        <p:cond delay="indefinite"/>
                      </p:stCondLst>
                      <p:childTnLst>
                        <p:par>
                          <p:cTn id="189" fill="hold">
                            <p:stCondLst>
                              <p:cond delay="0"/>
                            </p:stCondLst>
                            <p:childTnLst>
                              <p:par>
                                <p:cTn id="190" presetID="6" presetClass="exit" presetSubtype="32" fill="hold" grpId="1" nodeType="clickEffect">
                                  <p:stCondLst>
                                    <p:cond delay="0"/>
                                  </p:stCondLst>
                                  <p:childTnLst>
                                    <p:animEffect transition="out" filter="circle(out)">
                                      <p:cBhvr>
                                        <p:cTn id="191" dur="2000"/>
                                        <p:tgtEl>
                                          <p:spTgt spid="2"/>
                                        </p:tgtEl>
                                      </p:cBhvr>
                                    </p:animEffect>
                                    <p:set>
                                      <p:cBhvr>
                                        <p:cTn id="192" dur="1" fill="hold">
                                          <p:stCondLst>
                                            <p:cond delay="1999"/>
                                          </p:stCondLst>
                                        </p:cTn>
                                        <p:tgtEl>
                                          <p:spTgt spid="2"/>
                                        </p:tgtEl>
                                        <p:attrNameLst>
                                          <p:attrName>style.visibility</p:attrName>
                                        </p:attrNameLst>
                                      </p:cBhvr>
                                      <p:to>
                                        <p:strVal val="hidden"/>
                                      </p:to>
                                    </p:set>
                                  </p:childTnLst>
                                </p:cTn>
                              </p:par>
                              <p:par>
                                <p:cTn id="193" presetID="6" presetClass="exit" presetSubtype="32" fill="hold" grpId="1" nodeType="withEffect">
                                  <p:stCondLst>
                                    <p:cond delay="0"/>
                                  </p:stCondLst>
                                  <p:childTnLst>
                                    <p:animEffect transition="out" filter="circle(out)">
                                      <p:cBhvr>
                                        <p:cTn id="194" dur="2000"/>
                                        <p:tgtEl>
                                          <p:spTgt spid="119"/>
                                        </p:tgtEl>
                                      </p:cBhvr>
                                    </p:animEffect>
                                    <p:set>
                                      <p:cBhvr>
                                        <p:cTn id="195" dur="1" fill="hold">
                                          <p:stCondLst>
                                            <p:cond delay="1999"/>
                                          </p:stCondLst>
                                        </p:cTn>
                                        <p:tgtEl>
                                          <p:spTgt spid="119"/>
                                        </p:tgtEl>
                                        <p:attrNameLst>
                                          <p:attrName>style.visibility</p:attrName>
                                        </p:attrNameLst>
                                      </p:cBhvr>
                                      <p:to>
                                        <p:strVal val="hidden"/>
                                      </p:to>
                                    </p:set>
                                  </p:childTnLst>
                                </p:cTn>
                              </p:par>
                              <p:par>
                                <p:cTn id="196" presetID="6" presetClass="exit" presetSubtype="32" fill="hold" grpId="1" nodeType="withEffect">
                                  <p:stCondLst>
                                    <p:cond delay="0"/>
                                  </p:stCondLst>
                                  <p:childTnLst>
                                    <p:animEffect transition="out" filter="circle(out)">
                                      <p:cBhvr>
                                        <p:cTn id="197" dur="2000"/>
                                        <p:tgtEl>
                                          <p:spTgt spid="120"/>
                                        </p:tgtEl>
                                      </p:cBhvr>
                                    </p:animEffect>
                                    <p:set>
                                      <p:cBhvr>
                                        <p:cTn id="198" dur="1" fill="hold">
                                          <p:stCondLst>
                                            <p:cond delay="1999"/>
                                          </p:stCondLst>
                                        </p:cTn>
                                        <p:tgtEl>
                                          <p:spTgt spid="120"/>
                                        </p:tgtEl>
                                        <p:attrNameLst>
                                          <p:attrName>style.visibility</p:attrName>
                                        </p:attrNameLst>
                                      </p:cBhvr>
                                      <p:to>
                                        <p:strVal val="hidden"/>
                                      </p:to>
                                    </p:set>
                                  </p:childTnLst>
                                </p:cTn>
                              </p:par>
                              <p:par>
                                <p:cTn id="199" presetID="6" presetClass="exit" presetSubtype="32" fill="hold" grpId="1" nodeType="withEffect">
                                  <p:stCondLst>
                                    <p:cond delay="0"/>
                                  </p:stCondLst>
                                  <p:childTnLst>
                                    <p:animEffect transition="out" filter="circle(out)">
                                      <p:cBhvr>
                                        <p:cTn id="200" dur="2000"/>
                                        <p:tgtEl>
                                          <p:spTgt spid="121"/>
                                        </p:tgtEl>
                                      </p:cBhvr>
                                    </p:animEffect>
                                    <p:set>
                                      <p:cBhvr>
                                        <p:cTn id="201" dur="1" fill="hold">
                                          <p:stCondLst>
                                            <p:cond delay="1999"/>
                                          </p:stCondLst>
                                        </p:cTn>
                                        <p:tgtEl>
                                          <p:spTgt spid="121"/>
                                        </p:tgtEl>
                                        <p:attrNameLst>
                                          <p:attrName>style.visibility</p:attrName>
                                        </p:attrNameLst>
                                      </p:cBhvr>
                                      <p:to>
                                        <p:strVal val="hidden"/>
                                      </p:to>
                                    </p:set>
                                  </p:childTnLst>
                                </p:cTn>
                              </p:par>
                              <p:par>
                                <p:cTn id="202" presetID="6" presetClass="exit" presetSubtype="32" fill="hold" grpId="1" nodeType="withEffect">
                                  <p:stCondLst>
                                    <p:cond delay="0"/>
                                  </p:stCondLst>
                                  <p:childTnLst>
                                    <p:animEffect transition="out" filter="circle(out)">
                                      <p:cBhvr>
                                        <p:cTn id="203" dur="2000"/>
                                        <p:tgtEl>
                                          <p:spTgt spid="122"/>
                                        </p:tgtEl>
                                      </p:cBhvr>
                                    </p:animEffect>
                                    <p:set>
                                      <p:cBhvr>
                                        <p:cTn id="204" dur="1" fill="hold">
                                          <p:stCondLst>
                                            <p:cond delay="1999"/>
                                          </p:stCondLst>
                                        </p:cTn>
                                        <p:tgtEl>
                                          <p:spTgt spid="122"/>
                                        </p:tgtEl>
                                        <p:attrNameLst>
                                          <p:attrName>style.visibility</p:attrName>
                                        </p:attrNameLst>
                                      </p:cBhvr>
                                      <p:to>
                                        <p:strVal val="hidden"/>
                                      </p:to>
                                    </p:set>
                                  </p:childTnLst>
                                </p:cTn>
                              </p:par>
                              <p:par>
                                <p:cTn id="205" presetID="6" presetClass="exit" presetSubtype="32" fill="hold" grpId="1" nodeType="withEffect">
                                  <p:stCondLst>
                                    <p:cond delay="0"/>
                                  </p:stCondLst>
                                  <p:childTnLst>
                                    <p:animEffect transition="out" filter="circle(out)">
                                      <p:cBhvr>
                                        <p:cTn id="206" dur="2000"/>
                                        <p:tgtEl>
                                          <p:spTgt spid="123"/>
                                        </p:tgtEl>
                                      </p:cBhvr>
                                    </p:animEffect>
                                    <p:set>
                                      <p:cBhvr>
                                        <p:cTn id="207" dur="1" fill="hold">
                                          <p:stCondLst>
                                            <p:cond delay="1999"/>
                                          </p:stCondLst>
                                        </p:cTn>
                                        <p:tgtEl>
                                          <p:spTgt spid="123"/>
                                        </p:tgtEl>
                                        <p:attrNameLst>
                                          <p:attrName>style.visibility</p:attrName>
                                        </p:attrNameLst>
                                      </p:cBhvr>
                                      <p:to>
                                        <p:strVal val="hidden"/>
                                      </p:to>
                                    </p:set>
                                  </p:childTnLst>
                                </p:cTn>
                              </p:par>
                              <p:par>
                                <p:cTn id="208" presetID="6" presetClass="exit" presetSubtype="32" fill="hold" grpId="1" nodeType="withEffect">
                                  <p:stCondLst>
                                    <p:cond delay="0"/>
                                  </p:stCondLst>
                                  <p:childTnLst>
                                    <p:animEffect transition="out" filter="circle(out)">
                                      <p:cBhvr>
                                        <p:cTn id="209" dur="2000"/>
                                        <p:tgtEl>
                                          <p:spTgt spid="178"/>
                                        </p:tgtEl>
                                      </p:cBhvr>
                                    </p:animEffect>
                                    <p:set>
                                      <p:cBhvr>
                                        <p:cTn id="210" dur="1" fill="hold">
                                          <p:stCondLst>
                                            <p:cond delay="1999"/>
                                          </p:stCondLst>
                                        </p:cTn>
                                        <p:tgtEl>
                                          <p:spTgt spid="178"/>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11" restart="whenNotActive" fill="hold" evtFilter="cancelBubble" nodeType="interactiveSeq">
                <p:stCondLst>
                  <p:cond evt="onClick" delay="0">
                    <p:tgtEl>
                      <p:spTgt spid="22"/>
                    </p:tgtEl>
                  </p:cond>
                </p:stCondLst>
                <p:endSync evt="end" delay="0">
                  <p:rtn val="all"/>
                </p:endSync>
                <p:childTnLst>
                  <p:par>
                    <p:cTn id="212" fill="hold">
                      <p:stCondLst>
                        <p:cond delay="0"/>
                      </p:stCondLst>
                      <p:childTnLst>
                        <p:par>
                          <p:cTn id="213" fill="hold">
                            <p:stCondLst>
                              <p:cond delay="0"/>
                            </p:stCondLst>
                            <p:childTnLst>
                              <p:par>
                                <p:cTn id="214" presetID="6" presetClass="entr" presetSubtype="16" fill="hold" grpId="0" nodeType="withEffect">
                                  <p:stCondLst>
                                    <p:cond delay="0"/>
                                  </p:stCondLst>
                                  <p:childTnLst>
                                    <p:set>
                                      <p:cBhvr>
                                        <p:cTn id="215" dur="1" fill="hold">
                                          <p:stCondLst>
                                            <p:cond delay="0"/>
                                          </p:stCondLst>
                                        </p:cTn>
                                        <p:tgtEl>
                                          <p:spTgt spid="179"/>
                                        </p:tgtEl>
                                        <p:attrNameLst>
                                          <p:attrName>style.visibility</p:attrName>
                                        </p:attrNameLst>
                                      </p:cBhvr>
                                      <p:to>
                                        <p:strVal val="visible"/>
                                      </p:to>
                                    </p:set>
                                    <p:animEffect transition="in" filter="circle(in)">
                                      <p:cBhvr>
                                        <p:cTn id="216" dur="2000"/>
                                        <p:tgtEl>
                                          <p:spTgt spid="179"/>
                                        </p:tgtEl>
                                      </p:cBhvr>
                                    </p:animEffect>
                                  </p:childTnLst>
                                </p:cTn>
                              </p:par>
                              <p:par>
                                <p:cTn id="217" presetID="19" presetClass="emph" presetSubtype="0" fill="hold" grpId="0" nodeType="withEffect">
                                  <p:stCondLst>
                                    <p:cond delay="0"/>
                                  </p:stCondLst>
                                  <p:childTnLst>
                                    <p:animClr clrSpc="rgb" dir="cw">
                                      <p:cBhvr override="childStyle">
                                        <p:cTn id="218" dur="500" fill="hold"/>
                                        <p:tgtEl>
                                          <p:spTgt spid="130"/>
                                        </p:tgtEl>
                                        <p:attrNameLst>
                                          <p:attrName>style.color</p:attrName>
                                        </p:attrNameLst>
                                      </p:cBhvr>
                                      <p:to>
                                        <a:schemeClr val="accent2"/>
                                      </p:to>
                                    </p:animClr>
                                    <p:animClr clrSpc="rgb" dir="cw">
                                      <p:cBhvr>
                                        <p:cTn id="219" dur="500" fill="hold"/>
                                        <p:tgtEl>
                                          <p:spTgt spid="130"/>
                                        </p:tgtEl>
                                        <p:attrNameLst>
                                          <p:attrName>fillcolor</p:attrName>
                                        </p:attrNameLst>
                                      </p:cBhvr>
                                      <p:to>
                                        <a:schemeClr val="accent2"/>
                                      </p:to>
                                    </p:animClr>
                                    <p:set>
                                      <p:cBhvr>
                                        <p:cTn id="220" dur="500" fill="hold"/>
                                        <p:tgtEl>
                                          <p:spTgt spid="130"/>
                                        </p:tgtEl>
                                        <p:attrNameLst>
                                          <p:attrName>fill.type</p:attrName>
                                        </p:attrNameLst>
                                      </p:cBhvr>
                                      <p:to>
                                        <p:strVal val="solid"/>
                                      </p:to>
                                    </p:set>
                                    <p:set>
                                      <p:cBhvr>
                                        <p:cTn id="221" dur="500" fill="hold"/>
                                        <p:tgtEl>
                                          <p:spTgt spid="130"/>
                                        </p:tgtEl>
                                        <p:attrNameLst>
                                          <p:attrName>fill.on</p:attrName>
                                        </p:attrNameLst>
                                      </p:cBhvr>
                                      <p:to>
                                        <p:strVal val="true"/>
                                      </p:to>
                                    </p:set>
                                  </p:childTnLst>
                                </p:cTn>
                              </p:par>
                              <p:par>
                                <p:cTn id="222" presetID="19" presetClass="emph" presetSubtype="0" fill="hold" grpId="0" nodeType="withEffect">
                                  <p:stCondLst>
                                    <p:cond delay="0"/>
                                  </p:stCondLst>
                                  <p:childTnLst>
                                    <p:animClr clrSpc="rgb" dir="cw">
                                      <p:cBhvr override="childStyle">
                                        <p:cTn id="223" dur="500" fill="hold"/>
                                        <p:tgtEl>
                                          <p:spTgt spid="131"/>
                                        </p:tgtEl>
                                        <p:attrNameLst>
                                          <p:attrName>style.color</p:attrName>
                                        </p:attrNameLst>
                                      </p:cBhvr>
                                      <p:to>
                                        <a:schemeClr val="accent2"/>
                                      </p:to>
                                    </p:animClr>
                                    <p:animClr clrSpc="rgb" dir="cw">
                                      <p:cBhvr>
                                        <p:cTn id="224" dur="500" fill="hold"/>
                                        <p:tgtEl>
                                          <p:spTgt spid="131"/>
                                        </p:tgtEl>
                                        <p:attrNameLst>
                                          <p:attrName>fillcolor</p:attrName>
                                        </p:attrNameLst>
                                      </p:cBhvr>
                                      <p:to>
                                        <a:schemeClr val="accent2"/>
                                      </p:to>
                                    </p:animClr>
                                    <p:set>
                                      <p:cBhvr>
                                        <p:cTn id="225" dur="500" fill="hold"/>
                                        <p:tgtEl>
                                          <p:spTgt spid="131"/>
                                        </p:tgtEl>
                                        <p:attrNameLst>
                                          <p:attrName>fill.type</p:attrName>
                                        </p:attrNameLst>
                                      </p:cBhvr>
                                      <p:to>
                                        <p:strVal val="solid"/>
                                      </p:to>
                                    </p:set>
                                    <p:set>
                                      <p:cBhvr>
                                        <p:cTn id="226" dur="500" fill="hold"/>
                                        <p:tgtEl>
                                          <p:spTgt spid="131"/>
                                        </p:tgtEl>
                                        <p:attrNameLst>
                                          <p:attrName>fill.on</p:attrName>
                                        </p:attrNameLst>
                                      </p:cBhvr>
                                      <p:to>
                                        <p:strVal val="true"/>
                                      </p:to>
                                    </p:set>
                                  </p:childTnLst>
                                </p:cTn>
                              </p:par>
                              <p:par>
                                <p:cTn id="227" presetID="19" presetClass="emph" presetSubtype="0" fill="hold" grpId="0" nodeType="withEffect">
                                  <p:stCondLst>
                                    <p:cond delay="0"/>
                                  </p:stCondLst>
                                  <p:childTnLst>
                                    <p:animClr clrSpc="rgb" dir="cw">
                                      <p:cBhvr override="childStyle">
                                        <p:cTn id="228" dur="500" fill="hold"/>
                                        <p:tgtEl>
                                          <p:spTgt spid="132"/>
                                        </p:tgtEl>
                                        <p:attrNameLst>
                                          <p:attrName>style.color</p:attrName>
                                        </p:attrNameLst>
                                      </p:cBhvr>
                                      <p:to>
                                        <a:schemeClr val="accent2"/>
                                      </p:to>
                                    </p:animClr>
                                    <p:animClr clrSpc="rgb" dir="cw">
                                      <p:cBhvr>
                                        <p:cTn id="229" dur="500" fill="hold"/>
                                        <p:tgtEl>
                                          <p:spTgt spid="132"/>
                                        </p:tgtEl>
                                        <p:attrNameLst>
                                          <p:attrName>fillcolor</p:attrName>
                                        </p:attrNameLst>
                                      </p:cBhvr>
                                      <p:to>
                                        <a:schemeClr val="accent2"/>
                                      </p:to>
                                    </p:animClr>
                                    <p:set>
                                      <p:cBhvr>
                                        <p:cTn id="230" dur="500" fill="hold"/>
                                        <p:tgtEl>
                                          <p:spTgt spid="132"/>
                                        </p:tgtEl>
                                        <p:attrNameLst>
                                          <p:attrName>fill.type</p:attrName>
                                        </p:attrNameLst>
                                      </p:cBhvr>
                                      <p:to>
                                        <p:strVal val="solid"/>
                                      </p:to>
                                    </p:set>
                                    <p:set>
                                      <p:cBhvr>
                                        <p:cTn id="231" dur="500" fill="hold"/>
                                        <p:tgtEl>
                                          <p:spTgt spid="132"/>
                                        </p:tgtEl>
                                        <p:attrNameLst>
                                          <p:attrName>fill.on</p:attrName>
                                        </p:attrNameLst>
                                      </p:cBhvr>
                                      <p:to>
                                        <p:strVal val="true"/>
                                      </p:to>
                                    </p:set>
                                  </p:childTnLst>
                                </p:cTn>
                              </p:par>
                              <p:par>
                                <p:cTn id="232" presetID="19" presetClass="emph" presetSubtype="0" fill="hold" grpId="0" nodeType="withEffect">
                                  <p:stCondLst>
                                    <p:cond delay="0"/>
                                  </p:stCondLst>
                                  <p:childTnLst>
                                    <p:animClr clrSpc="rgb" dir="cw">
                                      <p:cBhvr override="childStyle">
                                        <p:cTn id="233" dur="500" fill="hold"/>
                                        <p:tgtEl>
                                          <p:spTgt spid="133"/>
                                        </p:tgtEl>
                                        <p:attrNameLst>
                                          <p:attrName>style.color</p:attrName>
                                        </p:attrNameLst>
                                      </p:cBhvr>
                                      <p:to>
                                        <a:schemeClr val="accent2"/>
                                      </p:to>
                                    </p:animClr>
                                    <p:animClr clrSpc="rgb" dir="cw">
                                      <p:cBhvr>
                                        <p:cTn id="234" dur="500" fill="hold"/>
                                        <p:tgtEl>
                                          <p:spTgt spid="133"/>
                                        </p:tgtEl>
                                        <p:attrNameLst>
                                          <p:attrName>fillcolor</p:attrName>
                                        </p:attrNameLst>
                                      </p:cBhvr>
                                      <p:to>
                                        <a:schemeClr val="accent2"/>
                                      </p:to>
                                    </p:animClr>
                                    <p:set>
                                      <p:cBhvr>
                                        <p:cTn id="235" dur="500" fill="hold"/>
                                        <p:tgtEl>
                                          <p:spTgt spid="133"/>
                                        </p:tgtEl>
                                        <p:attrNameLst>
                                          <p:attrName>fill.type</p:attrName>
                                        </p:attrNameLst>
                                      </p:cBhvr>
                                      <p:to>
                                        <p:strVal val="solid"/>
                                      </p:to>
                                    </p:set>
                                    <p:set>
                                      <p:cBhvr>
                                        <p:cTn id="236" dur="500" fill="hold"/>
                                        <p:tgtEl>
                                          <p:spTgt spid="133"/>
                                        </p:tgtEl>
                                        <p:attrNameLst>
                                          <p:attrName>fill.on</p:attrName>
                                        </p:attrNameLst>
                                      </p:cBhvr>
                                      <p:to>
                                        <p:strVal val="true"/>
                                      </p:to>
                                    </p:set>
                                  </p:childTnLst>
                                </p:cTn>
                              </p:par>
                              <p:par>
                                <p:cTn id="237" presetID="19" presetClass="emph" presetSubtype="0" fill="hold" grpId="0" nodeType="withEffect">
                                  <p:stCondLst>
                                    <p:cond delay="0"/>
                                  </p:stCondLst>
                                  <p:childTnLst>
                                    <p:animClr clrSpc="rgb" dir="cw">
                                      <p:cBhvr override="childStyle">
                                        <p:cTn id="238" dur="500" fill="hold"/>
                                        <p:tgtEl>
                                          <p:spTgt spid="134"/>
                                        </p:tgtEl>
                                        <p:attrNameLst>
                                          <p:attrName>style.color</p:attrName>
                                        </p:attrNameLst>
                                      </p:cBhvr>
                                      <p:to>
                                        <a:schemeClr val="accent2"/>
                                      </p:to>
                                    </p:animClr>
                                    <p:animClr clrSpc="rgb" dir="cw">
                                      <p:cBhvr>
                                        <p:cTn id="239" dur="500" fill="hold"/>
                                        <p:tgtEl>
                                          <p:spTgt spid="134"/>
                                        </p:tgtEl>
                                        <p:attrNameLst>
                                          <p:attrName>fillcolor</p:attrName>
                                        </p:attrNameLst>
                                      </p:cBhvr>
                                      <p:to>
                                        <a:schemeClr val="accent2"/>
                                      </p:to>
                                    </p:animClr>
                                    <p:set>
                                      <p:cBhvr>
                                        <p:cTn id="240" dur="500" fill="hold"/>
                                        <p:tgtEl>
                                          <p:spTgt spid="134"/>
                                        </p:tgtEl>
                                        <p:attrNameLst>
                                          <p:attrName>fill.type</p:attrName>
                                        </p:attrNameLst>
                                      </p:cBhvr>
                                      <p:to>
                                        <p:strVal val="solid"/>
                                      </p:to>
                                    </p:set>
                                    <p:set>
                                      <p:cBhvr>
                                        <p:cTn id="241" dur="500" fill="hold"/>
                                        <p:tgtEl>
                                          <p:spTgt spid="134"/>
                                        </p:tgtEl>
                                        <p:attrNameLst>
                                          <p:attrName>fill.on</p:attrName>
                                        </p:attrNameLst>
                                      </p:cBhvr>
                                      <p:to>
                                        <p:strVal val="true"/>
                                      </p:to>
                                    </p:set>
                                  </p:childTnLst>
                                </p:cTn>
                              </p:par>
                              <p:par>
                                <p:cTn id="242" presetID="19" presetClass="emph" presetSubtype="0" fill="hold" grpId="0" nodeType="withEffect">
                                  <p:stCondLst>
                                    <p:cond delay="0"/>
                                  </p:stCondLst>
                                  <p:childTnLst>
                                    <p:animClr clrSpc="rgb" dir="cw">
                                      <p:cBhvr override="childStyle">
                                        <p:cTn id="243" dur="500" fill="hold"/>
                                        <p:tgtEl>
                                          <p:spTgt spid="135"/>
                                        </p:tgtEl>
                                        <p:attrNameLst>
                                          <p:attrName>style.color</p:attrName>
                                        </p:attrNameLst>
                                      </p:cBhvr>
                                      <p:to>
                                        <a:schemeClr val="accent2"/>
                                      </p:to>
                                    </p:animClr>
                                    <p:animClr clrSpc="rgb" dir="cw">
                                      <p:cBhvr>
                                        <p:cTn id="244" dur="500" fill="hold"/>
                                        <p:tgtEl>
                                          <p:spTgt spid="135"/>
                                        </p:tgtEl>
                                        <p:attrNameLst>
                                          <p:attrName>fillcolor</p:attrName>
                                        </p:attrNameLst>
                                      </p:cBhvr>
                                      <p:to>
                                        <a:schemeClr val="accent2"/>
                                      </p:to>
                                    </p:animClr>
                                    <p:set>
                                      <p:cBhvr>
                                        <p:cTn id="245" dur="500" fill="hold"/>
                                        <p:tgtEl>
                                          <p:spTgt spid="135"/>
                                        </p:tgtEl>
                                        <p:attrNameLst>
                                          <p:attrName>fill.type</p:attrName>
                                        </p:attrNameLst>
                                      </p:cBhvr>
                                      <p:to>
                                        <p:strVal val="solid"/>
                                      </p:to>
                                    </p:set>
                                    <p:set>
                                      <p:cBhvr>
                                        <p:cTn id="246" dur="500" fill="hold"/>
                                        <p:tgtEl>
                                          <p:spTgt spid="135"/>
                                        </p:tgtEl>
                                        <p:attrNameLst>
                                          <p:attrName>fill.on</p:attrName>
                                        </p:attrNameLst>
                                      </p:cBhvr>
                                      <p:to>
                                        <p:strVal val="true"/>
                                      </p:to>
                                    </p:set>
                                  </p:childTnLst>
                                </p:cTn>
                              </p:par>
                              <p:par>
                                <p:cTn id="247" presetID="19" presetClass="emph" presetSubtype="0" fill="hold" grpId="0" nodeType="withEffect">
                                  <p:stCondLst>
                                    <p:cond delay="0"/>
                                  </p:stCondLst>
                                  <p:childTnLst>
                                    <p:animClr clrSpc="rgb" dir="cw">
                                      <p:cBhvr override="childStyle">
                                        <p:cTn id="248" dur="500" fill="hold"/>
                                        <p:tgtEl>
                                          <p:spTgt spid="146"/>
                                        </p:tgtEl>
                                        <p:attrNameLst>
                                          <p:attrName>style.color</p:attrName>
                                        </p:attrNameLst>
                                      </p:cBhvr>
                                      <p:to>
                                        <a:schemeClr val="accent2"/>
                                      </p:to>
                                    </p:animClr>
                                    <p:animClr clrSpc="rgb" dir="cw">
                                      <p:cBhvr>
                                        <p:cTn id="249" dur="500" fill="hold"/>
                                        <p:tgtEl>
                                          <p:spTgt spid="146"/>
                                        </p:tgtEl>
                                        <p:attrNameLst>
                                          <p:attrName>fillcolor</p:attrName>
                                        </p:attrNameLst>
                                      </p:cBhvr>
                                      <p:to>
                                        <a:schemeClr val="accent2"/>
                                      </p:to>
                                    </p:animClr>
                                    <p:set>
                                      <p:cBhvr>
                                        <p:cTn id="250" dur="500" fill="hold"/>
                                        <p:tgtEl>
                                          <p:spTgt spid="146"/>
                                        </p:tgtEl>
                                        <p:attrNameLst>
                                          <p:attrName>fill.type</p:attrName>
                                        </p:attrNameLst>
                                      </p:cBhvr>
                                      <p:to>
                                        <p:strVal val="solid"/>
                                      </p:to>
                                    </p:set>
                                    <p:set>
                                      <p:cBhvr>
                                        <p:cTn id="251" dur="500" fill="hold"/>
                                        <p:tgtEl>
                                          <p:spTgt spid="146"/>
                                        </p:tgtEl>
                                        <p:attrNameLst>
                                          <p:attrName>fill.on</p:attrName>
                                        </p:attrNameLst>
                                      </p:cBhvr>
                                      <p:to>
                                        <p:strVal val="true"/>
                                      </p:to>
                                    </p:set>
                                  </p:childTnLst>
                                </p:cTn>
                              </p:par>
                            </p:childTnLst>
                          </p:cTn>
                        </p:par>
                      </p:childTnLst>
                    </p:cTn>
                  </p:par>
                  <p:par>
                    <p:cTn id="252" fill="hold">
                      <p:stCondLst>
                        <p:cond delay="indefinite"/>
                      </p:stCondLst>
                      <p:childTnLst>
                        <p:par>
                          <p:cTn id="253" fill="hold">
                            <p:stCondLst>
                              <p:cond delay="0"/>
                            </p:stCondLst>
                            <p:childTnLst>
                              <p:par>
                                <p:cTn id="254" presetID="6" presetClass="exit" presetSubtype="32" fill="hold" grpId="1" nodeType="clickEffect">
                                  <p:stCondLst>
                                    <p:cond delay="0"/>
                                  </p:stCondLst>
                                  <p:childTnLst>
                                    <p:animEffect transition="out" filter="circle(out)">
                                      <p:cBhvr>
                                        <p:cTn id="255" dur="2000"/>
                                        <p:tgtEl>
                                          <p:spTgt spid="130"/>
                                        </p:tgtEl>
                                      </p:cBhvr>
                                    </p:animEffect>
                                    <p:set>
                                      <p:cBhvr>
                                        <p:cTn id="256" dur="1" fill="hold">
                                          <p:stCondLst>
                                            <p:cond delay="1999"/>
                                          </p:stCondLst>
                                        </p:cTn>
                                        <p:tgtEl>
                                          <p:spTgt spid="130"/>
                                        </p:tgtEl>
                                        <p:attrNameLst>
                                          <p:attrName>style.visibility</p:attrName>
                                        </p:attrNameLst>
                                      </p:cBhvr>
                                      <p:to>
                                        <p:strVal val="hidden"/>
                                      </p:to>
                                    </p:set>
                                  </p:childTnLst>
                                </p:cTn>
                              </p:par>
                              <p:par>
                                <p:cTn id="257" presetID="6" presetClass="exit" presetSubtype="32" fill="hold" grpId="1" nodeType="withEffect">
                                  <p:stCondLst>
                                    <p:cond delay="0"/>
                                  </p:stCondLst>
                                  <p:childTnLst>
                                    <p:animEffect transition="out" filter="circle(out)">
                                      <p:cBhvr>
                                        <p:cTn id="258" dur="2000"/>
                                        <p:tgtEl>
                                          <p:spTgt spid="131"/>
                                        </p:tgtEl>
                                      </p:cBhvr>
                                    </p:animEffect>
                                    <p:set>
                                      <p:cBhvr>
                                        <p:cTn id="259" dur="1" fill="hold">
                                          <p:stCondLst>
                                            <p:cond delay="1999"/>
                                          </p:stCondLst>
                                        </p:cTn>
                                        <p:tgtEl>
                                          <p:spTgt spid="131"/>
                                        </p:tgtEl>
                                        <p:attrNameLst>
                                          <p:attrName>style.visibility</p:attrName>
                                        </p:attrNameLst>
                                      </p:cBhvr>
                                      <p:to>
                                        <p:strVal val="hidden"/>
                                      </p:to>
                                    </p:set>
                                  </p:childTnLst>
                                </p:cTn>
                              </p:par>
                              <p:par>
                                <p:cTn id="260" presetID="6" presetClass="exit" presetSubtype="32" fill="hold" grpId="1" nodeType="withEffect">
                                  <p:stCondLst>
                                    <p:cond delay="0"/>
                                  </p:stCondLst>
                                  <p:childTnLst>
                                    <p:animEffect transition="out" filter="circle(out)">
                                      <p:cBhvr>
                                        <p:cTn id="261" dur="2000"/>
                                        <p:tgtEl>
                                          <p:spTgt spid="132"/>
                                        </p:tgtEl>
                                      </p:cBhvr>
                                    </p:animEffect>
                                    <p:set>
                                      <p:cBhvr>
                                        <p:cTn id="262" dur="1" fill="hold">
                                          <p:stCondLst>
                                            <p:cond delay="1999"/>
                                          </p:stCondLst>
                                        </p:cTn>
                                        <p:tgtEl>
                                          <p:spTgt spid="132"/>
                                        </p:tgtEl>
                                        <p:attrNameLst>
                                          <p:attrName>style.visibility</p:attrName>
                                        </p:attrNameLst>
                                      </p:cBhvr>
                                      <p:to>
                                        <p:strVal val="hidden"/>
                                      </p:to>
                                    </p:set>
                                  </p:childTnLst>
                                </p:cTn>
                              </p:par>
                              <p:par>
                                <p:cTn id="263" presetID="6" presetClass="exit" presetSubtype="32" fill="hold" grpId="1" nodeType="withEffect">
                                  <p:stCondLst>
                                    <p:cond delay="0"/>
                                  </p:stCondLst>
                                  <p:childTnLst>
                                    <p:animEffect transition="out" filter="circle(out)">
                                      <p:cBhvr>
                                        <p:cTn id="264" dur="2000"/>
                                        <p:tgtEl>
                                          <p:spTgt spid="133"/>
                                        </p:tgtEl>
                                      </p:cBhvr>
                                    </p:animEffect>
                                    <p:set>
                                      <p:cBhvr>
                                        <p:cTn id="265" dur="1" fill="hold">
                                          <p:stCondLst>
                                            <p:cond delay="1999"/>
                                          </p:stCondLst>
                                        </p:cTn>
                                        <p:tgtEl>
                                          <p:spTgt spid="133"/>
                                        </p:tgtEl>
                                        <p:attrNameLst>
                                          <p:attrName>style.visibility</p:attrName>
                                        </p:attrNameLst>
                                      </p:cBhvr>
                                      <p:to>
                                        <p:strVal val="hidden"/>
                                      </p:to>
                                    </p:set>
                                  </p:childTnLst>
                                </p:cTn>
                              </p:par>
                              <p:par>
                                <p:cTn id="266" presetID="6" presetClass="exit" presetSubtype="32" fill="hold" grpId="1" nodeType="withEffect">
                                  <p:stCondLst>
                                    <p:cond delay="0"/>
                                  </p:stCondLst>
                                  <p:childTnLst>
                                    <p:animEffect transition="out" filter="circle(out)">
                                      <p:cBhvr>
                                        <p:cTn id="267" dur="2000"/>
                                        <p:tgtEl>
                                          <p:spTgt spid="134"/>
                                        </p:tgtEl>
                                      </p:cBhvr>
                                    </p:animEffect>
                                    <p:set>
                                      <p:cBhvr>
                                        <p:cTn id="268" dur="1" fill="hold">
                                          <p:stCondLst>
                                            <p:cond delay="1999"/>
                                          </p:stCondLst>
                                        </p:cTn>
                                        <p:tgtEl>
                                          <p:spTgt spid="134"/>
                                        </p:tgtEl>
                                        <p:attrNameLst>
                                          <p:attrName>style.visibility</p:attrName>
                                        </p:attrNameLst>
                                      </p:cBhvr>
                                      <p:to>
                                        <p:strVal val="hidden"/>
                                      </p:to>
                                    </p:set>
                                  </p:childTnLst>
                                </p:cTn>
                              </p:par>
                              <p:par>
                                <p:cTn id="269" presetID="6" presetClass="exit" presetSubtype="32" fill="hold" grpId="1" nodeType="withEffect">
                                  <p:stCondLst>
                                    <p:cond delay="0"/>
                                  </p:stCondLst>
                                  <p:childTnLst>
                                    <p:animEffect transition="out" filter="circle(out)">
                                      <p:cBhvr>
                                        <p:cTn id="270" dur="2000"/>
                                        <p:tgtEl>
                                          <p:spTgt spid="135"/>
                                        </p:tgtEl>
                                      </p:cBhvr>
                                    </p:animEffect>
                                    <p:set>
                                      <p:cBhvr>
                                        <p:cTn id="271" dur="1" fill="hold">
                                          <p:stCondLst>
                                            <p:cond delay="1999"/>
                                          </p:stCondLst>
                                        </p:cTn>
                                        <p:tgtEl>
                                          <p:spTgt spid="135"/>
                                        </p:tgtEl>
                                        <p:attrNameLst>
                                          <p:attrName>style.visibility</p:attrName>
                                        </p:attrNameLst>
                                      </p:cBhvr>
                                      <p:to>
                                        <p:strVal val="hidden"/>
                                      </p:to>
                                    </p:set>
                                  </p:childTnLst>
                                </p:cTn>
                              </p:par>
                              <p:par>
                                <p:cTn id="272" presetID="6" presetClass="exit" presetSubtype="32" fill="hold" grpId="1" nodeType="withEffect">
                                  <p:stCondLst>
                                    <p:cond delay="0"/>
                                  </p:stCondLst>
                                  <p:childTnLst>
                                    <p:animEffect transition="out" filter="circle(out)">
                                      <p:cBhvr>
                                        <p:cTn id="273" dur="2000"/>
                                        <p:tgtEl>
                                          <p:spTgt spid="146"/>
                                        </p:tgtEl>
                                      </p:cBhvr>
                                    </p:animEffect>
                                    <p:set>
                                      <p:cBhvr>
                                        <p:cTn id="274" dur="1" fill="hold">
                                          <p:stCondLst>
                                            <p:cond delay="1999"/>
                                          </p:stCondLst>
                                        </p:cTn>
                                        <p:tgtEl>
                                          <p:spTgt spid="146"/>
                                        </p:tgtEl>
                                        <p:attrNameLst>
                                          <p:attrName>style.visibility</p:attrName>
                                        </p:attrNameLst>
                                      </p:cBhvr>
                                      <p:to>
                                        <p:strVal val="hidden"/>
                                      </p:to>
                                    </p:set>
                                  </p:childTnLst>
                                </p:cTn>
                              </p:par>
                              <p:par>
                                <p:cTn id="275" presetID="6" presetClass="exit" presetSubtype="32" fill="hold" grpId="1" nodeType="withEffect">
                                  <p:stCondLst>
                                    <p:cond delay="0"/>
                                  </p:stCondLst>
                                  <p:childTnLst>
                                    <p:animEffect transition="out" filter="circle(out)">
                                      <p:cBhvr>
                                        <p:cTn id="276" dur="2000"/>
                                        <p:tgtEl>
                                          <p:spTgt spid="179"/>
                                        </p:tgtEl>
                                      </p:cBhvr>
                                    </p:animEffect>
                                    <p:set>
                                      <p:cBhvr>
                                        <p:cTn id="277" dur="1" fill="hold">
                                          <p:stCondLst>
                                            <p:cond delay="1999"/>
                                          </p:stCondLst>
                                        </p:cTn>
                                        <p:tgtEl>
                                          <p:spTgt spid="179"/>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78" restart="whenNotActive" fill="hold" evtFilter="cancelBubble" nodeType="interactiveSeq">
                <p:stCondLst>
                  <p:cond evt="onClick" delay="0">
                    <p:tgtEl>
                      <p:spTgt spid="23"/>
                    </p:tgtEl>
                  </p:cond>
                </p:stCondLst>
                <p:endSync evt="end" delay="0">
                  <p:rtn val="all"/>
                </p:endSync>
                <p:childTnLst>
                  <p:par>
                    <p:cTn id="279" fill="hold">
                      <p:stCondLst>
                        <p:cond delay="0"/>
                      </p:stCondLst>
                      <p:childTnLst>
                        <p:par>
                          <p:cTn id="280" fill="hold">
                            <p:stCondLst>
                              <p:cond delay="0"/>
                            </p:stCondLst>
                            <p:childTnLst>
                              <p:par>
                                <p:cTn id="281" presetID="6" presetClass="entr" presetSubtype="16" fill="hold" grpId="0" nodeType="withEffect">
                                  <p:stCondLst>
                                    <p:cond delay="0"/>
                                  </p:stCondLst>
                                  <p:childTnLst>
                                    <p:set>
                                      <p:cBhvr>
                                        <p:cTn id="282" dur="1" fill="hold">
                                          <p:stCondLst>
                                            <p:cond delay="0"/>
                                          </p:stCondLst>
                                        </p:cTn>
                                        <p:tgtEl>
                                          <p:spTgt spid="180"/>
                                        </p:tgtEl>
                                        <p:attrNameLst>
                                          <p:attrName>style.visibility</p:attrName>
                                        </p:attrNameLst>
                                      </p:cBhvr>
                                      <p:to>
                                        <p:strVal val="visible"/>
                                      </p:to>
                                    </p:set>
                                    <p:animEffect transition="in" filter="circle(in)">
                                      <p:cBhvr>
                                        <p:cTn id="283" dur="2000"/>
                                        <p:tgtEl>
                                          <p:spTgt spid="180"/>
                                        </p:tgtEl>
                                      </p:cBhvr>
                                    </p:animEffect>
                                  </p:childTnLst>
                                </p:cTn>
                              </p:par>
                              <p:par>
                                <p:cTn id="284" presetID="19" presetClass="emph" presetSubtype="0" fill="hold" grpId="0" nodeType="withEffect">
                                  <p:stCondLst>
                                    <p:cond delay="0"/>
                                  </p:stCondLst>
                                  <p:childTnLst>
                                    <p:animClr clrSpc="rgb" dir="cw">
                                      <p:cBhvr override="childStyle">
                                        <p:cTn id="285" dur="500" fill="hold"/>
                                        <p:tgtEl>
                                          <p:spTgt spid="147"/>
                                        </p:tgtEl>
                                        <p:attrNameLst>
                                          <p:attrName>style.color</p:attrName>
                                        </p:attrNameLst>
                                      </p:cBhvr>
                                      <p:to>
                                        <a:schemeClr val="accent2"/>
                                      </p:to>
                                    </p:animClr>
                                    <p:animClr clrSpc="rgb" dir="cw">
                                      <p:cBhvr>
                                        <p:cTn id="286" dur="500" fill="hold"/>
                                        <p:tgtEl>
                                          <p:spTgt spid="147"/>
                                        </p:tgtEl>
                                        <p:attrNameLst>
                                          <p:attrName>fillcolor</p:attrName>
                                        </p:attrNameLst>
                                      </p:cBhvr>
                                      <p:to>
                                        <a:schemeClr val="accent2"/>
                                      </p:to>
                                    </p:animClr>
                                    <p:set>
                                      <p:cBhvr>
                                        <p:cTn id="287" dur="500" fill="hold"/>
                                        <p:tgtEl>
                                          <p:spTgt spid="147"/>
                                        </p:tgtEl>
                                        <p:attrNameLst>
                                          <p:attrName>fill.type</p:attrName>
                                        </p:attrNameLst>
                                      </p:cBhvr>
                                      <p:to>
                                        <p:strVal val="solid"/>
                                      </p:to>
                                    </p:set>
                                    <p:set>
                                      <p:cBhvr>
                                        <p:cTn id="288" dur="500" fill="hold"/>
                                        <p:tgtEl>
                                          <p:spTgt spid="147"/>
                                        </p:tgtEl>
                                        <p:attrNameLst>
                                          <p:attrName>fill.on</p:attrName>
                                        </p:attrNameLst>
                                      </p:cBhvr>
                                      <p:to>
                                        <p:strVal val="true"/>
                                      </p:to>
                                    </p:set>
                                  </p:childTnLst>
                                </p:cTn>
                              </p:par>
                              <p:par>
                                <p:cTn id="289" presetID="19" presetClass="emph" presetSubtype="0" fill="hold" grpId="0" nodeType="withEffect">
                                  <p:stCondLst>
                                    <p:cond delay="0"/>
                                  </p:stCondLst>
                                  <p:childTnLst>
                                    <p:animClr clrSpc="rgb" dir="cw">
                                      <p:cBhvr override="childStyle">
                                        <p:cTn id="290" dur="500" fill="hold"/>
                                        <p:tgtEl>
                                          <p:spTgt spid="148"/>
                                        </p:tgtEl>
                                        <p:attrNameLst>
                                          <p:attrName>style.color</p:attrName>
                                        </p:attrNameLst>
                                      </p:cBhvr>
                                      <p:to>
                                        <a:schemeClr val="accent2"/>
                                      </p:to>
                                    </p:animClr>
                                    <p:animClr clrSpc="rgb" dir="cw">
                                      <p:cBhvr>
                                        <p:cTn id="291" dur="500" fill="hold"/>
                                        <p:tgtEl>
                                          <p:spTgt spid="148"/>
                                        </p:tgtEl>
                                        <p:attrNameLst>
                                          <p:attrName>fillcolor</p:attrName>
                                        </p:attrNameLst>
                                      </p:cBhvr>
                                      <p:to>
                                        <a:schemeClr val="accent2"/>
                                      </p:to>
                                    </p:animClr>
                                    <p:set>
                                      <p:cBhvr>
                                        <p:cTn id="292" dur="500" fill="hold"/>
                                        <p:tgtEl>
                                          <p:spTgt spid="148"/>
                                        </p:tgtEl>
                                        <p:attrNameLst>
                                          <p:attrName>fill.type</p:attrName>
                                        </p:attrNameLst>
                                      </p:cBhvr>
                                      <p:to>
                                        <p:strVal val="solid"/>
                                      </p:to>
                                    </p:set>
                                    <p:set>
                                      <p:cBhvr>
                                        <p:cTn id="293" dur="500" fill="hold"/>
                                        <p:tgtEl>
                                          <p:spTgt spid="148"/>
                                        </p:tgtEl>
                                        <p:attrNameLst>
                                          <p:attrName>fill.on</p:attrName>
                                        </p:attrNameLst>
                                      </p:cBhvr>
                                      <p:to>
                                        <p:strVal val="true"/>
                                      </p:to>
                                    </p:set>
                                  </p:childTnLst>
                                </p:cTn>
                              </p:par>
                              <p:par>
                                <p:cTn id="294" presetID="19" presetClass="emph" presetSubtype="0" fill="hold" grpId="0" nodeType="withEffect">
                                  <p:stCondLst>
                                    <p:cond delay="0"/>
                                  </p:stCondLst>
                                  <p:childTnLst>
                                    <p:animClr clrSpc="rgb" dir="cw">
                                      <p:cBhvr override="childStyle">
                                        <p:cTn id="295" dur="500" fill="hold"/>
                                        <p:tgtEl>
                                          <p:spTgt spid="149"/>
                                        </p:tgtEl>
                                        <p:attrNameLst>
                                          <p:attrName>style.color</p:attrName>
                                        </p:attrNameLst>
                                      </p:cBhvr>
                                      <p:to>
                                        <a:schemeClr val="accent2"/>
                                      </p:to>
                                    </p:animClr>
                                    <p:animClr clrSpc="rgb" dir="cw">
                                      <p:cBhvr>
                                        <p:cTn id="296" dur="500" fill="hold"/>
                                        <p:tgtEl>
                                          <p:spTgt spid="149"/>
                                        </p:tgtEl>
                                        <p:attrNameLst>
                                          <p:attrName>fillcolor</p:attrName>
                                        </p:attrNameLst>
                                      </p:cBhvr>
                                      <p:to>
                                        <a:schemeClr val="accent2"/>
                                      </p:to>
                                    </p:animClr>
                                    <p:set>
                                      <p:cBhvr>
                                        <p:cTn id="297" dur="500" fill="hold"/>
                                        <p:tgtEl>
                                          <p:spTgt spid="149"/>
                                        </p:tgtEl>
                                        <p:attrNameLst>
                                          <p:attrName>fill.type</p:attrName>
                                        </p:attrNameLst>
                                      </p:cBhvr>
                                      <p:to>
                                        <p:strVal val="solid"/>
                                      </p:to>
                                    </p:set>
                                    <p:set>
                                      <p:cBhvr>
                                        <p:cTn id="298" dur="500" fill="hold"/>
                                        <p:tgtEl>
                                          <p:spTgt spid="149"/>
                                        </p:tgtEl>
                                        <p:attrNameLst>
                                          <p:attrName>fill.on</p:attrName>
                                        </p:attrNameLst>
                                      </p:cBhvr>
                                      <p:to>
                                        <p:strVal val="true"/>
                                      </p:to>
                                    </p:set>
                                  </p:childTnLst>
                                </p:cTn>
                              </p:par>
                              <p:par>
                                <p:cTn id="299" presetID="19" presetClass="emph" presetSubtype="0" fill="hold" grpId="0" nodeType="withEffect">
                                  <p:stCondLst>
                                    <p:cond delay="0"/>
                                  </p:stCondLst>
                                  <p:childTnLst>
                                    <p:animClr clrSpc="rgb" dir="cw">
                                      <p:cBhvr override="childStyle">
                                        <p:cTn id="300" dur="500" fill="hold"/>
                                        <p:tgtEl>
                                          <p:spTgt spid="150"/>
                                        </p:tgtEl>
                                        <p:attrNameLst>
                                          <p:attrName>style.color</p:attrName>
                                        </p:attrNameLst>
                                      </p:cBhvr>
                                      <p:to>
                                        <a:schemeClr val="accent2"/>
                                      </p:to>
                                    </p:animClr>
                                    <p:animClr clrSpc="rgb" dir="cw">
                                      <p:cBhvr>
                                        <p:cTn id="301" dur="500" fill="hold"/>
                                        <p:tgtEl>
                                          <p:spTgt spid="150"/>
                                        </p:tgtEl>
                                        <p:attrNameLst>
                                          <p:attrName>fillcolor</p:attrName>
                                        </p:attrNameLst>
                                      </p:cBhvr>
                                      <p:to>
                                        <a:schemeClr val="accent2"/>
                                      </p:to>
                                    </p:animClr>
                                    <p:set>
                                      <p:cBhvr>
                                        <p:cTn id="302" dur="500" fill="hold"/>
                                        <p:tgtEl>
                                          <p:spTgt spid="150"/>
                                        </p:tgtEl>
                                        <p:attrNameLst>
                                          <p:attrName>fill.type</p:attrName>
                                        </p:attrNameLst>
                                      </p:cBhvr>
                                      <p:to>
                                        <p:strVal val="solid"/>
                                      </p:to>
                                    </p:set>
                                    <p:set>
                                      <p:cBhvr>
                                        <p:cTn id="303" dur="500" fill="hold"/>
                                        <p:tgtEl>
                                          <p:spTgt spid="150"/>
                                        </p:tgtEl>
                                        <p:attrNameLst>
                                          <p:attrName>fill.on</p:attrName>
                                        </p:attrNameLst>
                                      </p:cBhvr>
                                      <p:to>
                                        <p:strVal val="true"/>
                                      </p:to>
                                    </p:set>
                                  </p:childTnLst>
                                </p:cTn>
                              </p:par>
                              <p:par>
                                <p:cTn id="304" presetID="19" presetClass="emph" presetSubtype="0" fill="hold" grpId="0" nodeType="withEffect">
                                  <p:stCondLst>
                                    <p:cond delay="0"/>
                                  </p:stCondLst>
                                  <p:childTnLst>
                                    <p:animClr clrSpc="rgb" dir="cw">
                                      <p:cBhvr override="childStyle">
                                        <p:cTn id="305" dur="500" fill="hold"/>
                                        <p:tgtEl>
                                          <p:spTgt spid="151"/>
                                        </p:tgtEl>
                                        <p:attrNameLst>
                                          <p:attrName>style.color</p:attrName>
                                        </p:attrNameLst>
                                      </p:cBhvr>
                                      <p:to>
                                        <a:schemeClr val="accent2"/>
                                      </p:to>
                                    </p:animClr>
                                    <p:animClr clrSpc="rgb" dir="cw">
                                      <p:cBhvr>
                                        <p:cTn id="306" dur="500" fill="hold"/>
                                        <p:tgtEl>
                                          <p:spTgt spid="151"/>
                                        </p:tgtEl>
                                        <p:attrNameLst>
                                          <p:attrName>fillcolor</p:attrName>
                                        </p:attrNameLst>
                                      </p:cBhvr>
                                      <p:to>
                                        <a:schemeClr val="accent2"/>
                                      </p:to>
                                    </p:animClr>
                                    <p:set>
                                      <p:cBhvr>
                                        <p:cTn id="307" dur="500" fill="hold"/>
                                        <p:tgtEl>
                                          <p:spTgt spid="151"/>
                                        </p:tgtEl>
                                        <p:attrNameLst>
                                          <p:attrName>fill.type</p:attrName>
                                        </p:attrNameLst>
                                      </p:cBhvr>
                                      <p:to>
                                        <p:strVal val="solid"/>
                                      </p:to>
                                    </p:set>
                                    <p:set>
                                      <p:cBhvr>
                                        <p:cTn id="308" dur="500" fill="hold"/>
                                        <p:tgtEl>
                                          <p:spTgt spid="151"/>
                                        </p:tgtEl>
                                        <p:attrNameLst>
                                          <p:attrName>fill.on</p:attrName>
                                        </p:attrNameLst>
                                      </p:cBhvr>
                                      <p:to>
                                        <p:strVal val="true"/>
                                      </p:to>
                                    </p:set>
                                  </p:childTnLst>
                                </p:cTn>
                              </p:par>
                              <p:par>
                                <p:cTn id="309" presetID="19" presetClass="emph" presetSubtype="0" fill="hold" grpId="0" nodeType="withEffect">
                                  <p:stCondLst>
                                    <p:cond delay="0"/>
                                  </p:stCondLst>
                                  <p:childTnLst>
                                    <p:animClr clrSpc="rgb" dir="cw">
                                      <p:cBhvr override="childStyle">
                                        <p:cTn id="310" dur="500" fill="hold"/>
                                        <p:tgtEl>
                                          <p:spTgt spid="152"/>
                                        </p:tgtEl>
                                        <p:attrNameLst>
                                          <p:attrName>style.color</p:attrName>
                                        </p:attrNameLst>
                                      </p:cBhvr>
                                      <p:to>
                                        <a:schemeClr val="accent2"/>
                                      </p:to>
                                    </p:animClr>
                                    <p:animClr clrSpc="rgb" dir="cw">
                                      <p:cBhvr>
                                        <p:cTn id="311" dur="500" fill="hold"/>
                                        <p:tgtEl>
                                          <p:spTgt spid="152"/>
                                        </p:tgtEl>
                                        <p:attrNameLst>
                                          <p:attrName>fillcolor</p:attrName>
                                        </p:attrNameLst>
                                      </p:cBhvr>
                                      <p:to>
                                        <a:schemeClr val="accent2"/>
                                      </p:to>
                                    </p:animClr>
                                    <p:set>
                                      <p:cBhvr>
                                        <p:cTn id="312" dur="500" fill="hold"/>
                                        <p:tgtEl>
                                          <p:spTgt spid="152"/>
                                        </p:tgtEl>
                                        <p:attrNameLst>
                                          <p:attrName>fill.type</p:attrName>
                                        </p:attrNameLst>
                                      </p:cBhvr>
                                      <p:to>
                                        <p:strVal val="solid"/>
                                      </p:to>
                                    </p:set>
                                    <p:set>
                                      <p:cBhvr>
                                        <p:cTn id="313" dur="500" fill="hold"/>
                                        <p:tgtEl>
                                          <p:spTgt spid="152"/>
                                        </p:tgtEl>
                                        <p:attrNameLst>
                                          <p:attrName>fill.on</p:attrName>
                                        </p:attrNameLst>
                                      </p:cBhvr>
                                      <p:to>
                                        <p:strVal val="true"/>
                                      </p:to>
                                    </p:set>
                                  </p:childTnLst>
                                </p:cTn>
                              </p:par>
                              <p:par>
                                <p:cTn id="314" presetID="19" presetClass="emph" presetSubtype="0" fill="hold" grpId="0" nodeType="withEffect">
                                  <p:stCondLst>
                                    <p:cond delay="0"/>
                                  </p:stCondLst>
                                  <p:childTnLst>
                                    <p:animClr clrSpc="rgb" dir="cw">
                                      <p:cBhvr override="childStyle">
                                        <p:cTn id="315" dur="500" fill="hold"/>
                                        <p:tgtEl>
                                          <p:spTgt spid="153"/>
                                        </p:tgtEl>
                                        <p:attrNameLst>
                                          <p:attrName>style.color</p:attrName>
                                        </p:attrNameLst>
                                      </p:cBhvr>
                                      <p:to>
                                        <a:schemeClr val="accent2"/>
                                      </p:to>
                                    </p:animClr>
                                    <p:animClr clrSpc="rgb" dir="cw">
                                      <p:cBhvr>
                                        <p:cTn id="316" dur="500" fill="hold"/>
                                        <p:tgtEl>
                                          <p:spTgt spid="153"/>
                                        </p:tgtEl>
                                        <p:attrNameLst>
                                          <p:attrName>fillcolor</p:attrName>
                                        </p:attrNameLst>
                                      </p:cBhvr>
                                      <p:to>
                                        <a:schemeClr val="accent2"/>
                                      </p:to>
                                    </p:animClr>
                                    <p:set>
                                      <p:cBhvr>
                                        <p:cTn id="317" dur="500" fill="hold"/>
                                        <p:tgtEl>
                                          <p:spTgt spid="153"/>
                                        </p:tgtEl>
                                        <p:attrNameLst>
                                          <p:attrName>fill.type</p:attrName>
                                        </p:attrNameLst>
                                      </p:cBhvr>
                                      <p:to>
                                        <p:strVal val="solid"/>
                                      </p:to>
                                    </p:set>
                                    <p:set>
                                      <p:cBhvr>
                                        <p:cTn id="318" dur="500" fill="hold"/>
                                        <p:tgtEl>
                                          <p:spTgt spid="153"/>
                                        </p:tgtEl>
                                        <p:attrNameLst>
                                          <p:attrName>fill.on</p:attrName>
                                        </p:attrNameLst>
                                      </p:cBhvr>
                                      <p:to>
                                        <p:strVal val="true"/>
                                      </p:to>
                                    </p:set>
                                  </p:childTnLst>
                                </p:cTn>
                              </p:par>
                            </p:childTnLst>
                          </p:cTn>
                        </p:par>
                      </p:childTnLst>
                    </p:cTn>
                  </p:par>
                  <p:par>
                    <p:cTn id="319" fill="hold">
                      <p:stCondLst>
                        <p:cond delay="indefinite"/>
                      </p:stCondLst>
                      <p:childTnLst>
                        <p:par>
                          <p:cTn id="320" fill="hold">
                            <p:stCondLst>
                              <p:cond delay="0"/>
                            </p:stCondLst>
                            <p:childTnLst>
                              <p:par>
                                <p:cTn id="321" presetID="6" presetClass="exit" presetSubtype="32" fill="hold" grpId="1" nodeType="clickEffect">
                                  <p:stCondLst>
                                    <p:cond delay="0"/>
                                  </p:stCondLst>
                                  <p:childTnLst>
                                    <p:animEffect transition="out" filter="circle(out)">
                                      <p:cBhvr>
                                        <p:cTn id="322" dur="2000"/>
                                        <p:tgtEl>
                                          <p:spTgt spid="147"/>
                                        </p:tgtEl>
                                      </p:cBhvr>
                                    </p:animEffect>
                                    <p:set>
                                      <p:cBhvr>
                                        <p:cTn id="323" dur="1" fill="hold">
                                          <p:stCondLst>
                                            <p:cond delay="1999"/>
                                          </p:stCondLst>
                                        </p:cTn>
                                        <p:tgtEl>
                                          <p:spTgt spid="147"/>
                                        </p:tgtEl>
                                        <p:attrNameLst>
                                          <p:attrName>style.visibility</p:attrName>
                                        </p:attrNameLst>
                                      </p:cBhvr>
                                      <p:to>
                                        <p:strVal val="hidden"/>
                                      </p:to>
                                    </p:set>
                                  </p:childTnLst>
                                </p:cTn>
                              </p:par>
                              <p:par>
                                <p:cTn id="324" presetID="6" presetClass="exit" presetSubtype="32" fill="hold" grpId="1" nodeType="withEffect">
                                  <p:stCondLst>
                                    <p:cond delay="0"/>
                                  </p:stCondLst>
                                  <p:childTnLst>
                                    <p:animEffect transition="out" filter="circle(out)">
                                      <p:cBhvr>
                                        <p:cTn id="325" dur="2000"/>
                                        <p:tgtEl>
                                          <p:spTgt spid="148"/>
                                        </p:tgtEl>
                                      </p:cBhvr>
                                    </p:animEffect>
                                    <p:set>
                                      <p:cBhvr>
                                        <p:cTn id="326" dur="1" fill="hold">
                                          <p:stCondLst>
                                            <p:cond delay="1999"/>
                                          </p:stCondLst>
                                        </p:cTn>
                                        <p:tgtEl>
                                          <p:spTgt spid="148"/>
                                        </p:tgtEl>
                                        <p:attrNameLst>
                                          <p:attrName>style.visibility</p:attrName>
                                        </p:attrNameLst>
                                      </p:cBhvr>
                                      <p:to>
                                        <p:strVal val="hidden"/>
                                      </p:to>
                                    </p:set>
                                  </p:childTnLst>
                                </p:cTn>
                              </p:par>
                              <p:par>
                                <p:cTn id="327" presetID="6" presetClass="exit" presetSubtype="32" fill="hold" grpId="1" nodeType="withEffect">
                                  <p:stCondLst>
                                    <p:cond delay="0"/>
                                  </p:stCondLst>
                                  <p:childTnLst>
                                    <p:animEffect transition="out" filter="circle(out)">
                                      <p:cBhvr>
                                        <p:cTn id="328" dur="2000"/>
                                        <p:tgtEl>
                                          <p:spTgt spid="149"/>
                                        </p:tgtEl>
                                      </p:cBhvr>
                                    </p:animEffect>
                                    <p:set>
                                      <p:cBhvr>
                                        <p:cTn id="329" dur="1" fill="hold">
                                          <p:stCondLst>
                                            <p:cond delay="1999"/>
                                          </p:stCondLst>
                                        </p:cTn>
                                        <p:tgtEl>
                                          <p:spTgt spid="149"/>
                                        </p:tgtEl>
                                        <p:attrNameLst>
                                          <p:attrName>style.visibility</p:attrName>
                                        </p:attrNameLst>
                                      </p:cBhvr>
                                      <p:to>
                                        <p:strVal val="hidden"/>
                                      </p:to>
                                    </p:set>
                                  </p:childTnLst>
                                </p:cTn>
                              </p:par>
                              <p:par>
                                <p:cTn id="330" presetID="6" presetClass="exit" presetSubtype="32" fill="hold" grpId="1" nodeType="withEffect">
                                  <p:stCondLst>
                                    <p:cond delay="0"/>
                                  </p:stCondLst>
                                  <p:childTnLst>
                                    <p:animEffect transition="out" filter="circle(out)">
                                      <p:cBhvr>
                                        <p:cTn id="331" dur="2000"/>
                                        <p:tgtEl>
                                          <p:spTgt spid="150"/>
                                        </p:tgtEl>
                                      </p:cBhvr>
                                    </p:animEffect>
                                    <p:set>
                                      <p:cBhvr>
                                        <p:cTn id="332" dur="1" fill="hold">
                                          <p:stCondLst>
                                            <p:cond delay="1999"/>
                                          </p:stCondLst>
                                        </p:cTn>
                                        <p:tgtEl>
                                          <p:spTgt spid="150"/>
                                        </p:tgtEl>
                                        <p:attrNameLst>
                                          <p:attrName>style.visibility</p:attrName>
                                        </p:attrNameLst>
                                      </p:cBhvr>
                                      <p:to>
                                        <p:strVal val="hidden"/>
                                      </p:to>
                                    </p:set>
                                  </p:childTnLst>
                                </p:cTn>
                              </p:par>
                              <p:par>
                                <p:cTn id="333" presetID="6" presetClass="exit" presetSubtype="32" fill="hold" grpId="1" nodeType="withEffect">
                                  <p:stCondLst>
                                    <p:cond delay="0"/>
                                  </p:stCondLst>
                                  <p:childTnLst>
                                    <p:animEffect transition="out" filter="circle(out)">
                                      <p:cBhvr>
                                        <p:cTn id="334" dur="2000"/>
                                        <p:tgtEl>
                                          <p:spTgt spid="151"/>
                                        </p:tgtEl>
                                      </p:cBhvr>
                                    </p:animEffect>
                                    <p:set>
                                      <p:cBhvr>
                                        <p:cTn id="335" dur="1" fill="hold">
                                          <p:stCondLst>
                                            <p:cond delay="1999"/>
                                          </p:stCondLst>
                                        </p:cTn>
                                        <p:tgtEl>
                                          <p:spTgt spid="151"/>
                                        </p:tgtEl>
                                        <p:attrNameLst>
                                          <p:attrName>style.visibility</p:attrName>
                                        </p:attrNameLst>
                                      </p:cBhvr>
                                      <p:to>
                                        <p:strVal val="hidden"/>
                                      </p:to>
                                    </p:set>
                                  </p:childTnLst>
                                </p:cTn>
                              </p:par>
                              <p:par>
                                <p:cTn id="336" presetID="6" presetClass="exit" presetSubtype="32" fill="hold" grpId="1" nodeType="withEffect">
                                  <p:stCondLst>
                                    <p:cond delay="0"/>
                                  </p:stCondLst>
                                  <p:childTnLst>
                                    <p:animEffect transition="out" filter="circle(out)">
                                      <p:cBhvr>
                                        <p:cTn id="337" dur="2000"/>
                                        <p:tgtEl>
                                          <p:spTgt spid="152"/>
                                        </p:tgtEl>
                                      </p:cBhvr>
                                    </p:animEffect>
                                    <p:set>
                                      <p:cBhvr>
                                        <p:cTn id="338" dur="1" fill="hold">
                                          <p:stCondLst>
                                            <p:cond delay="1999"/>
                                          </p:stCondLst>
                                        </p:cTn>
                                        <p:tgtEl>
                                          <p:spTgt spid="152"/>
                                        </p:tgtEl>
                                        <p:attrNameLst>
                                          <p:attrName>style.visibility</p:attrName>
                                        </p:attrNameLst>
                                      </p:cBhvr>
                                      <p:to>
                                        <p:strVal val="hidden"/>
                                      </p:to>
                                    </p:set>
                                  </p:childTnLst>
                                </p:cTn>
                              </p:par>
                              <p:par>
                                <p:cTn id="339" presetID="6" presetClass="exit" presetSubtype="32" fill="hold" grpId="1" nodeType="withEffect">
                                  <p:stCondLst>
                                    <p:cond delay="0"/>
                                  </p:stCondLst>
                                  <p:childTnLst>
                                    <p:animEffect transition="out" filter="circle(out)">
                                      <p:cBhvr>
                                        <p:cTn id="340" dur="2000"/>
                                        <p:tgtEl>
                                          <p:spTgt spid="153"/>
                                        </p:tgtEl>
                                      </p:cBhvr>
                                    </p:animEffect>
                                    <p:set>
                                      <p:cBhvr>
                                        <p:cTn id="341" dur="1" fill="hold">
                                          <p:stCondLst>
                                            <p:cond delay="1999"/>
                                          </p:stCondLst>
                                        </p:cTn>
                                        <p:tgtEl>
                                          <p:spTgt spid="153"/>
                                        </p:tgtEl>
                                        <p:attrNameLst>
                                          <p:attrName>style.visibility</p:attrName>
                                        </p:attrNameLst>
                                      </p:cBhvr>
                                      <p:to>
                                        <p:strVal val="hidden"/>
                                      </p:to>
                                    </p:set>
                                  </p:childTnLst>
                                </p:cTn>
                              </p:par>
                              <p:par>
                                <p:cTn id="342" presetID="6" presetClass="exit" presetSubtype="32" fill="hold" grpId="1" nodeType="withEffect">
                                  <p:stCondLst>
                                    <p:cond delay="0"/>
                                  </p:stCondLst>
                                  <p:childTnLst>
                                    <p:animEffect transition="out" filter="circle(out)">
                                      <p:cBhvr>
                                        <p:cTn id="343" dur="2000"/>
                                        <p:tgtEl>
                                          <p:spTgt spid="180"/>
                                        </p:tgtEl>
                                      </p:cBhvr>
                                    </p:animEffect>
                                    <p:set>
                                      <p:cBhvr>
                                        <p:cTn id="344" dur="1" fill="hold">
                                          <p:stCondLst>
                                            <p:cond delay="1999"/>
                                          </p:stCondLst>
                                        </p:cTn>
                                        <p:tgtEl>
                                          <p:spTgt spid="180"/>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45" restart="whenNotActive" fill="hold" evtFilter="cancelBubble" nodeType="interactiveSeq">
                <p:stCondLst>
                  <p:cond evt="onClick" delay="0">
                    <p:tgtEl>
                      <p:spTgt spid="24"/>
                    </p:tgtEl>
                  </p:cond>
                </p:stCondLst>
                <p:endSync evt="end" delay="0">
                  <p:rtn val="all"/>
                </p:endSync>
                <p:childTnLst>
                  <p:par>
                    <p:cTn id="346" fill="hold">
                      <p:stCondLst>
                        <p:cond delay="0"/>
                      </p:stCondLst>
                      <p:childTnLst>
                        <p:par>
                          <p:cTn id="347" fill="hold">
                            <p:stCondLst>
                              <p:cond delay="0"/>
                            </p:stCondLst>
                            <p:childTnLst>
                              <p:par>
                                <p:cTn id="348" presetID="6" presetClass="entr" presetSubtype="16" fill="hold" grpId="0" nodeType="withEffect">
                                  <p:stCondLst>
                                    <p:cond delay="0"/>
                                  </p:stCondLst>
                                  <p:childTnLst>
                                    <p:set>
                                      <p:cBhvr>
                                        <p:cTn id="349" dur="1" fill="hold">
                                          <p:stCondLst>
                                            <p:cond delay="0"/>
                                          </p:stCondLst>
                                        </p:cTn>
                                        <p:tgtEl>
                                          <p:spTgt spid="181"/>
                                        </p:tgtEl>
                                        <p:attrNameLst>
                                          <p:attrName>style.visibility</p:attrName>
                                        </p:attrNameLst>
                                      </p:cBhvr>
                                      <p:to>
                                        <p:strVal val="visible"/>
                                      </p:to>
                                    </p:set>
                                    <p:animEffect transition="in" filter="circle(in)">
                                      <p:cBhvr>
                                        <p:cTn id="350" dur="2000"/>
                                        <p:tgtEl>
                                          <p:spTgt spid="181"/>
                                        </p:tgtEl>
                                      </p:cBhvr>
                                    </p:animEffect>
                                  </p:childTnLst>
                                </p:cTn>
                              </p:par>
                              <p:par>
                                <p:cTn id="351" presetID="19" presetClass="emph" presetSubtype="0" fill="hold" grpId="0" nodeType="withEffect">
                                  <p:stCondLst>
                                    <p:cond delay="0"/>
                                  </p:stCondLst>
                                  <p:childTnLst>
                                    <p:animClr clrSpc="rgb" dir="cw">
                                      <p:cBhvr override="childStyle">
                                        <p:cTn id="352" dur="500" fill="hold"/>
                                        <p:tgtEl>
                                          <p:spTgt spid="154"/>
                                        </p:tgtEl>
                                        <p:attrNameLst>
                                          <p:attrName>style.color</p:attrName>
                                        </p:attrNameLst>
                                      </p:cBhvr>
                                      <p:to>
                                        <a:schemeClr val="accent2"/>
                                      </p:to>
                                    </p:animClr>
                                    <p:animClr clrSpc="rgb" dir="cw">
                                      <p:cBhvr>
                                        <p:cTn id="353" dur="500" fill="hold"/>
                                        <p:tgtEl>
                                          <p:spTgt spid="154"/>
                                        </p:tgtEl>
                                        <p:attrNameLst>
                                          <p:attrName>fillcolor</p:attrName>
                                        </p:attrNameLst>
                                      </p:cBhvr>
                                      <p:to>
                                        <a:schemeClr val="accent2"/>
                                      </p:to>
                                    </p:animClr>
                                    <p:set>
                                      <p:cBhvr>
                                        <p:cTn id="354" dur="500" fill="hold"/>
                                        <p:tgtEl>
                                          <p:spTgt spid="154"/>
                                        </p:tgtEl>
                                        <p:attrNameLst>
                                          <p:attrName>fill.type</p:attrName>
                                        </p:attrNameLst>
                                      </p:cBhvr>
                                      <p:to>
                                        <p:strVal val="solid"/>
                                      </p:to>
                                    </p:set>
                                    <p:set>
                                      <p:cBhvr>
                                        <p:cTn id="355" dur="500" fill="hold"/>
                                        <p:tgtEl>
                                          <p:spTgt spid="154"/>
                                        </p:tgtEl>
                                        <p:attrNameLst>
                                          <p:attrName>fill.on</p:attrName>
                                        </p:attrNameLst>
                                      </p:cBhvr>
                                      <p:to>
                                        <p:strVal val="true"/>
                                      </p:to>
                                    </p:set>
                                  </p:childTnLst>
                                </p:cTn>
                              </p:par>
                              <p:par>
                                <p:cTn id="356" presetID="19" presetClass="emph" presetSubtype="0" fill="hold" grpId="0" nodeType="withEffect">
                                  <p:stCondLst>
                                    <p:cond delay="0"/>
                                  </p:stCondLst>
                                  <p:childTnLst>
                                    <p:animClr clrSpc="rgb" dir="cw">
                                      <p:cBhvr override="childStyle">
                                        <p:cTn id="357" dur="500" fill="hold"/>
                                        <p:tgtEl>
                                          <p:spTgt spid="155"/>
                                        </p:tgtEl>
                                        <p:attrNameLst>
                                          <p:attrName>style.color</p:attrName>
                                        </p:attrNameLst>
                                      </p:cBhvr>
                                      <p:to>
                                        <a:schemeClr val="accent2"/>
                                      </p:to>
                                    </p:animClr>
                                    <p:animClr clrSpc="rgb" dir="cw">
                                      <p:cBhvr>
                                        <p:cTn id="358" dur="500" fill="hold"/>
                                        <p:tgtEl>
                                          <p:spTgt spid="155"/>
                                        </p:tgtEl>
                                        <p:attrNameLst>
                                          <p:attrName>fillcolor</p:attrName>
                                        </p:attrNameLst>
                                      </p:cBhvr>
                                      <p:to>
                                        <a:schemeClr val="accent2"/>
                                      </p:to>
                                    </p:animClr>
                                    <p:set>
                                      <p:cBhvr>
                                        <p:cTn id="359" dur="500" fill="hold"/>
                                        <p:tgtEl>
                                          <p:spTgt spid="155"/>
                                        </p:tgtEl>
                                        <p:attrNameLst>
                                          <p:attrName>fill.type</p:attrName>
                                        </p:attrNameLst>
                                      </p:cBhvr>
                                      <p:to>
                                        <p:strVal val="solid"/>
                                      </p:to>
                                    </p:set>
                                    <p:set>
                                      <p:cBhvr>
                                        <p:cTn id="360" dur="500" fill="hold"/>
                                        <p:tgtEl>
                                          <p:spTgt spid="155"/>
                                        </p:tgtEl>
                                        <p:attrNameLst>
                                          <p:attrName>fill.on</p:attrName>
                                        </p:attrNameLst>
                                      </p:cBhvr>
                                      <p:to>
                                        <p:strVal val="true"/>
                                      </p:to>
                                    </p:set>
                                  </p:childTnLst>
                                </p:cTn>
                              </p:par>
                              <p:par>
                                <p:cTn id="361" presetID="19" presetClass="emph" presetSubtype="0" fill="hold" grpId="0" nodeType="withEffect">
                                  <p:stCondLst>
                                    <p:cond delay="0"/>
                                  </p:stCondLst>
                                  <p:childTnLst>
                                    <p:animClr clrSpc="rgb" dir="cw">
                                      <p:cBhvr override="childStyle">
                                        <p:cTn id="362" dur="500" fill="hold"/>
                                        <p:tgtEl>
                                          <p:spTgt spid="156"/>
                                        </p:tgtEl>
                                        <p:attrNameLst>
                                          <p:attrName>style.color</p:attrName>
                                        </p:attrNameLst>
                                      </p:cBhvr>
                                      <p:to>
                                        <a:schemeClr val="accent2"/>
                                      </p:to>
                                    </p:animClr>
                                    <p:animClr clrSpc="rgb" dir="cw">
                                      <p:cBhvr>
                                        <p:cTn id="363" dur="500" fill="hold"/>
                                        <p:tgtEl>
                                          <p:spTgt spid="156"/>
                                        </p:tgtEl>
                                        <p:attrNameLst>
                                          <p:attrName>fillcolor</p:attrName>
                                        </p:attrNameLst>
                                      </p:cBhvr>
                                      <p:to>
                                        <a:schemeClr val="accent2"/>
                                      </p:to>
                                    </p:animClr>
                                    <p:set>
                                      <p:cBhvr>
                                        <p:cTn id="364" dur="500" fill="hold"/>
                                        <p:tgtEl>
                                          <p:spTgt spid="156"/>
                                        </p:tgtEl>
                                        <p:attrNameLst>
                                          <p:attrName>fill.type</p:attrName>
                                        </p:attrNameLst>
                                      </p:cBhvr>
                                      <p:to>
                                        <p:strVal val="solid"/>
                                      </p:to>
                                    </p:set>
                                    <p:set>
                                      <p:cBhvr>
                                        <p:cTn id="365" dur="500" fill="hold"/>
                                        <p:tgtEl>
                                          <p:spTgt spid="156"/>
                                        </p:tgtEl>
                                        <p:attrNameLst>
                                          <p:attrName>fill.on</p:attrName>
                                        </p:attrNameLst>
                                      </p:cBhvr>
                                      <p:to>
                                        <p:strVal val="true"/>
                                      </p:to>
                                    </p:set>
                                  </p:childTnLst>
                                </p:cTn>
                              </p:par>
                              <p:par>
                                <p:cTn id="366" presetID="19" presetClass="emph" presetSubtype="0" fill="hold" grpId="0" nodeType="withEffect">
                                  <p:stCondLst>
                                    <p:cond delay="0"/>
                                  </p:stCondLst>
                                  <p:childTnLst>
                                    <p:animClr clrSpc="rgb" dir="cw">
                                      <p:cBhvr override="childStyle">
                                        <p:cTn id="367" dur="500" fill="hold"/>
                                        <p:tgtEl>
                                          <p:spTgt spid="157"/>
                                        </p:tgtEl>
                                        <p:attrNameLst>
                                          <p:attrName>style.color</p:attrName>
                                        </p:attrNameLst>
                                      </p:cBhvr>
                                      <p:to>
                                        <a:schemeClr val="accent2"/>
                                      </p:to>
                                    </p:animClr>
                                    <p:animClr clrSpc="rgb" dir="cw">
                                      <p:cBhvr>
                                        <p:cTn id="368" dur="500" fill="hold"/>
                                        <p:tgtEl>
                                          <p:spTgt spid="157"/>
                                        </p:tgtEl>
                                        <p:attrNameLst>
                                          <p:attrName>fillcolor</p:attrName>
                                        </p:attrNameLst>
                                      </p:cBhvr>
                                      <p:to>
                                        <a:schemeClr val="accent2"/>
                                      </p:to>
                                    </p:animClr>
                                    <p:set>
                                      <p:cBhvr>
                                        <p:cTn id="369" dur="500" fill="hold"/>
                                        <p:tgtEl>
                                          <p:spTgt spid="157"/>
                                        </p:tgtEl>
                                        <p:attrNameLst>
                                          <p:attrName>fill.type</p:attrName>
                                        </p:attrNameLst>
                                      </p:cBhvr>
                                      <p:to>
                                        <p:strVal val="solid"/>
                                      </p:to>
                                    </p:set>
                                    <p:set>
                                      <p:cBhvr>
                                        <p:cTn id="370" dur="500" fill="hold"/>
                                        <p:tgtEl>
                                          <p:spTgt spid="157"/>
                                        </p:tgtEl>
                                        <p:attrNameLst>
                                          <p:attrName>fill.on</p:attrName>
                                        </p:attrNameLst>
                                      </p:cBhvr>
                                      <p:to>
                                        <p:strVal val="true"/>
                                      </p:to>
                                    </p:set>
                                  </p:childTnLst>
                                </p:cTn>
                              </p:par>
                              <p:par>
                                <p:cTn id="371" presetID="19" presetClass="emph" presetSubtype="0" fill="hold" grpId="0" nodeType="withEffect">
                                  <p:stCondLst>
                                    <p:cond delay="0"/>
                                  </p:stCondLst>
                                  <p:childTnLst>
                                    <p:animClr clrSpc="rgb" dir="cw">
                                      <p:cBhvr override="childStyle">
                                        <p:cTn id="372" dur="500" fill="hold"/>
                                        <p:tgtEl>
                                          <p:spTgt spid="158"/>
                                        </p:tgtEl>
                                        <p:attrNameLst>
                                          <p:attrName>style.color</p:attrName>
                                        </p:attrNameLst>
                                      </p:cBhvr>
                                      <p:to>
                                        <a:schemeClr val="accent2"/>
                                      </p:to>
                                    </p:animClr>
                                    <p:animClr clrSpc="rgb" dir="cw">
                                      <p:cBhvr>
                                        <p:cTn id="373" dur="500" fill="hold"/>
                                        <p:tgtEl>
                                          <p:spTgt spid="158"/>
                                        </p:tgtEl>
                                        <p:attrNameLst>
                                          <p:attrName>fillcolor</p:attrName>
                                        </p:attrNameLst>
                                      </p:cBhvr>
                                      <p:to>
                                        <a:schemeClr val="accent2"/>
                                      </p:to>
                                    </p:animClr>
                                    <p:set>
                                      <p:cBhvr>
                                        <p:cTn id="374" dur="500" fill="hold"/>
                                        <p:tgtEl>
                                          <p:spTgt spid="158"/>
                                        </p:tgtEl>
                                        <p:attrNameLst>
                                          <p:attrName>fill.type</p:attrName>
                                        </p:attrNameLst>
                                      </p:cBhvr>
                                      <p:to>
                                        <p:strVal val="solid"/>
                                      </p:to>
                                    </p:set>
                                    <p:set>
                                      <p:cBhvr>
                                        <p:cTn id="375" dur="500" fill="hold"/>
                                        <p:tgtEl>
                                          <p:spTgt spid="158"/>
                                        </p:tgtEl>
                                        <p:attrNameLst>
                                          <p:attrName>fill.on</p:attrName>
                                        </p:attrNameLst>
                                      </p:cBhvr>
                                      <p:to>
                                        <p:strVal val="true"/>
                                      </p:to>
                                    </p:set>
                                  </p:childTnLst>
                                </p:cTn>
                              </p:par>
                              <p:par>
                                <p:cTn id="376" presetID="19" presetClass="emph" presetSubtype="0" fill="hold" grpId="0" nodeType="withEffect">
                                  <p:stCondLst>
                                    <p:cond delay="0"/>
                                  </p:stCondLst>
                                  <p:childTnLst>
                                    <p:animClr clrSpc="rgb" dir="cw">
                                      <p:cBhvr override="childStyle">
                                        <p:cTn id="377" dur="500" fill="hold"/>
                                        <p:tgtEl>
                                          <p:spTgt spid="159"/>
                                        </p:tgtEl>
                                        <p:attrNameLst>
                                          <p:attrName>style.color</p:attrName>
                                        </p:attrNameLst>
                                      </p:cBhvr>
                                      <p:to>
                                        <a:schemeClr val="accent2"/>
                                      </p:to>
                                    </p:animClr>
                                    <p:animClr clrSpc="rgb" dir="cw">
                                      <p:cBhvr>
                                        <p:cTn id="378" dur="500" fill="hold"/>
                                        <p:tgtEl>
                                          <p:spTgt spid="159"/>
                                        </p:tgtEl>
                                        <p:attrNameLst>
                                          <p:attrName>fillcolor</p:attrName>
                                        </p:attrNameLst>
                                      </p:cBhvr>
                                      <p:to>
                                        <a:schemeClr val="accent2"/>
                                      </p:to>
                                    </p:animClr>
                                    <p:set>
                                      <p:cBhvr>
                                        <p:cTn id="379" dur="500" fill="hold"/>
                                        <p:tgtEl>
                                          <p:spTgt spid="159"/>
                                        </p:tgtEl>
                                        <p:attrNameLst>
                                          <p:attrName>fill.type</p:attrName>
                                        </p:attrNameLst>
                                      </p:cBhvr>
                                      <p:to>
                                        <p:strVal val="solid"/>
                                      </p:to>
                                    </p:set>
                                    <p:set>
                                      <p:cBhvr>
                                        <p:cTn id="380" dur="500" fill="hold"/>
                                        <p:tgtEl>
                                          <p:spTgt spid="159"/>
                                        </p:tgtEl>
                                        <p:attrNameLst>
                                          <p:attrName>fill.on</p:attrName>
                                        </p:attrNameLst>
                                      </p:cBhvr>
                                      <p:to>
                                        <p:strVal val="true"/>
                                      </p:to>
                                    </p:set>
                                  </p:childTnLst>
                                </p:cTn>
                              </p:par>
                            </p:childTnLst>
                          </p:cTn>
                        </p:par>
                      </p:childTnLst>
                    </p:cTn>
                  </p:par>
                  <p:par>
                    <p:cTn id="381" fill="hold">
                      <p:stCondLst>
                        <p:cond delay="indefinite"/>
                      </p:stCondLst>
                      <p:childTnLst>
                        <p:par>
                          <p:cTn id="382" fill="hold">
                            <p:stCondLst>
                              <p:cond delay="0"/>
                            </p:stCondLst>
                            <p:childTnLst>
                              <p:par>
                                <p:cTn id="383" presetID="6" presetClass="exit" presetSubtype="32" fill="hold" grpId="1" nodeType="clickEffect">
                                  <p:stCondLst>
                                    <p:cond delay="0"/>
                                  </p:stCondLst>
                                  <p:childTnLst>
                                    <p:animEffect transition="out" filter="circle(out)">
                                      <p:cBhvr>
                                        <p:cTn id="384" dur="2000"/>
                                        <p:tgtEl>
                                          <p:spTgt spid="154"/>
                                        </p:tgtEl>
                                      </p:cBhvr>
                                    </p:animEffect>
                                    <p:set>
                                      <p:cBhvr>
                                        <p:cTn id="385" dur="1" fill="hold">
                                          <p:stCondLst>
                                            <p:cond delay="1999"/>
                                          </p:stCondLst>
                                        </p:cTn>
                                        <p:tgtEl>
                                          <p:spTgt spid="154"/>
                                        </p:tgtEl>
                                        <p:attrNameLst>
                                          <p:attrName>style.visibility</p:attrName>
                                        </p:attrNameLst>
                                      </p:cBhvr>
                                      <p:to>
                                        <p:strVal val="hidden"/>
                                      </p:to>
                                    </p:set>
                                  </p:childTnLst>
                                </p:cTn>
                              </p:par>
                              <p:par>
                                <p:cTn id="386" presetID="6" presetClass="exit" presetSubtype="32" fill="hold" grpId="1" nodeType="withEffect">
                                  <p:stCondLst>
                                    <p:cond delay="0"/>
                                  </p:stCondLst>
                                  <p:childTnLst>
                                    <p:animEffect transition="out" filter="circle(out)">
                                      <p:cBhvr>
                                        <p:cTn id="387" dur="2000"/>
                                        <p:tgtEl>
                                          <p:spTgt spid="155"/>
                                        </p:tgtEl>
                                      </p:cBhvr>
                                    </p:animEffect>
                                    <p:set>
                                      <p:cBhvr>
                                        <p:cTn id="388" dur="1" fill="hold">
                                          <p:stCondLst>
                                            <p:cond delay="1999"/>
                                          </p:stCondLst>
                                        </p:cTn>
                                        <p:tgtEl>
                                          <p:spTgt spid="155"/>
                                        </p:tgtEl>
                                        <p:attrNameLst>
                                          <p:attrName>style.visibility</p:attrName>
                                        </p:attrNameLst>
                                      </p:cBhvr>
                                      <p:to>
                                        <p:strVal val="hidden"/>
                                      </p:to>
                                    </p:set>
                                  </p:childTnLst>
                                </p:cTn>
                              </p:par>
                              <p:par>
                                <p:cTn id="389" presetID="6" presetClass="exit" presetSubtype="32" fill="hold" grpId="1" nodeType="withEffect">
                                  <p:stCondLst>
                                    <p:cond delay="0"/>
                                  </p:stCondLst>
                                  <p:childTnLst>
                                    <p:animEffect transition="out" filter="circle(out)">
                                      <p:cBhvr>
                                        <p:cTn id="390" dur="2000"/>
                                        <p:tgtEl>
                                          <p:spTgt spid="156"/>
                                        </p:tgtEl>
                                      </p:cBhvr>
                                    </p:animEffect>
                                    <p:set>
                                      <p:cBhvr>
                                        <p:cTn id="391" dur="1" fill="hold">
                                          <p:stCondLst>
                                            <p:cond delay="1999"/>
                                          </p:stCondLst>
                                        </p:cTn>
                                        <p:tgtEl>
                                          <p:spTgt spid="156"/>
                                        </p:tgtEl>
                                        <p:attrNameLst>
                                          <p:attrName>style.visibility</p:attrName>
                                        </p:attrNameLst>
                                      </p:cBhvr>
                                      <p:to>
                                        <p:strVal val="hidden"/>
                                      </p:to>
                                    </p:set>
                                  </p:childTnLst>
                                </p:cTn>
                              </p:par>
                              <p:par>
                                <p:cTn id="392" presetID="6" presetClass="exit" presetSubtype="32" fill="hold" grpId="1" nodeType="withEffect">
                                  <p:stCondLst>
                                    <p:cond delay="0"/>
                                  </p:stCondLst>
                                  <p:childTnLst>
                                    <p:animEffect transition="out" filter="circle(out)">
                                      <p:cBhvr>
                                        <p:cTn id="393" dur="2000"/>
                                        <p:tgtEl>
                                          <p:spTgt spid="157"/>
                                        </p:tgtEl>
                                      </p:cBhvr>
                                    </p:animEffect>
                                    <p:set>
                                      <p:cBhvr>
                                        <p:cTn id="394" dur="1" fill="hold">
                                          <p:stCondLst>
                                            <p:cond delay="1999"/>
                                          </p:stCondLst>
                                        </p:cTn>
                                        <p:tgtEl>
                                          <p:spTgt spid="157"/>
                                        </p:tgtEl>
                                        <p:attrNameLst>
                                          <p:attrName>style.visibility</p:attrName>
                                        </p:attrNameLst>
                                      </p:cBhvr>
                                      <p:to>
                                        <p:strVal val="hidden"/>
                                      </p:to>
                                    </p:set>
                                  </p:childTnLst>
                                </p:cTn>
                              </p:par>
                              <p:par>
                                <p:cTn id="395" presetID="6" presetClass="exit" presetSubtype="32" fill="hold" grpId="1" nodeType="withEffect">
                                  <p:stCondLst>
                                    <p:cond delay="0"/>
                                  </p:stCondLst>
                                  <p:childTnLst>
                                    <p:animEffect transition="out" filter="circle(out)">
                                      <p:cBhvr>
                                        <p:cTn id="396" dur="2000"/>
                                        <p:tgtEl>
                                          <p:spTgt spid="158"/>
                                        </p:tgtEl>
                                      </p:cBhvr>
                                    </p:animEffect>
                                    <p:set>
                                      <p:cBhvr>
                                        <p:cTn id="397" dur="1" fill="hold">
                                          <p:stCondLst>
                                            <p:cond delay="1999"/>
                                          </p:stCondLst>
                                        </p:cTn>
                                        <p:tgtEl>
                                          <p:spTgt spid="158"/>
                                        </p:tgtEl>
                                        <p:attrNameLst>
                                          <p:attrName>style.visibility</p:attrName>
                                        </p:attrNameLst>
                                      </p:cBhvr>
                                      <p:to>
                                        <p:strVal val="hidden"/>
                                      </p:to>
                                    </p:set>
                                  </p:childTnLst>
                                </p:cTn>
                              </p:par>
                              <p:par>
                                <p:cTn id="398" presetID="6" presetClass="exit" presetSubtype="32" fill="hold" grpId="1" nodeType="withEffect">
                                  <p:stCondLst>
                                    <p:cond delay="0"/>
                                  </p:stCondLst>
                                  <p:childTnLst>
                                    <p:animEffect transition="out" filter="circle(out)">
                                      <p:cBhvr>
                                        <p:cTn id="399" dur="2000"/>
                                        <p:tgtEl>
                                          <p:spTgt spid="159"/>
                                        </p:tgtEl>
                                      </p:cBhvr>
                                    </p:animEffect>
                                    <p:set>
                                      <p:cBhvr>
                                        <p:cTn id="400" dur="1" fill="hold">
                                          <p:stCondLst>
                                            <p:cond delay="1999"/>
                                          </p:stCondLst>
                                        </p:cTn>
                                        <p:tgtEl>
                                          <p:spTgt spid="159"/>
                                        </p:tgtEl>
                                        <p:attrNameLst>
                                          <p:attrName>style.visibility</p:attrName>
                                        </p:attrNameLst>
                                      </p:cBhvr>
                                      <p:to>
                                        <p:strVal val="hidden"/>
                                      </p:to>
                                    </p:set>
                                  </p:childTnLst>
                                </p:cTn>
                              </p:par>
                              <p:par>
                                <p:cTn id="401" presetID="6" presetClass="exit" presetSubtype="32" fill="hold" grpId="1" nodeType="withEffect">
                                  <p:stCondLst>
                                    <p:cond delay="0"/>
                                  </p:stCondLst>
                                  <p:childTnLst>
                                    <p:animEffect transition="out" filter="circle(out)">
                                      <p:cBhvr>
                                        <p:cTn id="402" dur="2000"/>
                                        <p:tgtEl>
                                          <p:spTgt spid="181"/>
                                        </p:tgtEl>
                                      </p:cBhvr>
                                    </p:animEffect>
                                    <p:set>
                                      <p:cBhvr>
                                        <p:cTn id="403" dur="1" fill="hold">
                                          <p:stCondLst>
                                            <p:cond delay="1999"/>
                                          </p:stCondLst>
                                        </p:cTn>
                                        <p:tgtEl>
                                          <p:spTgt spid="181"/>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404" restart="whenNotActive" fill="hold" evtFilter="cancelBubble" nodeType="interactiveSeq">
                <p:stCondLst>
                  <p:cond evt="onClick" delay="0">
                    <p:tgtEl>
                      <p:spTgt spid="59"/>
                    </p:tgtEl>
                  </p:cond>
                </p:stCondLst>
                <p:endSync evt="end" delay="0">
                  <p:rtn val="all"/>
                </p:endSync>
                <p:childTnLst>
                  <p:par>
                    <p:cTn id="405" fill="hold">
                      <p:stCondLst>
                        <p:cond delay="0"/>
                      </p:stCondLst>
                      <p:childTnLst>
                        <p:par>
                          <p:cTn id="406" fill="hold">
                            <p:stCondLst>
                              <p:cond delay="0"/>
                            </p:stCondLst>
                            <p:childTnLst>
                              <p:par>
                                <p:cTn id="407" presetID="6" presetClass="entr" presetSubtype="16" fill="hold" grpId="0" nodeType="withEffect">
                                  <p:stCondLst>
                                    <p:cond delay="0"/>
                                  </p:stCondLst>
                                  <p:childTnLst>
                                    <p:set>
                                      <p:cBhvr>
                                        <p:cTn id="408" dur="1" fill="hold">
                                          <p:stCondLst>
                                            <p:cond delay="0"/>
                                          </p:stCondLst>
                                        </p:cTn>
                                        <p:tgtEl>
                                          <p:spTgt spid="182"/>
                                        </p:tgtEl>
                                        <p:attrNameLst>
                                          <p:attrName>style.visibility</p:attrName>
                                        </p:attrNameLst>
                                      </p:cBhvr>
                                      <p:to>
                                        <p:strVal val="visible"/>
                                      </p:to>
                                    </p:set>
                                    <p:animEffect transition="in" filter="circle(in)">
                                      <p:cBhvr>
                                        <p:cTn id="409" dur="2000"/>
                                        <p:tgtEl>
                                          <p:spTgt spid="182"/>
                                        </p:tgtEl>
                                      </p:cBhvr>
                                    </p:animEffect>
                                  </p:childTnLst>
                                </p:cTn>
                              </p:par>
                              <p:par>
                                <p:cTn id="410" presetID="19" presetClass="emph" presetSubtype="0" fill="hold" grpId="0" nodeType="withEffect">
                                  <p:stCondLst>
                                    <p:cond delay="0"/>
                                  </p:stCondLst>
                                  <p:childTnLst>
                                    <p:animClr clrSpc="rgb" dir="cw">
                                      <p:cBhvr override="childStyle">
                                        <p:cTn id="411" dur="500" fill="hold"/>
                                        <p:tgtEl>
                                          <p:spTgt spid="160"/>
                                        </p:tgtEl>
                                        <p:attrNameLst>
                                          <p:attrName>style.color</p:attrName>
                                        </p:attrNameLst>
                                      </p:cBhvr>
                                      <p:to>
                                        <a:schemeClr val="accent2"/>
                                      </p:to>
                                    </p:animClr>
                                    <p:animClr clrSpc="rgb" dir="cw">
                                      <p:cBhvr>
                                        <p:cTn id="412" dur="500" fill="hold"/>
                                        <p:tgtEl>
                                          <p:spTgt spid="160"/>
                                        </p:tgtEl>
                                        <p:attrNameLst>
                                          <p:attrName>fillcolor</p:attrName>
                                        </p:attrNameLst>
                                      </p:cBhvr>
                                      <p:to>
                                        <a:schemeClr val="accent2"/>
                                      </p:to>
                                    </p:animClr>
                                    <p:set>
                                      <p:cBhvr>
                                        <p:cTn id="413" dur="500" fill="hold"/>
                                        <p:tgtEl>
                                          <p:spTgt spid="160"/>
                                        </p:tgtEl>
                                        <p:attrNameLst>
                                          <p:attrName>fill.type</p:attrName>
                                        </p:attrNameLst>
                                      </p:cBhvr>
                                      <p:to>
                                        <p:strVal val="solid"/>
                                      </p:to>
                                    </p:set>
                                    <p:set>
                                      <p:cBhvr>
                                        <p:cTn id="414" dur="500" fill="hold"/>
                                        <p:tgtEl>
                                          <p:spTgt spid="160"/>
                                        </p:tgtEl>
                                        <p:attrNameLst>
                                          <p:attrName>fill.on</p:attrName>
                                        </p:attrNameLst>
                                      </p:cBhvr>
                                      <p:to>
                                        <p:strVal val="true"/>
                                      </p:to>
                                    </p:set>
                                  </p:childTnLst>
                                </p:cTn>
                              </p:par>
                              <p:par>
                                <p:cTn id="415" presetID="19" presetClass="emph" presetSubtype="0" fill="hold" grpId="0" nodeType="withEffect">
                                  <p:stCondLst>
                                    <p:cond delay="0"/>
                                  </p:stCondLst>
                                  <p:childTnLst>
                                    <p:animClr clrSpc="rgb" dir="cw">
                                      <p:cBhvr override="childStyle">
                                        <p:cTn id="416" dur="500" fill="hold"/>
                                        <p:tgtEl>
                                          <p:spTgt spid="161"/>
                                        </p:tgtEl>
                                        <p:attrNameLst>
                                          <p:attrName>style.color</p:attrName>
                                        </p:attrNameLst>
                                      </p:cBhvr>
                                      <p:to>
                                        <a:schemeClr val="accent2"/>
                                      </p:to>
                                    </p:animClr>
                                    <p:animClr clrSpc="rgb" dir="cw">
                                      <p:cBhvr>
                                        <p:cTn id="417" dur="500" fill="hold"/>
                                        <p:tgtEl>
                                          <p:spTgt spid="161"/>
                                        </p:tgtEl>
                                        <p:attrNameLst>
                                          <p:attrName>fillcolor</p:attrName>
                                        </p:attrNameLst>
                                      </p:cBhvr>
                                      <p:to>
                                        <a:schemeClr val="accent2"/>
                                      </p:to>
                                    </p:animClr>
                                    <p:set>
                                      <p:cBhvr>
                                        <p:cTn id="418" dur="500" fill="hold"/>
                                        <p:tgtEl>
                                          <p:spTgt spid="161"/>
                                        </p:tgtEl>
                                        <p:attrNameLst>
                                          <p:attrName>fill.type</p:attrName>
                                        </p:attrNameLst>
                                      </p:cBhvr>
                                      <p:to>
                                        <p:strVal val="solid"/>
                                      </p:to>
                                    </p:set>
                                    <p:set>
                                      <p:cBhvr>
                                        <p:cTn id="419" dur="500" fill="hold"/>
                                        <p:tgtEl>
                                          <p:spTgt spid="161"/>
                                        </p:tgtEl>
                                        <p:attrNameLst>
                                          <p:attrName>fill.on</p:attrName>
                                        </p:attrNameLst>
                                      </p:cBhvr>
                                      <p:to>
                                        <p:strVal val="true"/>
                                      </p:to>
                                    </p:set>
                                  </p:childTnLst>
                                </p:cTn>
                              </p:par>
                              <p:par>
                                <p:cTn id="420" presetID="19" presetClass="emph" presetSubtype="0" fill="hold" grpId="0" nodeType="withEffect">
                                  <p:stCondLst>
                                    <p:cond delay="0"/>
                                  </p:stCondLst>
                                  <p:childTnLst>
                                    <p:animClr clrSpc="rgb" dir="cw">
                                      <p:cBhvr override="childStyle">
                                        <p:cTn id="421" dur="500" fill="hold"/>
                                        <p:tgtEl>
                                          <p:spTgt spid="162"/>
                                        </p:tgtEl>
                                        <p:attrNameLst>
                                          <p:attrName>style.color</p:attrName>
                                        </p:attrNameLst>
                                      </p:cBhvr>
                                      <p:to>
                                        <a:schemeClr val="accent2"/>
                                      </p:to>
                                    </p:animClr>
                                    <p:animClr clrSpc="rgb" dir="cw">
                                      <p:cBhvr>
                                        <p:cTn id="422" dur="500" fill="hold"/>
                                        <p:tgtEl>
                                          <p:spTgt spid="162"/>
                                        </p:tgtEl>
                                        <p:attrNameLst>
                                          <p:attrName>fillcolor</p:attrName>
                                        </p:attrNameLst>
                                      </p:cBhvr>
                                      <p:to>
                                        <a:schemeClr val="accent2"/>
                                      </p:to>
                                    </p:animClr>
                                    <p:set>
                                      <p:cBhvr>
                                        <p:cTn id="423" dur="500" fill="hold"/>
                                        <p:tgtEl>
                                          <p:spTgt spid="162"/>
                                        </p:tgtEl>
                                        <p:attrNameLst>
                                          <p:attrName>fill.type</p:attrName>
                                        </p:attrNameLst>
                                      </p:cBhvr>
                                      <p:to>
                                        <p:strVal val="solid"/>
                                      </p:to>
                                    </p:set>
                                    <p:set>
                                      <p:cBhvr>
                                        <p:cTn id="424" dur="500" fill="hold"/>
                                        <p:tgtEl>
                                          <p:spTgt spid="162"/>
                                        </p:tgtEl>
                                        <p:attrNameLst>
                                          <p:attrName>fill.on</p:attrName>
                                        </p:attrNameLst>
                                      </p:cBhvr>
                                      <p:to>
                                        <p:strVal val="true"/>
                                      </p:to>
                                    </p:set>
                                  </p:childTnLst>
                                </p:cTn>
                              </p:par>
                              <p:par>
                                <p:cTn id="425" presetID="19" presetClass="emph" presetSubtype="0" fill="hold" grpId="0" nodeType="withEffect">
                                  <p:stCondLst>
                                    <p:cond delay="0"/>
                                  </p:stCondLst>
                                  <p:childTnLst>
                                    <p:animClr clrSpc="rgb" dir="cw">
                                      <p:cBhvr override="childStyle">
                                        <p:cTn id="426" dur="500" fill="hold"/>
                                        <p:tgtEl>
                                          <p:spTgt spid="163"/>
                                        </p:tgtEl>
                                        <p:attrNameLst>
                                          <p:attrName>style.color</p:attrName>
                                        </p:attrNameLst>
                                      </p:cBhvr>
                                      <p:to>
                                        <a:schemeClr val="accent2"/>
                                      </p:to>
                                    </p:animClr>
                                    <p:animClr clrSpc="rgb" dir="cw">
                                      <p:cBhvr>
                                        <p:cTn id="427" dur="500" fill="hold"/>
                                        <p:tgtEl>
                                          <p:spTgt spid="163"/>
                                        </p:tgtEl>
                                        <p:attrNameLst>
                                          <p:attrName>fillcolor</p:attrName>
                                        </p:attrNameLst>
                                      </p:cBhvr>
                                      <p:to>
                                        <a:schemeClr val="accent2"/>
                                      </p:to>
                                    </p:animClr>
                                    <p:set>
                                      <p:cBhvr>
                                        <p:cTn id="428" dur="500" fill="hold"/>
                                        <p:tgtEl>
                                          <p:spTgt spid="163"/>
                                        </p:tgtEl>
                                        <p:attrNameLst>
                                          <p:attrName>fill.type</p:attrName>
                                        </p:attrNameLst>
                                      </p:cBhvr>
                                      <p:to>
                                        <p:strVal val="solid"/>
                                      </p:to>
                                    </p:set>
                                    <p:set>
                                      <p:cBhvr>
                                        <p:cTn id="429" dur="500" fill="hold"/>
                                        <p:tgtEl>
                                          <p:spTgt spid="163"/>
                                        </p:tgtEl>
                                        <p:attrNameLst>
                                          <p:attrName>fill.on</p:attrName>
                                        </p:attrNameLst>
                                      </p:cBhvr>
                                      <p:to>
                                        <p:strVal val="true"/>
                                      </p:to>
                                    </p:set>
                                  </p:childTnLst>
                                </p:cTn>
                              </p:par>
                              <p:par>
                                <p:cTn id="430" presetID="19" presetClass="emph" presetSubtype="0" fill="hold" grpId="0" nodeType="withEffect">
                                  <p:stCondLst>
                                    <p:cond delay="0"/>
                                  </p:stCondLst>
                                  <p:childTnLst>
                                    <p:animClr clrSpc="rgb" dir="cw">
                                      <p:cBhvr override="childStyle">
                                        <p:cTn id="431" dur="500" fill="hold"/>
                                        <p:tgtEl>
                                          <p:spTgt spid="164"/>
                                        </p:tgtEl>
                                        <p:attrNameLst>
                                          <p:attrName>style.color</p:attrName>
                                        </p:attrNameLst>
                                      </p:cBhvr>
                                      <p:to>
                                        <a:schemeClr val="accent2"/>
                                      </p:to>
                                    </p:animClr>
                                    <p:animClr clrSpc="rgb" dir="cw">
                                      <p:cBhvr>
                                        <p:cTn id="432" dur="500" fill="hold"/>
                                        <p:tgtEl>
                                          <p:spTgt spid="164"/>
                                        </p:tgtEl>
                                        <p:attrNameLst>
                                          <p:attrName>fillcolor</p:attrName>
                                        </p:attrNameLst>
                                      </p:cBhvr>
                                      <p:to>
                                        <a:schemeClr val="accent2"/>
                                      </p:to>
                                    </p:animClr>
                                    <p:set>
                                      <p:cBhvr>
                                        <p:cTn id="433" dur="500" fill="hold"/>
                                        <p:tgtEl>
                                          <p:spTgt spid="164"/>
                                        </p:tgtEl>
                                        <p:attrNameLst>
                                          <p:attrName>fill.type</p:attrName>
                                        </p:attrNameLst>
                                      </p:cBhvr>
                                      <p:to>
                                        <p:strVal val="solid"/>
                                      </p:to>
                                    </p:set>
                                    <p:set>
                                      <p:cBhvr>
                                        <p:cTn id="434" dur="500" fill="hold"/>
                                        <p:tgtEl>
                                          <p:spTgt spid="164"/>
                                        </p:tgtEl>
                                        <p:attrNameLst>
                                          <p:attrName>fill.on</p:attrName>
                                        </p:attrNameLst>
                                      </p:cBhvr>
                                      <p:to>
                                        <p:strVal val="true"/>
                                      </p:to>
                                    </p:set>
                                  </p:childTnLst>
                                </p:cTn>
                              </p:par>
                              <p:par>
                                <p:cTn id="435" presetID="19" presetClass="emph" presetSubtype="0" fill="hold" grpId="0" nodeType="withEffect">
                                  <p:stCondLst>
                                    <p:cond delay="0"/>
                                  </p:stCondLst>
                                  <p:childTnLst>
                                    <p:animClr clrSpc="rgb" dir="cw">
                                      <p:cBhvr override="childStyle">
                                        <p:cTn id="436" dur="500" fill="hold"/>
                                        <p:tgtEl>
                                          <p:spTgt spid="165"/>
                                        </p:tgtEl>
                                        <p:attrNameLst>
                                          <p:attrName>style.color</p:attrName>
                                        </p:attrNameLst>
                                      </p:cBhvr>
                                      <p:to>
                                        <a:schemeClr val="accent2"/>
                                      </p:to>
                                    </p:animClr>
                                    <p:animClr clrSpc="rgb" dir="cw">
                                      <p:cBhvr>
                                        <p:cTn id="437" dur="500" fill="hold"/>
                                        <p:tgtEl>
                                          <p:spTgt spid="165"/>
                                        </p:tgtEl>
                                        <p:attrNameLst>
                                          <p:attrName>fillcolor</p:attrName>
                                        </p:attrNameLst>
                                      </p:cBhvr>
                                      <p:to>
                                        <a:schemeClr val="accent2"/>
                                      </p:to>
                                    </p:animClr>
                                    <p:set>
                                      <p:cBhvr>
                                        <p:cTn id="438" dur="500" fill="hold"/>
                                        <p:tgtEl>
                                          <p:spTgt spid="165"/>
                                        </p:tgtEl>
                                        <p:attrNameLst>
                                          <p:attrName>fill.type</p:attrName>
                                        </p:attrNameLst>
                                      </p:cBhvr>
                                      <p:to>
                                        <p:strVal val="solid"/>
                                      </p:to>
                                    </p:set>
                                    <p:set>
                                      <p:cBhvr>
                                        <p:cTn id="439" dur="500" fill="hold"/>
                                        <p:tgtEl>
                                          <p:spTgt spid="165"/>
                                        </p:tgtEl>
                                        <p:attrNameLst>
                                          <p:attrName>fill.on</p:attrName>
                                        </p:attrNameLst>
                                      </p:cBhvr>
                                      <p:to>
                                        <p:strVal val="true"/>
                                      </p:to>
                                    </p:set>
                                  </p:childTnLst>
                                </p:cTn>
                              </p:par>
                              <p:par>
                                <p:cTn id="440" presetID="19" presetClass="emph" presetSubtype="0" fill="hold" grpId="0" nodeType="withEffect">
                                  <p:stCondLst>
                                    <p:cond delay="0"/>
                                  </p:stCondLst>
                                  <p:childTnLst>
                                    <p:animClr clrSpc="rgb" dir="cw">
                                      <p:cBhvr override="childStyle">
                                        <p:cTn id="441" dur="500" fill="hold"/>
                                        <p:tgtEl>
                                          <p:spTgt spid="166"/>
                                        </p:tgtEl>
                                        <p:attrNameLst>
                                          <p:attrName>style.color</p:attrName>
                                        </p:attrNameLst>
                                      </p:cBhvr>
                                      <p:to>
                                        <a:schemeClr val="accent2"/>
                                      </p:to>
                                    </p:animClr>
                                    <p:animClr clrSpc="rgb" dir="cw">
                                      <p:cBhvr>
                                        <p:cTn id="442" dur="500" fill="hold"/>
                                        <p:tgtEl>
                                          <p:spTgt spid="166"/>
                                        </p:tgtEl>
                                        <p:attrNameLst>
                                          <p:attrName>fillcolor</p:attrName>
                                        </p:attrNameLst>
                                      </p:cBhvr>
                                      <p:to>
                                        <a:schemeClr val="accent2"/>
                                      </p:to>
                                    </p:animClr>
                                    <p:set>
                                      <p:cBhvr>
                                        <p:cTn id="443" dur="500" fill="hold"/>
                                        <p:tgtEl>
                                          <p:spTgt spid="166"/>
                                        </p:tgtEl>
                                        <p:attrNameLst>
                                          <p:attrName>fill.type</p:attrName>
                                        </p:attrNameLst>
                                      </p:cBhvr>
                                      <p:to>
                                        <p:strVal val="solid"/>
                                      </p:to>
                                    </p:set>
                                    <p:set>
                                      <p:cBhvr>
                                        <p:cTn id="444" dur="500" fill="hold"/>
                                        <p:tgtEl>
                                          <p:spTgt spid="166"/>
                                        </p:tgtEl>
                                        <p:attrNameLst>
                                          <p:attrName>fill.on</p:attrName>
                                        </p:attrNameLst>
                                      </p:cBhvr>
                                      <p:to>
                                        <p:strVal val="true"/>
                                      </p:to>
                                    </p:set>
                                  </p:childTnLst>
                                </p:cTn>
                              </p:par>
                              <p:par>
                                <p:cTn id="445" presetID="19" presetClass="emph" presetSubtype="0" fill="hold" grpId="0" nodeType="withEffect">
                                  <p:stCondLst>
                                    <p:cond delay="0"/>
                                  </p:stCondLst>
                                  <p:childTnLst>
                                    <p:animClr clrSpc="rgb" dir="cw">
                                      <p:cBhvr override="childStyle">
                                        <p:cTn id="446" dur="500" fill="hold"/>
                                        <p:tgtEl>
                                          <p:spTgt spid="167"/>
                                        </p:tgtEl>
                                        <p:attrNameLst>
                                          <p:attrName>style.color</p:attrName>
                                        </p:attrNameLst>
                                      </p:cBhvr>
                                      <p:to>
                                        <a:schemeClr val="accent2"/>
                                      </p:to>
                                    </p:animClr>
                                    <p:animClr clrSpc="rgb" dir="cw">
                                      <p:cBhvr>
                                        <p:cTn id="447" dur="500" fill="hold"/>
                                        <p:tgtEl>
                                          <p:spTgt spid="167"/>
                                        </p:tgtEl>
                                        <p:attrNameLst>
                                          <p:attrName>fillcolor</p:attrName>
                                        </p:attrNameLst>
                                      </p:cBhvr>
                                      <p:to>
                                        <a:schemeClr val="accent2"/>
                                      </p:to>
                                    </p:animClr>
                                    <p:set>
                                      <p:cBhvr>
                                        <p:cTn id="448" dur="500" fill="hold"/>
                                        <p:tgtEl>
                                          <p:spTgt spid="167"/>
                                        </p:tgtEl>
                                        <p:attrNameLst>
                                          <p:attrName>fill.type</p:attrName>
                                        </p:attrNameLst>
                                      </p:cBhvr>
                                      <p:to>
                                        <p:strVal val="solid"/>
                                      </p:to>
                                    </p:set>
                                    <p:set>
                                      <p:cBhvr>
                                        <p:cTn id="449" dur="500" fill="hold"/>
                                        <p:tgtEl>
                                          <p:spTgt spid="167"/>
                                        </p:tgtEl>
                                        <p:attrNameLst>
                                          <p:attrName>fill.on</p:attrName>
                                        </p:attrNameLst>
                                      </p:cBhvr>
                                      <p:to>
                                        <p:strVal val="true"/>
                                      </p:to>
                                    </p:set>
                                  </p:childTnLst>
                                </p:cTn>
                              </p:par>
                            </p:childTnLst>
                          </p:cTn>
                        </p:par>
                      </p:childTnLst>
                    </p:cTn>
                  </p:par>
                  <p:par>
                    <p:cTn id="450" fill="hold">
                      <p:stCondLst>
                        <p:cond delay="indefinite"/>
                      </p:stCondLst>
                      <p:childTnLst>
                        <p:par>
                          <p:cTn id="451" fill="hold">
                            <p:stCondLst>
                              <p:cond delay="0"/>
                            </p:stCondLst>
                            <p:childTnLst>
                              <p:par>
                                <p:cTn id="452" presetID="6" presetClass="exit" presetSubtype="32" fill="hold" grpId="1" nodeType="clickEffect">
                                  <p:stCondLst>
                                    <p:cond delay="0"/>
                                  </p:stCondLst>
                                  <p:childTnLst>
                                    <p:animEffect transition="out" filter="circle(out)">
                                      <p:cBhvr>
                                        <p:cTn id="453" dur="2000"/>
                                        <p:tgtEl>
                                          <p:spTgt spid="160"/>
                                        </p:tgtEl>
                                      </p:cBhvr>
                                    </p:animEffect>
                                    <p:set>
                                      <p:cBhvr>
                                        <p:cTn id="454" dur="1" fill="hold">
                                          <p:stCondLst>
                                            <p:cond delay="1999"/>
                                          </p:stCondLst>
                                        </p:cTn>
                                        <p:tgtEl>
                                          <p:spTgt spid="160"/>
                                        </p:tgtEl>
                                        <p:attrNameLst>
                                          <p:attrName>style.visibility</p:attrName>
                                        </p:attrNameLst>
                                      </p:cBhvr>
                                      <p:to>
                                        <p:strVal val="hidden"/>
                                      </p:to>
                                    </p:set>
                                  </p:childTnLst>
                                </p:cTn>
                              </p:par>
                              <p:par>
                                <p:cTn id="455" presetID="6" presetClass="exit" presetSubtype="32" fill="hold" grpId="1" nodeType="withEffect">
                                  <p:stCondLst>
                                    <p:cond delay="0"/>
                                  </p:stCondLst>
                                  <p:childTnLst>
                                    <p:animEffect transition="out" filter="circle(out)">
                                      <p:cBhvr>
                                        <p:cTn id="456" dur="2000"/>
                                        <p:tgtEl>
                                          <p:spTgt spid="161"/>
                                        </p:tgtEl>
                                      </p:cBhvr>
                                    </p:animEffect>
                                    <p:set>
                                      <p:cBhvr>
                                        <p:cTn id="457" dur="1" fill="hold">
                                          <p:stCondLst>
                                            <p:cond delay="1999"/>
                                          </p:stCondLst>
                                        </p:cTn>
                                        <p:tgtEl>
                                          <p:spTgt spid="161"/>
                                        </p:tgtEl>
                                        <p:attrNameLst>
                                          <p:attrName>style.visibility</p:attrName>
                                        </p:attrNameLst>
                                      </p:cBhvr>
                                      <p:to>
                                        <p:strVal val="hidden"/>
                                      </p:to>
                                    </p:set>
                                  </p:childTnLst>
                                </p:cTn>
                              </p:par>
                              <p:par>
                                <p:cTn id="458" presetID="6" presetClass="exit" presetSubtype="32" fill="hold" grpId="1" nodeType="withEffect">
                                  <p:stCondLst>
                                    <p:cond delay="0"/>
                                  </p:stCondLst>
                                  <p:childTnLst>
                                    <p:animEffect transition="out" filter="circle(out)">
                                      <p:cBhvr>
                                        <p:cTn id="459" dur="2000"/>
                                        <p:tgtEl>
                                          <p:spTgt spid="162"/>
                                        </p:tgtEl>
                                      </p:cBhvr>
                                    </p:animEffect>
                                    <p:set>
                                      <p:cBhvr>
                                        <p:cTn id="460" dur="1" fill="hold">
                                          <p:stCondLst>
                                            <p:cond delay="1999"/>
                                          </p:stCondLst>
                                        </p:cTn>
                                        <p:tgtEl>
                                          <p:spTgt spid="162"/>
                                        </p:tgtEl>
                                        <p:attrNameLst>
                                          <p:attrName>style.visibility</p:attrName>
                                        </p:attrNameLst>
                                      </p:cBhvr>
                                      <p:to>
                                        <p:strVal val="hidden"/>
                                      </p:to>
                                    </p:set>
                                  </p:childTnLst>
                                </p:cTn>
                              </p:par>
                              <p:par>
                                <p:cTn id="461" presetID="6" presetClass="exit" presetSubtype="32" fill="hold" grpId="1" nodeType="withEffect">
                                  <p:stCondLst>
                                    <p:cond delay="0"/>
                                  </p:stCondLst>
                                  <p:childTnLst>
                                    <p:animEffect transition="out" filter="circle(out)">
                                      <p:cBhvr>
                                        <p:cTn id="462" dur="2000"/>
                                        <p:tgtEl>
                                          <p:spTgt spid="163"/>
                                        </p:tgtEl>
                                      </p:cBhvr>
                                    </p:animEffect>
                                    <p:set>
                                      <p:cBhvr>
                                        <p:cTn id="463" dur="1" fill="hold">
                                          <p:stCondLst>
                                            <p:cond delay="1999"/>
                                          </p:stCondLst>
                                        </p:cTn>
                                        <p:tgtEl>
                                          <p:spTgt spid="163"/>
                                        </p:tgtEl>
                                        <p:attrNameLst>
                                          <p:attrName>style.visibility</p:attrName>
                                        </p:attrNameLst>
                                      </p:cBhvr>
                                      <p:to>
                                        <p:strVal val="hidden"/>
                                      </p:to>
                                    </p:set>
                                  </p:childTnLst>
                                </p:cTn>
                              </p:par>
                              <p:par>
                                <p:cTn id="464" presetID="6" presetClass="exit" presetSubtype="32" fill="hold" grpId="1" nodeType="withEffect">
                                  <p:stCondLst>
                                    <p:cond delay="0"/>
                                  </p:stCondLst>
                                  <p:childTnLst>
                                    <p:animEffect transition="out" filter="circle(out)">
                                      <p:cBhvr>
                                        <p:cTn id="465" dur="2000"/>
                                        <p:tgtEl>
                                          <p:spTgt spid="164"/>
                                        </p:tgtEl>
                                      </p:cBhvr>
                                    </p:animEffect>
                                    <p:set>
                                      <p:cBhvr>
                                        <p:cTn id="466" dur="1" fill="hold">
                                          <p:stCondLst>
                                            <p:cond delay="1999"/>
                                          </p:stCondLst>
                                        </p:cTn>
                                        <p:tgtEl>
                                          <p:spTgt spid="164"/>
                                        </p:tgtEl>
                                        <p:attrNameLst>
                                          <p:attrName>style.visibility</p:attrName>
                                        </p:attrNameLst>
                                      </p:cBhvr>
                                      <p:to>
                                        <p:strVal val="hidden"/>
                                      </p:to>
                                    </p:set>
                                  </p:childTnLst>
                                </p:cTn>
                              </p:par>
                              <p:par>
                                <p:cTn id="467" presetID="6" presetClass="exit" presetSubtype="32" fill="hold" grpId="1" nodeType="withEffect">
                                  <p:stCondLst>
                                    <p:cond delay="0"/>
                                  </p:stCondLst>
                                  <p:childTnLst>
                                    <p:animEffect transition="out" filter="circle(out)">
                                      <p:cBhvr>
                                        <p:cTn id="468" dur="2000"/>
                                        <p:tgtEl>
                                          <p:spTgt spid="165"/>
                                        </p:tgtEl>
                                      </p:cBhvr>
                                    </p:animEffect>
                                    <p:set>
                                      <p:cBhvr>
                                        <p:cTn id="469" dur="1" fill="hold">
                                          <p:stCondLst>
                                            <p:cond delay="1999"/>
                                          </p:stCondLst>
                                        </p:cTn>
                                        <p:tgtEl>
                                          <p:spTgt spid="165"/>
                                        </p:tgtEl>
                                        <p:attrNameLst>
                                          <p:attrName>style.visibility</p:attrName>
                                        </p:attrNameLst>
                                      </p:cBhvr>
                                      <p:to>
                                        <p:strVal val="hidden"/>
                                      </p:to>
                                    </p:set>
                                  </p:childTnLst>
                                </p:cTn>
                              </p:par>
                              <p:par>
                                <p:cTn id="470" presetID="6" presetClass="exit" presetSubtype="32" fill="hold" grpId="1" nodeType="withEffect">
                                  <p:stCondLst>
                                    <p:cond delay="0"/>
                                  </p:stCondLst>
                                  <p:childTnLst>
                                    <p:animEffect transition="out" filter="circle(out)">
                                      <p:cBhvr>
                                        <p:cTn id="471" dur="2000"/>
                                        <p:tgtEl>
                                          <p:spTgt spid="166"/>
                                        </p:tgtEl>
                                      </p:cBhvr>
                                    </p:animEffect>
                                    <p:set>
                                      <p:cBhvr>
                                        <p:cTn id="472" dur="1" fill="hold">
                                          <p:stCondLst>
                                            <p:cond delay="1999"/>
                                          </p:stCondLst>
                                        </p:cTn>
                                        <p:tgtEl>
                                          <p:spTgt spid="166"/>
                                        </p:tgtEl>
                                        <p:attrNameLst>
                                          <p:attrName>style.visibility</p:attrName>
                                        </p:attrNameLst>
                                      </p:cBhvr>
                                      <p:to>
                                        <p:strVal val="hidden"/>
                                      </p:to>
                                    </p:set>
                                  </p:childTnLst>
                                </p:cTn>
                              </p:par>
                              <p:par>
                                <p:cTn id="473" presetID="6" presetClass="exit" presetSubtype="32" fill="hold" grpId="1" nodeType="withEffect">
                                  <p:stCondLst>
                                    <p:cond delay="0"/>
                                  </p:stCondLst>
                                  <p:childTnLst>
                                    <p:animEffect transition="out" filter="circle(out)">
                                      <p:cBhvr>
                                        <p:cTn id="474" dur="2000"/>
                                        <p:tgtEl>
                                          <p:spTgt spid="167"/>
                                        </p:tgtEl>
                                      </p:cBhvr>
                                    </p:animEffect>
                                    <p:set>
                                      <p:cBhvr>
                                        <p:cTn id="475" dur="1" fill="hold">
                                          <p:stCondLst>
                                            <p:cond delay="1999"/>
                                          </p:stCondLst>
                                        </p:cTn>
                                        <p:tgtEl>
                                          <p:spTgt spid="167"/>
                                        </p:tgtEl>
                                        <p:attrNameLst>
                                          <p:attrName>style.visibility</p:attrName>
                                        </p:attrNameLst>
                                      </p:cBhvr>
                                      <p:to>
                                        <p:strVal val="hidden"/>
                                      </p:to>
                                    </p:set>
                                  </p:childTnLst>
                                </p:cTn>
                              </p:par>
                              <p:par>
                                <p:cTn id="476" presetID="6" presetClass="exit" presetSubtype="32" fill="hold" grpId="1" nodeType="withEffect">
                                  <p:stCondLst>
                                    <p:cond delay="0"/>
                                  </p:stCondLst>
                                  <p:childTnLst>
                                    <p:animEffect transition="out" filter="circle(out)">
                                      <p:cBhvr>
                                        <p:cTn id="477" dur="2000"/>
                                        <p:tgtEl>
                                          <p:spTgt spid="182"/>
                                        </p:tgtEl>
                                      </p:cBhvr>
                                    </p:animEffect>
                                    <p:set>
                                      <p:cBhvr>
                                        <p:cTn id="478" dur="1" fill="hold">
                                          <p:stCondLst>
                                            <p:cond delay="1999"/>
                                          </p:stCondLst>
                                        </p:cTn>
                                        <p:tgtEl>
                                          <p:spTgt spid="182"/>
                                        </p:tgtEl>
                                        <p:attrNameLst>
                                          <p:attrName>style.visibility</p:attrName>
                                        </p:attrNameLst>
                                      </p:cBhvr>
                                      <p:to>
                                        <p:strVal val="hidden"/>
                                      </p:to>
                                    </p:set>
                                  </p:childTnLst>
                                </p:cTn>
                              </p:par>
                            </p:childTnLst>
                          </p:cTn>
                        </p:par>
                      </p:childTnLst>
                    </p:cTn>
                  </p:par>
                </p:childTnLst>
              </p:cTn>
              <p:nextCondLst>
                <p:cond evt="onClick" delay="0">
                  <p:tgtEl>
                    <p:spTgt spid="59"/>
                  </p:tgtEl>
                </p:cond>
              </p:nextCondLst>
            </p:seq>
            <p:seq concurrent="1" nextAc="seek">
              <p:cTn id="479" restart="whenNotActive" fill="hold" evtFilter="cancelBubble" nodeType="interactiveSeq">
                <p:stCondLst>
                  <p:cond evt="onClick" delay="0">
                    <p:tgtEl>
                      <p:spTgt spid="118"/>
                    </p:tgtEl>
                  </p:cond>
                </p:stCondLst>
                <p:endSync evt="end" delay="0">
                  <p:rtn val="all"/>
                </p:endSync>
                <p:childTnLst>
                  <p:par>
                    <p:cTn id="480" fill="hold">
                      <p:stCondLst>
                        <p:cond delay="0"/>
                      </p:stCondLst>
                      <p:childTnLst>
                        <p:par>
                          <p:cTn id="481" fill="hold">
                            <p:stCondLst>
                              <p:cond delay="0"/>
                            </p:stCondLst>
                            <p:childTnLst>
                              <p:par>
                                <p:cTn id="482" presetID="6" presetClass="entr" presetSubtype="16" fill="hold" grpId="0" nodeType="withEffect">
                                  <p:stCondLst>
                                    <p:cond delay="0"/>
                                  </p:stCondLst>
                                  <p:childTnLst>
                                    <p:set>
                                      <p:cBhvr>
                                        <p:cTn id="483" dur="1" fill="hold">
                                          <p:stCondLst>
                                            <p:cond delay="0"/>
                                          </p:stCondLst>
                                        </p:cTn>
                                        <p:tgtEl>
                                          <p:spTgt spid="185"/>
                                        </p:tgtEl>
                                        <p:attrNameLst>
                                          <p:attrName>style.visibility</p:attrName>
                                        </p:attrNameLst>
                                      </p:cBhvr>
                                      <p:to>
                                        <p:strVal val="visible"/>
                                      </p:to>
                                    </p:set>
                                    <p:animEffect transition="in" filter="circle(in)">
                                      <p:cBhvr>
                                        <p:cTn id="484" dur="2000"/>
                                        <p:tgtEl>
                                          <p:spTgt spid="185"/>
                                        </p:tgtEl>
                                      </p:cBhvr>
                                    </p:animEffect>
                                  </p:childTnLst>
                                </p:cTn>
                              </p:par>
                              <p:par>
                                <p:cTn id="485" presetID="19" presetClass="emph" presetSubtype="0" fill="hold" grpId="0" nodeType="withEffect">
                                  <p:stCondLst>
                                    <p:cond delay="0"/>
                                  </p:stCondLst>
                                  <p:childTnLst>
                                    <p:animClr clrSpc="rgb" dir="cw">
                                      <p:cBhvr override="childStyle">
                                        <p:cTn id="486" dur="500" fill="hold"/>
                                        <p:tgtEl>
                                          <p:spTgt spid="168"/>
                                        </p:tgtEl>
                                        <p:attrNameLst>
                                          <p:attrName>style.color</p:attrName>
                                        </p:attrNameLst>
                                      </p:cBhvr>
                                      <p:to>
                                        <a:schemeClr val="accent2"/>
                                      </p:to>
                                    </p:animClr>
                                    <p:animClr clrSpc="rgb" dir="cw">
                                      <p:cBhvr>
                                        <p:cTn id="487" dur="500" fill="hold"/>
                                        <p:tgtEl>
                                          <p:spTgt spid="168"/>
                                        </p:tgtEl>
                                        <p:attrNameLst>
                                          <p:attrName>fillcolor</p:attrName>
                                        </p:attrNameLst>
                                      </p:cBhvr>
                                      <p:to>
                                        <a:schemeClr val="accent2"/>
                                      </p:to>
                                    </p:animClr>
                                    <p:set>
                                      <p:cBhvr>
                                        <p:cTn id="488" dur="500" fill="hold"/>
                                        <p:tgtEl>
                                          <p:spTgt spid="168"/>
                                        </p:tgtEl>
                                        <p:attrNameLst>
                                          <p:attrName>fill.type</p:attrName>
                                        </p:attrNameLst>
                                      </p:cBhvr>
                                      <p:to>
                                        <p:strVal val="solid"/>
                                      </p:to>
                                    </p:set>
                                    <p:set>
                                      <p:cBhvr>
                                        <p:cTn id="489" dur="500" fill="hold"/>
                                        <p:tgtEl>
                                          <p:spTgt spid="168"/>
                                        </p:tgtEl>
                                        <p:attrNameLst>
                                          <p:attrName>fill.on</p:attrName>
                                        </p:attrNameLst>
                                      </p:cBhvr>
                                      <p:to>
                                        <p:strVal val="true"/>
                                      </p:to>
                                    </p:set>
                                  </p:childTnLst>
                                </p:cTn>
                              </p:par>
                              <p:par>
                                <p:cTn id="490" presetID="19" presetClass="emph" presetSubtype="0" fill="hold" grpId="0" nodeType="withEffect">
                                  <p:stCondLst>
                                    <p:cond delay="0"/>
                                  </p:stCondLst>
                                  <p:childTnLst>
                                    <p:animClr clrSpc="rgb" dir="cw">
                                      <p:cBhvr override="childStyle">
                                        <p:cTn id="491" dur="500" fill="hold"/>
                                        <p:tgtEl>
                                          <p:spTgt spid="169"/>
                                        </p:tgtEl>
                                        <p:attrNameLst>
                                          <p:attrName>style.color</p:attrName>
                                        </p:attrNameLst>
                                      </p:cBhvr>
                                      <p:to>
                                        <a:schemeClr val="accent2"/>
                                      </p:to>
                                    </p:animClr>
                                    <p:animClr clrSpc="rgb" dir="cw">
                                      <p:cBhvr>
                                        <p:cTn id="492" dur="500" fill="hold"/>
                                        <p:tgtEl>
                                          <p:spTgt spid="169"/>
                                        </p:tgtEl>
                                        <p:attrNameLst>
                                          <p:attrName>fillcolor</p:attrName>
                                        </p:attrNameLst>
                                      </p:cBhvr>
                                      <p:to>
                                        <a:schemeClr val="accent2"/>
                                      </p:to>
                                    </p:animClr>
                                    <p:set>
                                      <p:cBhvr>
                                        <p:cTn id="493" dur="500" fill="hold"/>
                                        <p:tgtEl>
                                          <p:spTgt spid="169"/>
                                        </p:tgtEl>
                                        <p:attrNameLst>
                                          <p:attrName>fill.type</p:attrName>
                                        </p:attrNameLst>
                                      </p:cBhvr>
                                      <p:to>
                                        <p:strVal val="solid"/>
                                      </p:to>
                                    </p:set>
                                    <p:set>
                                      <p:cBhvr>
                                        <p:cTn id="494" dur="500" fill="hold"/>
                                        <p:tgtEl>
                                          <p:spTgt spid="169"/>
                                        </p:tgtEl>
                                        <p:attrNameLst>
                                          <p:attrName>fill.on</p:attrName>
                                        </p:attrNameLst>
                                      </p:cBhvr>
                                      <p:to>
                                        <p:strVal val="true"/>
                                      </p:to>
                                    </p:set>
                                  </p:childTnLst>
                                </p:cTn>
                              </p:par>
                              <p:par>
                                <p:cTn id="495" presetID="19" presetClass="emph" presetSubtype="0" fill="hold" grpId="0" nodeType="withEffect">
                                  <p:stCondLst>
                                    <p:cond delay="0"/>
                                  </p:stCondLst>
                                  <p:childTnLst>
                                    <p:animClr clrSpc="rgb" dir="cw">
                                      <p:cBhvr override="childStyle">
                                        <p:cTn id="496" dur="500" fill="hold"/>
                                        <p:tgtEl>
                                          <p:spTgt spid="170"/>
                                        </p:tgtEl>
                                        <p:attrNameLst>
                                          <p:attrName>style.color</p:attrName>
                                        </p:attrNameLst>
                                      </p:cBhvr>
                                      <p:to>
                                        <a:schemeClr val="accent2"/>
                                      </p:to>
                                    </p:animClr>
                                    <p:animClr clrSpc="rgb" dir="cw">
                                      <p:cBhvr>
                                        <p:cTn id="497" dur="500" fill="hold"/>
                                        <p:tgtEl>
                                          <p:spTgt spid="170"/>
                                        </p:tgtEl>
                                        <p:attrNameLst>
                                          <p:attrName>fillcolor</p:attrName>
                                        </p:attrNameLst>
                                      </p:cBhvr>
                                      <p:to>
                                        <a:schemeClr val="accent2"/>
                                      </p:to>
                                    </p:animClr>
                                    <p:set>
                                      <p:cBhvr>
                                        <p:cTn id="498" dur="500" fill="hold"/>
                                        <p:tgtEl>
                                          <p:spTgt spid="170"/>
                                        </p:tgtEl>
                                        <p:attrNameLst>
                                          <p:attrName>fill.type</p:attrName>
                                        </p:attrNameLst>
                                      </p:cBhvr>
                                      <p:to>
                                        <p:strVal val="solid"/>
                                      </p:to>
                                    </p:set>
                                    <p:set>
                                      <p:cBhvr>
                                        <p:cTn id="499" dur="500" fill="hold"/>
                                        <p:tgtEl>
                                          <p:spTgt spid="170"/>
                                        </p:tgtEl>
                                        <p:attrNameLst>
                                          <p:attrName>fill.on</p:attrName>
                                        </p:attrNameLst>
                                      </p:cBhvr>
                                      <p:to>
                                        <p:strVal val="true"/>
                                      </p:to>
                                    </p:set>
                                  </p:childTnLst>
                                </p:cTn>
                              </p:par>
                              <p:par>
                                <p:cTn id="500" presetID="19" presetClass="emph" presetSubtype="0" fill="hold" grpId="0" nodeType="withEffect">
                                  <p:stCondLst>
                                    <p:cond delay="0"/>
                                  </p:stCondLst>
                                  <p:childTnLst>
                                    <p:animClr clrSpc="rgb" dir="cw">
                                      <p:cBhvr override="childStyle">
                                        <p:cTn id="501" dur="500" fill="hold"/>
                                        <p:tgtEl>
                                          <p:spTgt spid="171"/>
                                        </p:tgtEl>
                                        <p:attrNameLst>
                                          <p:attrName>style.color</p:attrName>
                                        </p:attrNameLst>
                                      </p:cBhvr>
                                      <p:to>
                                        <a:schemeClr val="accent2"/>
                                      </p:to>
                                    </p:animClr>
                                    <p:animClr clrSpc="rgb" dir="cw">
                                      <p:cBhvr>
                                        <p:cTn id="502" dur="500" fill="hold"/>
                                        <p:tgtEl>
                                          <p:spTgt spid="171"/>
                                        </p:tgtEl>
                                        <p:attrNameLst>
                                          <p:attrName>fillcolor</p:attrName>
                                        </p:attrNameLst>
                                      </p:cBhvr>
                                      <p:to>
                                        <a:schemeClr val="accent2"/>
                                      </p:to>
                                    </p:animClr>
                                    <p:set>
                                      <p:cBhvr>
                                        <p:cTn id="503" dur="500" fill="hold"/>
                                        <p:tgtEl>
                                          <p:spTgt spid="171"/>
                                        </p:tgtEl>
                                        <p:attrNameLst>
                                          <p:attrName>fill.type</p:attrName>
                                        </p:attrNameLst>
                                      </p:cBhvr>
                                      <p:to>
                                        <p:strVal val="solid"/>
                                      </p:to>
                                    </p:set>
                                    <p:set>
                                      <p:cBhvr>
                                        <p:cTn id="504" dur="500" fill="hold"/>
                                        <p:tgtEl>
                                          <p:spTgt spid="171"/>
                                        </p:tgtEl>
                                        <p:attrNameLst>
                                          <p:attrName>fill.on</p:attrName>
                                        </p:attrNameLst>
                                      </p:cBhvr>
                                      <p:to>
                                        <p:strVal val="true"/>
                                      </p:to>
                                    </p:set>
                                  </p:childTnLst>
                                </p:cTn>
                              </p:par>
                              <p:par>
                                <p:cTn id="505" presetID="19" presetClass="emph" presetSubtype="0" fill="hold" grpId="0" nodeType="withEffect">
                                  <p:stCondLst>
                                    <p:cond delay="0"/>
                                  </p:stCondLst>
                                  <p:childTnLst>
                                    <p:animClr clrSpc="rgb" dir="cw">
                                      <p:cBhvr override="childStyle">
                                        <p:cTn id="506" dur="500" fill="hold"/>
                                        <p:tgtEl>
                                          <p:spTgt spid="172"/>
                                        </p:tgtEl>
                                        <p:attrNameLst>
                                          <p:attrName>style.color</p:attrName>
                                        </p:attrNameLst>
                                      </p:cBhvr>
                                      <p:to>
                                        <a:schemeClr val="accent2"/>
                                      </p:to>
                                    </p:animClr>
                                    <p:animClr clrSpc="rgb" dir="cw">
                                      <p:cBhvr>
                                        <p:cTn id="507" dur="500" fill="hold"/>
                                        <p:tgtEl>
                                          <p:spTgt spid="172"/>
                                        </p:tgtEl>
                                        <p:attrNameLst>
                                          <p:attrName>fillcolor</p:attrName>
                                        </p:attrNameLst>
                                      </p:cBhvr>
                                      <p:to>
                                        <a:schemeClr val="accent2"/>
                                      </p:to>
                                    </p:animClr>
                                    <p:set>
                                      <p:cBhvr>
                                        <p:cTn id="508" dur="500" fill="hold"/>
                                        <p:tgtEl>
                                          <p:spTgt spid="172"/>
                                        </p:tgtEl>
                                        <p:attrNameLst>
                                          <p:attrName>fill.type</p:attrName>
                                        </p:attrNameLst>
                                      </p:cBhvr>
                                      <p:to>
                                        <p:strVal val="solid"/>
                                      </p:to>
                                    </p:set>
                                    <p:set>
                                      <p:cBhvr>
                                        <p:cTn id="509" dur="500" fill="hold"/>
                                        <p:tgtEl>
                                          <p:spTgt spid="172"/>
                                        </p:tgtEl>
                                        <p:attrNameLst>
                                          <p:attrName>fill.on</p:attrName>
                                        </p:attrNameLst>
                                      </p:cBhvr>
                                      <p:to>
                                        <p:strVal val="true"/>
                                      </p:to>
                                    </p:set>
                                  </p:childTnLst>
                                </p:cTn>
                              </p:par>
                              <p:par>
                                <p:cTn id="510" presetID="19" presetClass="emph" presetSubtype="0" fill="hold" grpId="0" nodeType="withEffect">
                                  <p:stCondLst>
                                    <p:cond delay="0"/>
                                  </p:stCondLst>
                                  <p:childTnLst>
                                    <p:animClr clrSpc="rgb" dir="cw">
                                      <p:cBhvr override="childStyle">
                                        <p:cTn id="511" dur="500" fill="hold"/>
                                        <p:tgtEl>
                                          <p:spTgt spid="173"/>
                                        </p:tgtEl>
                                        <p:attrNameLst>
                                          <p:attrName>style.color</p:attrName>
                                        </p:attrNameLst>
                                      </p:cBhvr>
                                      <p:to>
                                        <a:schemeClr val="accent2"/>
                                      </p:to>
                                    </p:animClr>
                                    <p:animClr clrSpc="rgb" dir="cw">
                                      <p:cBhvr>
                                        <p:cTn id="512" dur="500" fill="hold"/>
                                        <p:tgtEl>
                                          <p:spTgt spid="173"/>
                                        </p:tgtEl>
                                        <p:attrNameLst>
                                          <p:attrName>fillcolor</p:attrName>
                                        </p:attrNameLst>
                                      </p:cBhvr>
                                      <p:to>
                                        <a:schemeClr val="accent2"/>
                                      </p:to>
                                    </p:animClr>
                                    <p:set>
                                      <p:cBhvr>
                                        <p:cTn id="513" dur="500" fill="hold"/>
                                        <p:tgtEl>
                                          <p:spTgt spid="173"/>
                                        </p:tgtEl>
                                        <p:attrNameLst>
                                          <p:attrName>fill.type</p:attrName>
                                        </p:attrNameLst>
                                      </p:cBhvr>
                                      <p:to>
                                        <p:strVal val="solid"/>
                                      </p:to>
                                    </p:set>
                                    <p:set>
                                      <p:cBhvr>
                                        <p:cTn id="514" dur="500" fill="hold"/>
                                        <p:tgtEl>
                                          <p:spTgt spid="173"/>
                                        </p:tgtEl>
                                        <p:attrNameLst>
                                          <p:attrName>fill.on</p:attrName>
                                        </p:attrNameLst>
                                      </p:cBhvr>
                                      <p:to>
                                        <p:strVal val="true"/>
                                      </p:to>
                                    </p:set>
                                  </p:childTnLst>
                                </p:cTn>
                              </p:par>
                              <p:par>
                                <p:cTn id="515" presetID="19" presetClass="emph" presetSubtype="0" fill="hold" grpId="0" nodeType="withEffect">
                                  <p:stCondLst>
                                    <p:cond delay="0"/>
                                  </p:stCondLst>
                                  <p:childTnLst>
                                    <p:animClr clrSpc="rgb" dir="cw">
                                      <p:cBhvr override="childStyle">
                                        <p:cTn id="516" dur="500" fill="hold"/>
                                        <p:tgtEl>
                                          <p:spTgt spid="174"/>
                                        </p:tgtEl>
                                        <p:attrNameLst>
                                          <p:attrName>style.color</p:attrName>
                                        </p:attrNameLst>
                                      </p:cBhvr>
                                      <p:to>
                                        <a:schemeClr val="accent2"/>
                                      </p:to>
                                    </p:animClr>
                                    <p:animClr clrSpc="rgb" dir="cw">
                                      <p:cBhvr>
                                        <p:cTn id="517" dur="500" fill="hold"/>
                                        <p:tgtEl>
                                          <p:spTgt spid="174"/>
                                        </p:tgtEl>
                                        <p:attrNameLst>
                                          <p:attrName>fillcolor</p:attrName>
                                        </p:attrNameLst>
                                      </p:cBhvr>
                                      <p:to>
                                        <a:schemeClr val="accent2"/>
                                      </p:to>
                                    </p:animClr>
                                    <p:set>
                                      <p:cBhvr>
                                        <p:cTn id="518" dur="500" fill="hold"/>
                                        <p:tgtEl>
                                          <p:spTgt spid="174"/>
                                        </p:tgtEl>
                                        <p:attrNameLst>
                                          <p:attrName>fill.type</p:attrName>
                                        </p:attrNameLst>
                                      </p:cBhvr>
                                      <p:to>
                                        <p:strVal val="solid"/>
                                      </p:to>
                                    </p:set>
                                    <p:set>
                                      <p:cBhvr>
                                        <p:cTn id="519" dur="500" fill="hold"/>
                                        <p:tgtEl>
                                          <p:spTgt spid="174"/>
                                        </p:tgtEl>
                                        <p:attrNameLst>
                                          <p:attrName>fill.on</p:attrName>
                                        </p:attrNameLst>
                                      </p:cBhvr>
                                      <p:to>
                                        <p:strVal val="true"/>
                                      </p:to>
                                    </p:set>
                                  </p:childTnLst>
                                </p:cTn>
                              </p:par>
                              <p:par>
                                <p:cTn id="520" presetID="19" presetClass="emph" presetSubtype="0" fill="hold" grpId="0" nodeType="withEffect">
                                  <p:stCondLst>
                                    <p:cond delay="0"/>
                                  </p:stCondLst>
                                  <p:childTnLst>
                                    <p:animClr clrSpc="rgb" dir="cw">
                                      <p:cBhvr override="childStyle">
                                        <p:cTn id="521" dur="500" fill="hold"/>
                                        <p:tgtEl>
                                          <p:spTgt spid="175"/>
                                        </p:tgtEl>
                                        <p:attrNameLst>
                                          <p:attrName>style.color</p:attrName>
                                        </p:attrNameLst>
                                      </p:cBhvr>
                                      <p:to>
                                        <a:schemeClr val="accent2"/>
                                      </p:to>
                                    </p:animClr>
                                    <p:animClr clrSpc="rgb" dir="cw">
                                      <p:cBhvr>
                                        <p:cTn id="522" dur="500" fill="hold"/>
                                        <p:tgtEl>
                                          <p:spTgt spid="175"/>
                                        </p:tgtEl>
                                        <p:attrNameLst>
                                          <p:attrName>fillcolor</p:attrName>
                                        </p:attrNameLst>
                                      </p:cBhvr>
                                      <p:to>
                                        <a:schemeClr val="accent2"/>
                                      </p:to>
                                    </p:animClr>
                                    <p:set>
                                      <p:cBhvr>
                                        <p:cTn id="523" dur="500" fill="hold"/>
                                        <p:tgtEl>
                                          <p:spTgt spid="175"/>
                                        </p:tgtEl>
                                        <p:attrNameLst>
                                          <p:attrName>fill.type</p:attrName>
                                        </p:attrNameLst>
                                      </p:cBhvr>
                                      <p:to>
                                        <p:strVal val="solid"/>
                                      </p:to>
                                    </p:set>
                                    <p:set>
                                      <p:cBhvr>
                                        <p:cTn id="524" dur="500" fill="hold"/>
                                        <p:tgtEl>
                                          <p:spTgt spid="175"/>
                                        </p:tgtEl>
                                        <p:attrNameLst>
                                          <p:attrName>fill.on</p:attrName>
                                        </p:attrNameLst>
                                      </p:cBhvr>
                                      <p:to>
                                        <p:strVal val="true"/>
                                      </p:to>
                                    </p:set>
                                  </p:childTnLst>
                                </p:cTn>
                              </p:par>
                            </p:childTnLst>
                          </p:cTn>
                        </p:par>
                      </p:childTnLst>
                    </p:cTn>
                  </p:par>
                  <p:par>
                    <p:cTn id="525" fill="hold">
                      <p:stCondLst>
                        <p:cond delay="indefinite"/>
                      </p:stCondLst>
                      <p:childTnLst>
                        <p:par>
                          <p:cTn id="526" fill="hold">
                            <p:stCondLst>
                              <p:cond delay="0"/>
                            </p:stCondLst>
                            <p:childTnLst>
                              <p:par>
                                <p:cTn id="527" presetID="6" presetClass="exit" presetSubtype="32" fill="hold" grpId="1" nodeType="clickEffect">
                                  <p:stCondLst>
                                    <p:cond delay="0"/>
                                  </p:stCondLst>
                                  <p:childTnLst>
                                    <p:animEffect transition="out" filter="circle(out)">
                                      <p:cBhvr>
                                        <p:cTn id="528" dur="2000"/>
                                        <p:tgtEl>
                                          <p:spTgt spid="168"/>
                                        </p:tgtEl>
                                      </p:cBhvr>
                                    </p:animEffect>
                                    <p:set>
                                      <p:cBhvr>
                                        <p:cTn id="529" dur="1" fill="hold">
                                          <p:stCondLst>
                                            <p:cond delay="1999"/>
                                          </p:stCondLst>
                                        </p:cTn>
                                        <p:tgtEl>
                                          <p:spTgt spid="168"/>
                                        </p:tgtEl>
                                        <p:attrNameLst>
                                          <p:attrName>style.visibility</p:attrName>
                                        </p:attrNameLst>
                                      </p:cBhvr>
                                      <p:to>
                                        <p:strVal val="hidden"/>
                                      </p:to>
                                    </p:set>
                                  </p:childTnLst>
                                </p:cTn>
                              </p:par>
                              <p:par>
                                <p:cTn id="530" presetID="6" presetClass="exit" presetSubtype="32" fill="hold" grpId="1" nodeType="withEffect">
                                  <p:stCondLst>
                                    <p:cond delay="0"/>
                                  </p:stCondLst>
                                  <p:childTnLst>
                                    <p:animEffect transition="out" filter="circle(out)">
                                      <p:cBhvr>
                                        <p:cTn id="531" dur="2000"/>
                                        <p:tgtEl>
                                          <p:spTgt spid="169"/>
                                        </p:tgtEl>
                                      </p:cBhvr>
                                    </p:animEffect>
                                    <p:set>
                                      <p:cBhvr>
                                        <p:cTn id="532" dur="1" fill="hold">
                                          <p:stCondLst>
                                            <p:cond delay="1999"/>
                                          </p:stCondLst>
                                        </p:cTn>
                                        <p:tgtEl>
                                          <p:spTgt spid="169"/>
                                        </p:tgtEl>
                                        <p:attrNameLst>
                                          <p:attrName>style.visibility</p:attrName>
                                        </p:attrNameLst>
                                      </p:cBhvr>
                                      <p:to>
                                        <p:strVal val="hidden"/>
                                      </p:to>
                                    </p:set>
                                  </p:childTnLst>
                                </p:cTn>
                              </p:par>
                              <p:par>
                                <p:cTn id="533" presetID="6" presetClass="exit" presetSubtype="32" fill="hold" grpId="1" nodeType="withEffect">
                                  <p:stCondLst>
                                    <p:cond delay="0"/>
                                  </p:stCondLst>
                                  <p:childTnLst>
                                    <p:animEffect transition="out" filter="circle(out)">
                                      <p:cBhvr>
                                        <p:cTn id="534" dur="2000"/>
                                        <p:tgtEl>
                                          <p:spTgt spid="170"/>
                                        </p:tgtEl>
                                      </p:cBhvr>
                                    </p:animEffect>
                                    <p:set>
                                      <p:cBhvr>
                                        <p:cTn id="535" dur="1" fill="hold">
                                          <p:stCondLst>
                                            <p:cond delay="1999"/>
                                          </p:stCondLst>
                                        </p:cTn>
                                        <p:tgtEl>
                                          <p:spTgt spid="170"/>
                                        </p:tgtEl>
                                        <p:attrNameLst>
                                          <p:attrName>style.visibility</p:attrName>
                                        </p:attrNameLst>
                                      </p:cBhvr>
                                      <p:to>
                                        <p:strVal val="hidden"/>
                                      </p:to>
                                    </p:set>
                                  </p:childTnLst>
                                </p:cTn>
                              </p:par>
                              <p:par>
                                <p:cTn id="536" presetID="6" presetClass="exit" presetSubtype="32" fill="hold" grpId="1" nodeType="withEffect">
                                  <p:stCondLst>
                                    <p:cond delay="0"/>
                                  </p:stCondLst>
                                  <p:childTnLst>
                                    <p:animEffect transition="out" filter="circle(out)">
                                      <p:cBhvr>
                                        <p:cTn id="537" dur="2000"/>
                                        <p:tgtEl>
                                          <p:spTgt spid="171"/>
                                        </p:tgtEl>
                                      </p:cBhvr>
                                    </p:animEffect>
                                    <p:set>
                                      <p:cBhvr>
                                        <p:cTn id="538" dur="1" fill="hold">
                                          <p:stCondLst>
                                            <p:cond delay="1999"/>
                                          </p:stCondLst>
                                        </p:cTn>
                                        <p:tgtEl>
                                          <p:spTgt spid="171"/>
                                        </p:tgtEl>
                                        <p:attrNameLst>
                                          <p:attrName>style.visibility</p:attrName>
                                        </p:attrNameLst>
                                      </p:cBhvr>
                                      <p:to>
                                        <p:strVal val="hidden"/>
                                      </p:to>
                                    </p:set>
                                  </p:childTnLst>
                                </p:cTn>
                              </p:par>
                              <p:par>
                                <p:cTn id="539" presetID="6" presetClass="exit" presetSubtype="32" fill="hold" grpId="1" nodeType="withEffect">
                                  <p:stCondLst>
                                    <p:cond delay="0"/>
                                  </p:stCondLst>
                                  <p:childTnLst>
                                    <p:animEffect transition="out" filter="circle(out)">
                                      <p:cBhvr>
                                        <p:cTn id="540" dur="2000"/>
                                        <p:tgtEl>
                                          <p:spTgt spid="172"/>
                                        </p:tgtEl>
                                      </p:cBhvr>
                                    </p:animEffect>
                                    <p:set>
                                      <p:cBhvr>
                                        <p:cTn id="541" dur="1" fill="hold">
                                          <p:stCondLst>
                                            <p:cond delay="1999"/>
                                          </p:stCondLst>
                                        </p:cTn>
                                        <p:tgtEl>
                                          <p:spTgt spid="172"/>
                                        </p:tgtEl>
                                        <p:attrNameLst>
                                          <p:attrName>style.visibility</p:attrName>
                                        </p:attrNameLst>
                                      </p:cBhvr>
                                      <p:to>
                                        <p:strVal val="hidden"/>
                                      </p:to>
                                    </p:set>
                                  </p:childTnLst>
                                </p:cTn>
                              </p:par>
                              <p:par>
                                <p:cTn id="542" presetID="6" presetClass="exit" presetSubtype="32" fill="hold" grpId="1" nodeType="withEffect">
                                  <p:stCondLst>
                                    <p:cond delay="0"/>
                                  </p:stCondLst>
                                  <p:childTnLst>
                                    <p:animEffect transition="out" filter="circle(out)">
                                      <p:cBhvr>
                                        <p:cTn id="543" dur="2000"/>
                                        <p:tgtEl>
                                          <p:spTgt spid="173"/>
                                        </p:tgtEl>
                                      </p:cBhvr>
                                    </p:animEffect>
                                    <p:set>
                                      <p:cBhvr>
                                        <p:cTn id="544" dur="1" fill="hold">
                                          <p:stCondLst>
                                            <p:cond delay="1999"/>
                                          </p:stCondLst>
                                        </p:cTn>
                                        <p:tgtEl>
                                          <p:spTgt spid="173"/>
                                        </p:tgtEl>
                                        <p:attrNameLst>
                                          <p:attrName>style.visibility</p:attrName>
                                        </p:attrNameLst>
                                      </p:cBhvr>
                                      <p:to>
                                        <p:strVal val="hidden"/>
                                      </p:to>
                                    </p:set>
                                  </p:childTnLst>
                                </p:cTn>
                              </p:par>
                              <p:par>
                                <p:cTn id="545" presetID="6" presetClass="exit" presetSubtype="32" fill="hold" grpId="1" nodeType="withEffect">
                                  <p:stCondLst>
                                    <p:cond delay="0"/>
                                  </p:stCondLst>
                                  <p:childTnLst>
                                    <p:animEffect transition="out" filter="circle(out)">
                                      <p:cBhvr>
                                        <p:cTn id="546" dur="2000"/>
                                        <p:tgtEl>
                                          <p:spTgt spid="174"/>
                                        </p:tgtEl>
                                      </p:cBhvr>
                                    </p:animEffect>
                                    <p:set>
                                      <p:cBhvr>
                                        <p:cTn id="547" dur="1" fill="hold">
                                          <p:stCondLst>
                                            <p:cond delay="1999"/>
                                          </p:stCondLst>
                                        </p:cTn>
                                        <p:tgtEl>
                                          <p:spTgt spid="174"/>
                                        </p:tgtEl>
                                        <p:attrNameLst>
                                          <p:attrName>style.visibility</p:attrName>
                                        </p:attrNameLst>
                                      </p:cBhvr>
                                      <p:to>
                                        <p:strVal val="hidden"/>
                                      </p:to>
                                    </p:set>
                                  </p:childTnLst>
                                </p:cTn>
                              </p:par>
                              <p:par>
                                <p:cTn id="548" presetID="6" presetClass="exit" presetSubtype="32" fill="hold" grpId="1" nodeType="withEffect">
                                  <p:stCondLst>
                                    <p:cond delay="0"/>
                                  </p:stCondLst>
                                  <p:childTnLst>
                                    <p:animEffect transition="out" filter="circle(out)">
                                      <p:cBhvr>
                                        <p:cTn id="549" dur="2000"/>
                                        <p:tgtEl>
                                          <p:spTgt spid="175"/>
                                        </p:tgtEl>
                                      </p:cBhvr>
                                    </p:animEffect>
                                    <p:set>
                                      <p:cBhvr>
                                        <p:cTn id="550" dur="1" fill="hold">
                                          <p:stCondLst>
                                            <p:cond delay="1999"/>
                                          </p:stCondLst>
                                        </p:cTn>
                                        <p:tgtEl>
                                          <p:spTgt spid="175"/>
                                        </p:tgtEl>
                                        <p:attrNameLst>
                                          <p:attrName>style.visibility</p:attrName>
                                        </p:attrNameLst>
                                      </p:cBhvr>
                                      <p:to>
                                        <p:strVal val="hidden"/>
                                      </p:to>
                                    </p:set>
                                  </p:childTnLst>
                                </p:cTn>
                              </p:par>
                              <p:par>
                                <p:cTn id="551" presetID="6" presetClass="exit" presetSubtype="32" fill="hold" grpId="1" nodeType="withEffect">
                                  <p:stCondLst>
                                    <p:cond delay="0"/>
                                  </p:stCondLst>
                                  <p:childTnLst>
                                    <p:animEffect transition="out" filter="circle(out)">
                                      <p:cBhvr>
                                        <p:cTn id="552" dur="2000"/>
                                        <p:tgtEl>
                                          <p:spTgt spid="185"/>
                                        </p:tgtEl>
                                      </p:cBhvr>
                                    </p:animEffect>
                                    <p:set>
                                      <p:cBhvr>
                                        <p:cTn id="553" dur="1" fill="hold">
                                          <p:stCondLst>
                                            <p:cond delay="1999"/>
                                          </p:stCondLst>
                                        </p:cTn>
                                        <p:tgtEl>
                                          <p:spTgt spid="185"/>
                                        </p:tgtEl>
                                        <p:attrNameLst>
                                          <p:attrName>style.visibility</p:attrName>
                                        </p:attrNameLst>
                                      </p:cBhvr>
                                      <p:to>
                                        <p:strVal val="hidden"/>
                                      </p:to>
                                    </p:set>
                                  </p:childTnLst>
                                </p:cTn>
                              </p:par>
                            </p:childTnLst>
                          </p:cTn>
                        </p:par>
                      </p:childTnLst>
                    </p:cTn>
                  </p:par>
                </p:childTnLst>
              </p:cTn>
              <p:nextCondLst>
                <p:cond evt="onClick" delay="0">
                  <p:tgtEl>
                    <p:spTgt spid="118"/>
                  </p:tgtEl>
                </p:cond>
              </p:nextCondLst>
            </p:seq>
          </p:childTnLst>
        </p:cTn>
      </p:par>
    </p:tnLst>
    <p:bldLst>
      <p:bldP spid="183" grpId="0" animBg="1"/>
      <p:bldP spid="183" grpId="1" animBg="1"/>
      <p:bldP spid="2" grpId="0" animBg="1"/>
      <p:bldP spid="2" grpId="1" animBg="1"/>
      <p:bldP spid="119" grpId="0" animBg="1"/>
      <p:bldP spid="119" grpId="1" animBg="1"/>
      <p:bldP spid="120" grpId="0" animBg="1"/>
      <p:bldP spid="120" grpId="1" animBg="1"/>
      <p:bldP spid="121" grpId="0" animBg="1"/>
      <p:bldP spid="121" grpId="1" animBg="1"/>
      <p:bldP spid="122" grpId="0" animBg="1"/>
      <p:bldP spid="122" grpId="1" animBg="1"/>
      <p:bldP spid="123" grpId="0" animBg="1"/>
      <p:bldP spid="123" grpId="1" animBg="1"/>
      <p:bldP spid="124" grpId="0" animBg="1"/>
      <p:bldP spid="124" grpId="1" animBg="1"/>
      <p:bldP spid="125" grpId="0" animBg="1"/>
      <p:bldP spid="125" grpId="1" animBg="1"/>
      <p:bldP spid="126" grpId="0" animBg="1"/>
      <p:bldP spid="126" grpId="1" animBg="1"/>
      <p:bldP spid="127" grpId="0" animBg="1"/>
      <p:bldP spid="127" grpId="1" animBg="1"/>
      <p:bldP spid="128" grpId="0" animBg="1"/>
      <p:bldP spid="128" grpId="1" animBg="1"/>
      <p:bldP spid="129" grpId="0" animBg="1"/>
      <p:bldP spid="129" grpId="1" animBg="1"/>
      <p:bldP spid="130" grpId="0" animBg="1"/>
      <p:bldP spid="130" grpId="1" animBg="1"/>
      <p:bldP spid="131" grpId="0" animBg="1"/>
      <p:bldP spid="131" grpId="1" animBg="1"/>
      <p:bldP spid="132" grpId="0" animBg="1"/>
      <p:bldP spid="132" grpId="1" animBg="1"/>
      <p:bldP spid="133" grpId="0" animBg="1"/>
      <p:bldP spid="133" grpId="1" animBg="1"/>
      <p:bldP spid="134" grpId="0" animBg="1"/>
      <p:bldP spid="134" grpId="1" animBg="1"/>
      <p:bldP spid="135" grpId="0" animBg="1"/>
      <p:bldP spid="135" grpId="1" animBg="1"/>
      <p:bldP spid="136" grpId="0" animBg="1"/>
      <p:bldP spid="136" grpId="1" animBg="1"/>
      <p:bldP spid="137" grpId="0" animBg="1"/>
      <p:bldP spid="137" grpId="1" animBg="1"/>
      <p:bldP spid="138" grpId="0" animBg="1"/>
      <p:bldP spid="138" grpId="1" animBg="1"/>
      <p:bldP spid="139" grpId="0" animBg="1"/>
      <p:bldP spid="139" grpId="1" animBg="1"/>
      <p:bldP spid="140" grpId="0" animBg="1"/>
      <p:bldP spid="140" grpId="1" animBg="1"/>
      <p:bldP spid="141" grpId="0" animBg="1"/>
      <p:bldP spid="141" grpId="1" animBg="1"/>
      <p:bldP spid="142" grpId="0" animBg="1"/>
      <p:bldP spid="142" grpId="1" animBg="1"/>
      <p:bldP spid="143" grpId="0" animBg="1"/>
      <p:bldP spid="143" grpId="1" animBg="1"/>
      <p:bldP spid="144" grpId="0" animBg="1"/>
      <p:bldP spid="144" grpId="1" animBg="1"/>
      <p:bldP spid="145" grpId="0" animBg="1"/>
      <p:bldP spid="145" grpId="1" animBg="1"/>
      <p:bldP spid="146" grpId="0" animBg="1"/>
      <p:bldP spid="146" grpId="1" animBg="1"/>
      <p:bldP spid="147" grpId="0" animBg="1"/>
      <p:bldP spid="147" grpId="1" animBg="1"/>
      <p:bldP spid="148" grpId="0" animBg="1"/>
      <p:bldP spid="148" grpId="1" animBg="1"/>
      <p:bldP spid="149" grpId="0" animBg="1"/>
      <p:bldP spid="149" grpId="1" animBg="1"/>
      <p:bldP spid="150" grpId="0" animBg="1"/>
      <p:bldP spid="150" grpId="1" animBg="1"/>
      <p:bldP spid="151" grpId="0" animBg="1"/>
      <p:bldP spid="151" grpId="1" animBg="1"/>
      <p:bldP spid="152" grpId="0" animBg="1"/>
      <p:bldP spid="152" grpId="1" animBg="1"/>
      <p:bldP spid="153" grpId="0" animBg="1"/>
      <p:bldP spid="153" grpId="1" animBg="1"/>
      <p:bldP spid="154" grpId="0" animBg="1"/>
      <p:bldP spid="154" grpId="1" animBg="1"/>
      <p:bldP spid="155" grpId="0" animBg="1"/>
      <p:bldP spid="155" grpId="1" animBg="1"/>
      <p:bldP spid="156" grpId="0" animBg="1"/>
      <p:bldP spid="156" grpId="1" animBg="1"/>
      <p:bldP spid="157" grpId="0" animBg="1"/>
      <p:bldP spid="157" grpId="1" animBg="1"/>
      <p:bldP spid="158" grpId="0" animBg="1"/>
      <p:bldP spid="158" grpId="1" animBg="1"/>
      <p:bldP spid="159" grpId="0" animBg="1"/>
      <p:bldP spid="159" grpId="1" animBg="1"/>
      <p:bldP spid="160" grpId="0" animBg="1"/>
      <p:bldP spid="160" grpId="1" animBg="1"/>
      <p:bldP spid="161" grpId="0" animBg="1"/>
      <p:bldP spid="161" grpId="1" animBg="1"/>
      <p:bldP spid="162" grpId="0" animBg="1"/>
      <p:bldP spid="162" grpId="1" animBg="1"/>
      <p:bldP spid="163" grpId="0" animBg="1"/>
      <p:bldP spid="163" grpId="1" animBg="1"/>
      <p:bldP spid="164" grpId="0" animBg="1"/>
      <p:bldP spid="164" grpId="1" animBg="1"/>
      <p:bldP spid="165" grpId="0" animBg="1"/>
      <p:bldP spid="165" grpId="1" animBg="1"/>
      <p:bldP spid="166" grpId="0" animBg="1"/>
      <p:bldP spid="166" grpId="1" animBg="1"/>
      <p:bldP spid="167" grpId="0" animBg="1"/>
      <p:bldP spid="167" grpId="1" animBg="1"/>
      <p:bldP spid="168" grpId="0" animBg="1"/>
      <p:bldP spid="168" grpId="1" animBg="1"/>
      <p:bldP spid="169" grpId="0" animBg="1"/>
      <p:bldP spid="169" grpId="1" animBg="1"/>
      <p:bldP spid="170" grpId="0" animBg="1"/>
      <p:bldP spid="170" grpId="1" animBg="1"/>
      <p:bldP spid="171" grpId="0" animBg="1"/>
      <p:bldP spid="171" grpId="1" animBg="1"/>
      <p:bldP spid="172" grpId="0" animBg="1"/>
      <p:bldP spid="172" grpId="1" animBg="1"/>
      <p:bldP spid="173" grpId="0" animBg="1"/>
      <p:bldP spid="173" grpId="1" animBg="1"/>
      <p:bldP spid="174" grpId="0" animBg="1"/>
      <p:bldP spid="174" grpId="1" animBg="1"/>
      <p:bldP spid="175" grpId="0" animBg="1"/>
      <p:bldP spid="175" grpId="1" animBg="1"/>
      <p:bldP spid="177" grpId="0" animBg="1"/>
      <p:bldP spid="177" grpId="1" animBg="1"/>
      <p:bldP spid="178" grpId="0" animBg="1"/>
      <p:bldP spid="178" grpId="1" animBg="1"/>
      <p:bldP spid="179" grpId="0" animBg="1"/>
      <p:bldP spid="179" grpId="1" animBg="1"/>
      <p:bldP spid="180" grpId="0" animBg="1"/>
      <p:bldP spid="180" grpId="1" animBg="1"/>
      <p:bldP spid="181" grpId="0" animBg="1"/>
      <p:bldP spid="181" grpId="1" animBg="1"/>
      <p:bldP spid="182" grpId="0" animBg="1"/>
      <p:bldP spid="182" grpId="1" animBg="1"/>
      <p:bldP spid="185" grpId="0" animBg="1"/>
      <p:bldP spid="185"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3D537C40-7483-468B-85CD-50E376CFD107}"/>
              </a:ext>
            </a:extLst>
          </p:cNvPr>
          <p:cNvGraphicFramePr>
            <a:graphicFrameLocks noGrp="1"/>
          </p:cNvGraphicFramePr>
          <p:nvPr>
            <p:extLst>
              <p:ext uri="{D42A27DB-BD31-4B8C-83A1-F6EECF244321}">
                <p14:modId xmlns:p14="http://schemas.microsoft.com/office/powerpoint/2010/main" val="3585089951"/>
              </p:ext>
            </p:extLst>
          </p:nvPr>
        </p:nvGraphicFramePr>
        <p:xfrm>
          <a:off x="171260" y="111402"/>
          <a:ext cx="12020736" cy="6625064"/>
        </p:xfrm>
        <a:graphic>
          <a:graphicData uri="http://schemas.openxmlformats.org/drawingml/2006/table">
            <a:tbl>
              <a:tblPr firstRow="1" firstCol="1" bandRow="1"/>
              <a:tblGrid>
                <a:gridCol w="1335016">
                  <a:extLst>
                    <a:ext uri="{9D8B030D-6E8A-4147-A177-3AD203B41FA5}">
                      <a16:colId xmlns:a16="http://schemas.microsoft.com/office/drawing/2014/main" val="2798328770"/>
                    </a:ext>
                  </a:extLst>
                </a:gridCol>
                <a:gridCol w="1335016">
                  <a:extLst>
                    <a:ext uri="{9D8B030D-6E8A-4147-A177-3AD203B41FA5}">
                      <a16:colId xmlns:a16="http://schemas.microsoft.com/office/drawing/2014/main" val="2851470237"/>
                    </a:ext>
                  </a:extLst>
                </a:gridCol>
                <a:gridCol w="1335016">
                  <a:extLst>
                    <a:ext uri="{9D8B030D-6E8A-4147-A177-3AD203B41FA5}">
                      <a16:colId xmlns:a16="http://schemas.microsoft.com/office/drawing/2014/main" val="2154283047"/>
                    </a:ext>
                  </a:extLst>
                </a:gridCol>
                <a:gridCol w="1335016">
                  <a:extLst>
                    <a:ext uri="{9D8B030D-6E8A-4147-A177-3AD203B41FA5}">
                      <a16:colId xmlns:a16="http://schemas.microsoft.com/office/drawing/2014/main" val="3647057924"/>
                    </a:ext>
                  </a:extLst>
                </a:gridCol>
                <a:gridCol w="1335016">
                  <a:extLst>
                    <a:ext uri="{9D8B030D-6E8A-4147-A177-3AD203B41FA5}">
                      <a16:colId xmlns:a16="http://schemas.microsoft.com/office/drawing/2014/main" val="446130226"/>
                    </a:ext>
                  </a:extLst>
                </a:gridCol>
                <a:gridCol w="1336414">
                  <a:extLst>
                    <a:ext uri="{9D8B030D-6E8A-4147-A177-3AD203B41FA5}">
                      <a16:colId xmlns:a16="http://schemas.microsoft.com/office/drawing/2014/main" val="1632274922"/>
                    </a:ext>
                  </a:extLst>
                </a:gridCol>
                <a:gridCol w="1336414">
                  <a:extLst>
                    <a:ext uri="{9D8B030D-6E8A-4147-A177-3AD203B41FA5}">
                      <a16:colId xmlns:a16="http://schemas.microsoft.com/office/drawing/2014/main" val="884516262"/>
                    </a:ext>
                  </a:extLst>
                </a:gridCol>
                <a:gridCol w="1336414">
                  <a:extLst>
                    <a:ext uri="{9D8B030D-6E8A-4147-A177-3AD203B41FA5}">
                      <a16:colId xmlns:a16="http://schemas.microsoft.com/office/drawing/2014/main" val="1081010620"/>
                    </a:ext>
                  </a:extLst>
                </a:gridCol>
                <a:gridCol w="1336414">
                  <a:extLst>
                    <a:ext uri="{9D8B030D-6E8A-4147-A177-3AD203B41FA5}">
                      <a16:colId xmlns:a16="http://schemas.microsoft.com/office/drawing/2014/main" val="1581182532"/>
                    </a:ext>
                  </a:extLst>
                </a:gridCol>
              </a:tblGrid>
              <a:tr h="828133">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785061126"/>
                  </a:ext>
                </a:extLst>
              </a:tr>
              <a:tr h="828133">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41543499"/>
                  </a:ext>
                </a:extLst>
              </a:tr>
              <a:tr h="828133">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828133">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828133">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9385001"/>
                  </a:ext>
                </a:extLst>
              </a:tr>
              <a:tr h="828133">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04770830"/>
                  </a:ext>
                </a:extLst>
              </a:tr>
              <a:tr h="828133">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492633543"/>
                  </a:ext>
                </a:extLst>
              </a:tr>
              <a:tr h="828133">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37341571"/>
                  </a:ext>
                </a:extLst>
              </a:tr>
            </a:tbl>
          </a:graphicData>
        </a:graphic>
      </p:graphicFrame>
    </p:spTree>
    <p:extLst>
      <p:ext uri="{BB962C8B-B14F-4D97-AF65-F5344CB8AC3E}">
        <p14:creationId xmlns:p14="http://schemas.microsoft.com/office/powerpoint/2010/main" val="16129202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1538545-34D5-40A0-B2D4-A9D09B45DA81}"/>
              </a:ext>
            </a:extLst>
          </p:cNvPr>
          <p:cNvGraphicFramePr>
            <a:graphicFrameLocks noGrp="1"/>
          </p:cNvGraphicFramePr>
          <p:nvPr>
            <p:extLst>
              <p:ext uri="{D42A27DB-BD31-4B8C-83A1-F6EECF244321}">
                <p14:modId xmlns:p14="http://schemas.microsoft.com/office/powerpoint/2010/main" val="3315738774"/>
              </p:ext>
            </p:extLst>
          </p:nvPr>
        </p:nvGraphicFramePr>
        <p:xfrm>
          <a:off x="136537" y="111402"/>
          <a:ext cx="11970582" cy="6746600"/>
        </p:xfrm>
        <a:graphic>
          <a:graphicData uri="http://schemas.openxmlformats.org/drawingml/2006/table">
            <a:tbl>
              <a:tblPr firstRow="1" firstCol="1" bandRow="1"/>
              <a:tblGrid>
                <a:gridCol w="1329446">
                  <a:extLst>
                    <a:ext uri="{9D8B030D-6E8A-4147-A177-3AD203B41FA5}">
                      <a16:colId xmlns:a16="http://schemas.microsoft.com/office/drawing/2014/main" val="2798328770"/>
                    </a:ext>
                  </a:extLst>
                </a:gridCol>
                <a:gridCol w="1329446">
                  <a:extLst>
                    <a:ext uri="{9D8B030D-6E8A-4147-A177-3AD203B41FA5}">
                      <a16:colId xmlns:a16="http://schemas.microsoft.com/office/drawing/2014/main" val="2851470237"/>
                    </a:ext>
                  </a:extLst>
                </a:gridCol>
                <a:gridCol w="1329446">
                  <a:extLst>
                    <a:ext uri="{9D8B030D-6E8A-4147-A177-3AD203B41FA5}">
                      <a16:colId xmlns:a16="http://schemas.microsoft.com/office/drawing/2014/main" val="2154283047"/>
                    </a:ext>
                  </a:extLst>
                </a:gridCol>
                <a:gridCol w="1329446">
                  <a:extLst>
                    <a:ext uri="{9D8B030D-6E8A-4147-A177-3AD203B41FA5}">
                      <a16:colId xmlns:a16="http://schemas.microsoft.com/office/drawing/2014/main" val="3647057924"/>
                    </a:ext>
                  </a:extLst>
                </a:gridCol>
                <a:gridCol w="1329446">
                  <a:extLst>
                    <a:ext uri="{9D8B030D-6E8A-4147-A177-3AD203B41FA5}">
                      <a16:colId xmlns:a16="http://schemas.microsoft.com/office/drawing/2014/main" val="446130226"/>
                    </a:ext>
                  </a:extLst>
                </a:gridCol>
                <a:gridCol w="1330838">
                  <a:extLst>
                    <a:ext uri="{9D8B030D-6E8A-4147-A177-3AD203B41FA5}">
                      <a16:colId xmlns:a16="http://schemas.microsoft.com/office/drawing/2014/main" val="1632274922"/>
                    </a:ext>
                  </a:extLst>
                </a:gridCol>
                <a:gridCol w="1330838">
                  <a:extLst>
                    <a:ext uri="{9D8B030D-6E8A-4147-A177-3AD203B41FA5}">
                      <a16:colId xmlns:a16="http://schemas.microsoft.com/office/drawing/2014/main" val="884516262"/>
                    </a:ext>
                  </a:extLst>
                </a:gridCol>
                <a:gridCol w="1330838">
                  <a:extLst>
                    <a:ext uri="{9D8B030D-6E8A-4147-A177-3AD203B41FA5}">
                      <a16:colId xmlns:a16="http://schemas.microsoft.com/office/drawing/2014/main" val="1081010620"/>
                    </a:ext>
                  </a:extLst>
                </a:gridCol>
                <a:gridCol w="1330838">
                  <a:extLst>
                    <a:ext uri="{9D8B030D-6E8A-4147-A177-3AD203B41FA5}">
                      <a16:colId xmlns:a16="http://schemas.microsoft.com/office/drawing/2014/main" val="1581182532"/>
                    </a:ext>
                  </a:extLst>
                </a:gridCol>
              </a:tblGrid>
              <a:tr h="843325">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solidFill>
                            <a:srgbClr val="FF0000"/>
                          </a:solidFill>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785061126"/>
                  </a:ext>
                </a:extLst>
              </a:tr>
              <a:tr h="843325">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solidFill>
                            <a:srgbClr val="FF0000"/>
                          </a:solidFill>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41543499"/>
                  </a:ext>
                </a:extLst>
              </a:tr>
              <a:tr h="843325">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solidFill>
                            <a:srgbClr val="FF0000"/>
                          </a:solidFill>
                          <a:latin typeface="Tahoma" panose="020B0604030504040204" pitchFamily="34" charset="0"/>
                          <a:ea typeface="Tahoma" panose="020B0604030504040204" pitchFamily="34" charset="0"/>
                          <a:cs typeface="Tahoma" panose="020B0604030504040204" pitchFamily="34" charset="0"/>
                        </a:rPr>
                        <a:t>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843325">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solidFill>
                            <a:srgbClr val="FF0000"/>
                          </a:solidFill>
                          <a:latin typeface="Tahoma" panose="020B0604030504040204" pitchFamily="34" charset="0"/>
                          <a:ea typeface="Tahoma" panose="020B0604030504040204" pitchFamily="34" charset="0"/>
                          <a:cs typeface="Tahoma" panose="020B0604030504040204" pitchFamily="34" charset="0"/>
                        </a:rPr>
                        <a:t>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843325">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solidFill>
                            <a:srgbClr val="FF0000"/>
                          </a:solidFill>
                          <a:latin typeface="Tahoma" panose="020B0604030504040204" pitchFamily="34" charset="0"/>
                          <a:ea typeface="Tahoma" panose="020B0604030504040204" pitchFamily="34" charset="0"/>
                          <a:cs typeface="Tahoma" panose="020B0604030504040204" pitchFamily="34" charset="0"/>
                        </a:rPr>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9385001"/>
                  </a:ext>
                </a:extLst>
              </a:tr>
              <a:tr h="843325">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solidFill>
                            <a:srgbClr val="FF0000"/>
                          </a:solidFill>
                          <a:latin typeface="Tahoma" panose="020B0604030504040204" pitchFamily="34" charset="0"/>
                          <a:ea typeface="Tahoma" panose="020B0604030504040204" pitchFamily="34" charset="0"/>
                          <a:cs typeface="Tahoma" panose="020B0604030504040204" pitchFamily="34" charset="0"/>
                        </a:rPr>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04770830"/>
                  </a:ext>
                </a:extLst>
              </a:tr>
              <a:tr h="843325">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solidFill>
                            <a:srgbClr val="FF0000"/>
                          </a:solidFill>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492633543"/>
                  </a:ext>
                </a:extLst>
              </a:tr>
              <a:tr h="843325">
                <a:tc>
                  <a:txBody>
                    <a:bodyPr/>
                    <a:lstStyle/>
                    <a:p>
                      <a:pPr algn="ctr"/>
                      <a:endParaRPr lang="en-US" sz="4800" b="1">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4800" b="1">
                          <a:solidFill>
                            <a:srgbClr val="FF0000"/>
                          </a:solidFill>
                          <a:latin typeface="Tahoma" panose="020B0604030504040204" pitchFamily="34" charset="0"/>
                          <a:ea typeface="Tahoma" panose="020B0604030504040204" pitchFamily="34" charset="0"/>
                          <a:cs typeface="Tahoma" panose="020B060403050404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4800" b="1">
                          <a:latin typeface="Tahoma" panose="020B0604030504040204" pitchFamily="34" charset="0"/>
                          <a:ea typeface="Tahoma" panose="020B0604030504040204" pitchFamily="34" charset="0"/>
                          <a:cs typeface="Tahoma" panose="020B0604030504040204" pitchFamily="34" charset="0"/>
                        </a:rPr>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37341571"/>
                  </a:ext>
                </a:extLst>
              </a:tr>
            </a:tbl>
          </a:graphicData>
        </a:graphic>
      </p:graphicFrame>
    </p:spTree>
    <p:extLst>
      <p:ext uri="{BB962C8B-B14F-4D97-AF65-F5344CB8AC3E}">
        <p14:creationId xmlns:p14="http://schemas.microsoft.com/office/powerpoint/2010/main" val="38489114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E6FF85-6756-434B-A8E1-E10F6E46C5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26070" y="3211551"/>
            <a:ext cx="4022323" cy="32886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hought Bubble: Cloud 5">
            <a:extLst>
              <a:ext uri="{FF2B5EF4-FFF2-40B4-BE49-F238E27FC236}">
                <a16:creationId xmlns:a16="http://schemas.microsoft.com/office/drawing/2014/main" id="{431C5340-3CA1-47F1-8EAE-0D2383149045}"/>
              </a:ext>
            </a:extLst>
          </p:cNvPr>
          <p:cNvSpPr/>
          <p:nvPr/>
        </p:nvSpPr>
        <p:spPr>
          <a:xfrm>
            <a:off x="4467225" y="86845"/>
            <a:ext cx="7724776" cy="6296025"/>
          </a:xfrm>
          <a:prstGeom prst="cloudCallout">
            <a:avLst>
              <a:gd name="adj1" fmla="val -47502"/>
              <a:gd name="adj2" fmla="val 49905"/>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2ADFAF-9DC5-4BFB-A7AD-1DD2DCFFB09F}"/>
              </a:ext>
            </a:extLst>
          </p:cNvPr>
          <p:cNvSpPr txBox="1"/>
          <p:nvPr/>
        </p:nvSpPr>
        <p:spPr>
          <a:xfrm>
            <a:off x="4971947" y="1426414"/>
            <a:ext cx="6234533" cy="3974101"/>
          </a:xfrm>
          <a:prstGeom prst="rect">
            <a:avLst/>
          </a:prstGeom>
          <a:noFill/>
        </p:spPr>
        <p:txBody>
          <a:bodyPr wrap="square">
            <a:spAutoFit/>
          </a:bodyPr>
          <a:lstStyle/>
          <a:p>
            <a:pPr lvl="0" algn="ctr">
              <a:lnSpc>
                <a:spcPct val="107000"/>
              </a:lnSpc>
              <a:spcAft>
                <a:spcPts val="800"/>
              </a:spcAft>
              <a:defRPr/>
            </a:pPr>
            <a:r>
              <a:rPr lang="en-US" sz="4800" b="1">
                <a:solidFill>
                  <a:srgbClr val="FF0000"/>
                </a:solidFill>
                <a:latin typeface="Verdana" panose="020B0604030504040204" pitchFamily="34" charset="0"/>
                <a:ea typeface="Verdana" panose="020B0604030504040204" pitchFamily="34" charset="0"/>
                <a:cs typeface="Times New Roman" panose="02020603050405020304" pitchFamily="18" charset="0"/>
              </a:rPr>
              <a:t>THIẾU NHI LÀM GÌ ĐỂ TRỞ NÊN MUỐN VÀ ÁNH SÁNG TRONG CUỘC SỐNG?</a:t>
            </a:r>
            <a:endParaRPr kumimoji="0" lang="en-US" sz="48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5EF6069-D6E0-4AA3-BC00-AEC2B19ED6CD}"/>
              </a:ext>
            </a:extLst>
          </p:cNvPr>
          <p:cNvSpPr txBox="1"/>
          <p:nvPr/>
        </p:nvSpPr>
        <p:spPr>
          <a:xfrm>
            <a:off x="780654" y="725711"/>
            <a:ext cx="286210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srgbClr val="FF0000"/>
                </a:solidFill>
                <a:effectLst>
                  <a:outerShdw blurRad="38100" dist="25400" dir="5400000" algn="ctr" rotWithShape="0">
                    <a:srgbClr val="6E747A">
                      <a:alpha val="43000"/>
                    </a:srgbClr>
                  </a:outerShdw>
                </a:effectLst>
                <a:uLnTx/>
                <a:uFillTx/>
                <a:latin typeface="Algerian" panose="04020705040A02060702" pitchFamily="82" charset="0"/>
                <a:ea typeface="+mn-ea"/>
                <a:cs typeface="+mn-cs"/>
              </a:rPr>
              <a:t>THIẾU NHI YÊU CHÚA</a:t>
            </a:r>
          </a:p>
        </p:txBody>
      </p:sp>
    </p:spTree>
    <p:extLst>
      <p:ext uri="{BB962C8B-B14F-4D97-AF65-F5344CB8AC3E}">
        <p14:creationId xmlns:p14="http://schemas.microsoft.com/office/powerpoint/2010/main" val="5939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1000"/>
                                        <p:tgtEl>
                                          <p:spTgt spid="6"/>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par>
                          <p:cTn id="18" fill="hold">
                            <p:stCondLst>
                              <p:cond delay="2500"/>
                            </p:stCondLst>
                            <p:childTnLst>
                              <p:par>
                                <p:cTn id="19" presetID="1" presetClass="entr" presetSubtype="0" fill="hold" nodeType="after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par>
                          <p:cTn id="21" fill="hold">
                            <p:stCondLst>
                              <p:cond delay="2500"/>
                            </p:stCondLst>
                            <p:childTnLst>
                              <p:par>
                                <p:cTn id="22" presetID="19" presetClass="emph" presetSubtype="0" repeatCount="indefinite" fill="hold" grpId="0" nodeType="afterEffect">
                                  <p:stCondLst>
                                    <p:cond delay="0"/>
                                  </p:stCondLst>
                                  <p:childTnLst>
                                    <p:animClr clrSpc="rgb" dir="cw">
                                      <p:cBhvr override="childStyle">
                                        <p:cTn id="23" dur="1000" fill="hold"/>
                                        <p:tgtEl>
                                          <p:spTgt spid="10">
                                            <p:txEl>
                                              <p:pRg st="0" end="0"/>
                                            </p:txEl>
                                          </p:spTgt>
                                        </p:tgtEl>
                                        <p:attrNameLst>
                                          <p:attrName>style.color</p:attrName>
                                        </p:attrNameLst>
                                      </p:cBhvr>
                                      <p:to>
                                        <a:srgbClr val="3CE250"/>
                                      </p:to>
                                    </p:animClr>
                                    <p:animClr clrSpc="rgb" dir="cw">
                                      <p:cBhvr>
                                        <p:cTn id="24" dur="1000" fill="hold"/>
                                        <p:tgtEl>
                                          <p:spTgt spid="10">
                                            <p:txEl>
                                              <p:pRg st="0" end="0"/>
                                            </p:txEl>
                                          </p:spTgt>
                                        </p:tgtEl>
                                        <p:attrNameLst>
                                          <p:attrName>fillcolor</p:attrName>
                                        </p:attrNameLst>
                                      </p:cBhvr>
                                      <p:to>
                                        <a:srgbClr val="3CE250"/>
                                      </p:to>
                                    </p:animClr>
                                    <p:set>
                                      <p:cBhvr>
                                        <p:cTn id="25" dur="1000" fill="hold"/>
                                        <p:tgtEl>
                                          <p:spTgt spid="10">
                                            <p:txEl>
                                              <p:pRg st="0" end="0"/>
                                            </p:txEl>
                                          </p:spTgt>
                                        </p:tgtEl>
                                        <p:attrNameLst>
                                          <p:attrName>fill.type</p:attrName>
                                        </p:attrNameLst>
                                      </p:cBhvr>
                                      <p:to>
                                        <p:strVal val="solid"/>
                                      </p:to>
                                    </p:set>
                                    <p:set>
                                      <p:cBhvr>
                                        <p:cTn id="26" dur="1000" fill="hold"/>
                                        <p:tgtEl>
                                          <p:spTgt spid="10">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40210"/>
            <a:ext cx="12192000" cy="6217789"/>
          </a:xfrm>
        </p:spPr>
        <p:txBody>
          <a:bodyPr>
            <a:noAutofit/>
          </a:bodyPr>
          <a:lstStyle/>
          <a:p>
            <a:pPr algn="just">
              <a:lnSpc>
                <a:spcPct val="100000"/>
              </a:lnSpc>
              <a:spcBef>
                <a:spcPts val="450"/>
              </a:spcBef>
              <a:spcAft>
                <a:spcPts val="450"/>
              </a:spcAft>
            </a:pPr>
            <a:r>
              <a:rPr lang="vi-VN" sz="8000" b="1">
                <a:latin typeface="Tahoma" panose="020B0604030504040204" pitchFamily="34" charset="0"/>
                <a:ea typeface="Tahoma" panose="020B0604030504040204" pitchFamily="34" charset="0"/>
                <a:cs typeface="Tahoma" panose="020B0604030504040204" pitchFamily="34" charset="0"/>
              </a:rPr>
              <a:t>Khi ấy, Đức Giê-su nói với các môn đệ rằng:</a:t>
            </a:r>
            <a:r>
              <a:rPr lang="en-US" sz="8000" b="1">
                <a:latin typeface="Tahoma" panose="020B0604030504040204" pitchFamily="34" charset="0"/>
                <a:ea typeface="Tahoma" panose="020B0604030504040204" pitchFamily="34" charset="0"/>
                <a:cs typeface="Tahoma" panose="020B0604030504040204" pitchFamily="34" charset="0"/>
              </a:rPr>
              <a:t> </a:t>
            </a:r>
            <a:r>
              <a:rPr lang="vi-VN" sz="8000" b="1">
                <a:latin typeface="Tahoma" panose="020B0604030504040204" pitchFamily="34" charset="0"/>
                <a:ea typeface="Tahoma" panose="020B0604030504040204" pitchFamily="34" charset="0"/>
                <a:cs typeface="Tahoma" panose="020B0604030504040204" pitchFamily="34" charset="0"/>
              </a:rPr>
              <a:t>"Chính anh em là muối cho đời</a:t>
            </a:r>
            <a:r>
              <a:rPr lang="en-US" sz="8000" b="1">
                <a:latin typeface="Tahoma" panose="020B0604030504040204" pitchFamily="34" charset="0"/>
                <a:ea typeface="Tahoma" panose="020B0604030504040204" pitchFamily="34" charset="0"/>
                <a:cs typeface="Tahoma" panose="020B0604030504040204" pitchFamily="34" charset="0"/>
              </a:rPr>
              <a:t>.</a:t>
            </a:r>
          </a:p>
        </p:txBody>
      </p:sp>
      <p:sp>
        <p:nvSpPr>
          <p:cNvPr id="3" name="TextBox 2">
            <a:extLst>
              <a:ext uri="{FF2B5EF4-FFF2-40B4-BE49-F238E27FC236}">
                <a16:creationId xmlns:a16="http://schemas.microsoft.com/office/drawing/2014/main" id="{660EDB3B-D92F-4149-A43E-A60728ADD0BE}"/>
              </a:ext>
            </a:extLst>
          </p:cNvPr>
          <p:cNvSpPr txBox="1"/>
          <p:nvPr/>
        </p:nvSpPr>
        <p:spPr>
          <a:xfrm>
            <a:off x="138023" y="101601"/>
            <a:ext cx="11947585" cy="646331"/>
          </a:xfrm>
          <a:prstGeom prst="rect">
            <a:avLst/>
          </a:prstGeom>
          <a:noFill/>
        </p:spPr>
        <p:txBody>
          <a:bodyPr wrap="square" rtlCol="0">
            <a:spAutoFit/>
          </a:bodyPr>
          <a:lstStyle/>
          <a:p>
            <a:pPr algn="ct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TIN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MỪNG</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CHÚA</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GIÊSU</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THEO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THÁNH</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MÁT-THÊU</a:t>
            </a:r>
            <a:endParaRPr lang="en-US" sz="3600">
              <a:solidFill>
                <a:srgbClr val="FF0000"/>
              </a:solidFill>
            </a:endParaRPr>
          </a:p>
        </p:txBody>
      </p:sp>
    </p:spTree>
    <p:extLst>
      <p:ext uri="{BB962C8B-B14F-4D97-AF65-F5344CB8AC3E}">
        <p14:creationId xmlns:p14="http://schemas.microsoft.com/office/powerpoint/2010/main" val="3973535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a:latin typeface="Tahoma" panose="020B0604030504040204" pitchFamily="34" charset="0"/>
                <a:ea typeface="Tahoma" panose="020B0604030504040204" pitchFamily="34" charset="0"/>
                <a:cs typeface="Tahoma" panose="020B0604030504040204" pitchFamily="34" charset="0"/>
              </a:rPr>
              <a:t>Nhưng muối mà nhạt đi, thì lấy gì muối nó cho mặn lại? Nó đã thành vô dụng, thì chỉ còn việc quăng ra ngoài cho người ta chà đạp thôi.</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26677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8000" b="1">
                <a:latin typeface="Tahoma" panose="020B0604030504040204" pitchFamily="34" charset="0"/>
                <a:ea typeface="Tahoma" panose="020B0604030504040204" pitchFamily="34" charset="0"/>
                <a:cs typeface="Tahoma" panose="020B0604030504040204" pitchFamily="34" charset="0"/>
              </a:rPr>
              <a:t>"Chính anh em là ánh sáng cho trần gian. Một thành xây trên núi không tài nào che giấu được.</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03932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6250"/>
            <a:ext cx="12192000"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Cũng chẳng có ai thắp đèn rồi lại để dưới cái thùng, nhưng đặt trên đế, và đèn soi chiếu cho mọi người trong nhà.</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5012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350"/>
            <a:ext cx="12192000" cy="6800850"/>
          </a:xfrm>
        </p:spPr>
        <p:txBody>
          <a:bodyPr>
            <a:noAutofit/>
          </a:bodyPr>
          <a:lstStyle/>
          <a:p>
            <a:pPr algn="just"/>
            <a:r>
              <a:rPr lang="vi-VN" sz="9600" b="1">
                <a:latin typeface="Tahoma" panose="020B0604030504040204" pitchFamily="34" charset="0"/>
                <a:ea typeface="Tahoma" panose="020B0604030504040204" pitchFamily="34" charset="0"/>
                <a:cs typeface="Tahoma" panose="020B0604030504040204" pitchFamily="34" charset="0"/>
              </a:rPr>
              <a:t>Cũng vậy, ánh sáng của anh em phải chiếu giãi trước mặt thiên hạ, </a:t>
            </a:r>
            <a:endParaRPr lang="en-US" sz="96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37750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2045"/>
            <a:ext cx="12192000" cy="6333423"/>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để họ thấy những công việc tốt đẹp anh em làm, mà tôn vinh Cha của anh em, Đấng ngự trên trời.</a:t>
            </a:r>
            <a:r>
              <a:rPr lang="en-US" sz="8000" b="1">
                <a:solidFill>
                  <a:srgbClr val="FF0000"/>
                </a:solidFill>
                <a:latin typeface="Tahoma" panose="020B0604030504040204" pitchFamily="34" charset="0"/>
                <a:ea typeface="Tahoma" panose="020B0604030504040204" pitchFamily="34" charset="0"/>
                <a:cs typeface="Tahoma" panose="020B0604030504040204" pitchFamily="34" charset="0"/>
              </a:rPr>
              <a:t> Đó là Lời Chúa</a:t>
            </a:r>
            <a:endParaRPr lang="vi-VN" sz="8000" b="1">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4143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F8D9111-116A-4B97-BC29-7BA650ABBD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1632" y="657143"/>
            <a:ext cx="5888736" cy="4934114"/>
          </a:xfrm>
          <a:prstGeom prst="rect">
            <a:avLst/>
          </a:prstGeom>
        </p:spPr>
      </p:pic>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3" action="ppaction://hlinksldjump"/>
          </p:cNvPr>
          <p:cNvSpPr>
            <a:spLocks noChangeArrowheads="1"/>
          </p:cNvSpPr>
          <p:nvPr/>
        </p:nvSpPr>
        <p:spPr bwMode="auto">
          <a:xfrm>
            <a:off x="1524001" y="5539206"/>
            <a:ext cx="9143999" cy="1064795"/>
          </a:xfrm>
          <a:prstGeom prst="flowChartAlternateProcess">
            <a:avLst/>
          </a:prstGeom>
          <a:solidFill>
            <a:srgbClr val="7030A0">
              <a:alpha val="83000"/>
            </a:srgbClr>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27805390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anim calcmode="lin" valueType="num">
                                      <p:cBhvr>
                                        <p:cTn id="8" dur="500" fill="hold"/>
                                        <p:tgtEl>
                                          <p:spTgt spid="8"/>
                                        </p:tgtEl>
                                        <p:attrNameLst>
                                          <p:attrName>ppt_w</p:attrName>
                                        </p:attrNameLst>
                                      </p:cBhvr>
                                      <p:tavLst>
                                        <p:tav tm="0" fmla="#ppt_w*sin(2.5*pi*$)">
                                          <p:val>
                                            <p:fltVal val="0"/>
                                          </p:val>
                                        </p:tav>
                                        <p:tav tm="100000">
                                          <p:val>
                                            <p:fltVal val="1"/>
                                          </p:val>
                                        </p:tav>
                                      </p:tavLst>
                                    </p:anim>
                                    <p:anim calcmode="lin" valueType="num">
                                      <p:cBhvr>
                                        <p:cTn id="9" dur="500" fill="hold"/>
                                        <p:tgtEl>
                                          <p:spTgt spid="8"/>
                                        </p:tgtEl>
                                        <p:attrNameLst>
                                          <p:attrName>ppt_h</p:attrName>
                                        </p:attrNameLst>
                                      </p:cBhvr>
                                      <p:tavLst>
                                        <p:tav tm="0">
                                          <p:val>
                                            <p:strVal val="#ppt_h"/>
                                          </p:val>
                                        </p:tav>
                                        <p:tav tm="100000">
                                          <p:val>
                                            <p:strVal val="#ppt_h"/>
                                          </p:val>
                                        </p:tav>
                                      </p:tavLst>
                                    </p:anim>
                                  </p:childTnLst>
                                </p:cTn>
                              </p:par>
                            </p:childTnLst>
                          </p:cTn>
                        </p:par>
                        <p:par>
                          <p:cTn id="10" fill="hold">
                            <p:stCondLst>
                              <p:cond delay="950"/>
                            </p:stCondLst>
                            <p:childTnLst>
                              <p:par>
                                <p:cTn id="11" presetID="16" presetClass="entr" presetSubtype="21" fill="hold" grpId="0" nodeType="afterEffect">
                                  <p:stCondLst>
                                    <p:cond delay="0"/>
                                  </p:stCondLst>
                                  <p:childTnLst>
                                    <p:set>
                                      <p:cBhvr>
                                        <p:cTn id="12" dur="1" fill="hold">
                                          <p:stCondLst>
                                            <p:cond delay="0"/>
                                          </p:stCondLst>
                                        </p:cTn>
                                        <p:tgtEl>
                                          <p:spTgt spid="2054"/>
                                        </p:tgtEl>
                                        <p:attrNameLst>
                                          <p:attrName>style.visibility</p:attrName>
                                        </p:attrNameLst>
                                      </p:cBhvr>
                                      <p:to>
                                        <p:strVal val="visible"/>
                                      </p:to>
                                    </p:set>
                                    <p:animEffect transition="in" filter="barn(inVertical)">
                                      <p:cBhvr>
                                        <p:cTn id="13" dur="500"/>
                                        <p:tgtEl>
                                          <p:spTgt spid="2054"/>
                                        </p:tgtEl>
                                      </p:cBhvr>
                                    </p:animEffect>
                                  </p:childTnLst>
                                </p:cTn>
                              </p:par>
                              <p:par>
                                <p:cTn id="14" presetID="21" presetClass="emph" presetSubtype="0" repeatCount="indefinite" fill="hold" grpId="1" nodeType="withEffect">
                                  <p:stCondLst>
                                    <p:cond delay="0"/>
                                  </p:stCondLst>
                                  <p:childTnLst>
                                    <p:animClr clrSpc="hsl" dir="cw">
                                      <p:cBhvr override="childStyle">
                                        <p:cTn id="15" dur="500" fill="hold"/>
                                        <p:tgtEl>
                                          <p:spTgt spid="2054"/>
                                        </p:tgtEl>
                                        <p:attrNameLst>
                                          <p:attrName>style.color</p:attrName>
                                        </p:attrNameLst>
                                      </p:cBhvr>
                                      <p:by>
                                        <p:hsl h="7200000" s="0" l="0"/>
                                      </p:by>
                                    </p:animClr>
                                    <p:animClr clrSpc="hsl" dir="cw">
                                      <p:cBhvr>
                                        <p:cTn id="16" dur="500" fill="hold"/>
                                        <p:tgtEl>
                                          <p:spTgt spid="2054"/>
                                        </p:tgtEl>
                                        <p:attrNameLst>
                                          <p:attrName>fillcolor</p:attrName>
                                        </p:attrNameLst>
                                      </p:cBhvr>
                                      <p:by>
                                        <p:hsl h="7200000" s="0" l="0"/>
                                      </p:by>
                                    </p:animClr>
                                    <p:animClr clrSpc="hsl" dir="cw">
                                      <p:cBhvr>
                                        <p:cTn id="17" dur="500" fill="hold"/>
                                        <p:tgtEl>
                                          <p:spTgt spid="2054"/>
                                        </p:tgtEl>
                                        <p:attrNameLst>
                                          <p:attrName>stroke.color</p:attrName>
                                        </p:attrNameLst>
                                      </p:cBhvr>
                                      <p:by>
                                        <p:hsl h="7200000" s="0" l="0"/>
                                      </p:by>
                                    </p:animClr>
                                    <p:set>
                                      <p:cBhvr>
                                        <p:cTn id="18"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Ánh sáng</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Men</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Muối</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Sự an ủi</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60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1</a:t>
            </a:r>
            <a:r>
              <a:rPr kumimoji="0" lang="en-US" sz="60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6000" b="1">
                <a:solidFill>
                  <a:schemeClr val="tx1">
                    <a:lumMod val="95000"/>
                    <a:lumOff val="5000"/>
                  </a:schemeClr>
                </a:solidFill>
                <a:latin typeface="Verdana" panose="020B0604030504040204" pitchFamily="34" charset="0"/>
                <a:ea typeface="Verdana" panose="020B0604030504040204" pitchFamily="34" charset="0"/>
              </a:rPr>
              <a:t>ĐỨC GIÊSU NÓI ANH EM </a:t>
            </a:r>
            <a:r>
              <a:rPr lang="vi-VN" sz="6000" b="1">
                <a:solidFill>
                  <a:srgbClr val="FF0000"/>
                </a:solidFill>
                <a:latin typeface="Verdana" panose="020B0604030504040204" pitchFamily="34" charset="0"/>
                <a:ea typeface="Verdana" panose="020B0604030504040204" pitchFamily="34" charset="0"/>
              </a:rPr>
              <a:t>LÀ GÌ </a:t>
            </a:r>
            <a:r>
              <a:rPr lang="vi-VN" sz="6000" b="1">
                <a:solidFill>
                  <a:schemeClr val="tx1">
                    <a:lumMod val="95000"/>
                    <a:lumOff val="5000"/>
                  </a:schemeClr>
                </a:solidFill>
                <a:latin typeface="Verdana" panose="020B0604030504040204" pitchFamily="34" charset="0"/>
                <a:ea typeface="Verdana" panose="020B0604030504040204" pitchFamily="34" charset="0"/>
              </a:rPr>
              <a:t>CHO ĐỜI?</a:t>
            </a:r>
            <a:endParaRPr lang="vi-VN" sz="60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3627646"/>
            <a:ext cx="12246884" cy="812664"/>
            <a:chOff x="-1896924" y="4695363"/>
            <a:chExt cx="10572108" cy="696555"/>
          </a:xfrm>
          <a:solidFill>
            <a:srgbClr val="00B0F0"/>
          </a:solidFill>
        </p:grpSpPr>
        <p:sp>
          <p:nvSpPr>
            <p:cNvPr id="33" name="Rounded Rectangle 12"/>
            <p:cNvSpPr>
              <a:spLocks noChangeArrowheads="1"/>
            </p:cNvSpPr>
            <p:nvPr/>
          </p:nvSpPr>
          <p:spPr bwMode="auto">
            <a:xfrm>
              <a:off x="-963885" y="4706118"/>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Muối</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11556263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4446</TotalTime>
  <Words>768</Words>
  <Application>Microsoft Office PowerPoint</Application>
  <PresentationFormat>Widescreen</PresentationFormat>
  <Paragraphs>282</Paragraphs>
  <Slides>18</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Algerian</vt:lpstr>
      <vt:lpstr>Arial</vt:lpstr>
      <vt:lpstr>Calibri</vt:lpstr>
      <vt:lpstr>Calibri Light</vt:lpstr>
      <vt:lpstr>Montserrat Black</vt:lpstr>
      <vt:lpstr>Tahoma</vt:lpstr>
      <vt:lpstr>Times New Roman</vt:lpstr>
      <vt:lpstr>Verdana</vt:lpstr>
      <vt:lpstr>Office Theme</vt:lpstr>
      <vt:lpstr>PowerPoint Presentation</vt:lpstr>
      <vt:lpstr>Khi ấy, Đức Giê-su nói với các môn đệ rằng: "Chính anh em là muối cho đời.</vt:lpstr>
      <vt:lpstr>Nhưng muối mà nhạt đi, thì lấy gì muối nó cho mặn lại? Nó đã thành vô dụng, thì chỉ còn việc quăng ra ngoài cho người ta chà đạp thôi.</vt:lpstr>
      <vt:lpstr>"Chính anh em là ánh sáng cho trần gian. Một thành xây trên núi không tài nào che giấu được.</vt:lpstr>
      <vt:lpstr>Cũng chẳng có ai thắp đèn rồi lại để dưới cái thùng, nhưng đặt trên đế, và đèn soi chiếu cho mọi người trong nhà.</vt:lpstr>
      <vt:lpstr>Cũng vậy, ánh sáng của anh em phải chiếu giãi trước mặt thiên hạ, </vt:lpstr>
      <vt:lpstr>để họ thấy những công việc tốt đẹp anh em làm, mà tôn vinh Cha của anh em, Đấng ngự trên trời. Đó là Lời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jacky phan</dc:creator>
  <cp:lastModifiedBy>Mr Tam Nguyen</cp:lastModifiedBy>
  <cp:revision>102</cp:revision>
  <dcterms:created xsi:type="dcterms:W3CDTF">2022-01-14T15:16:50Z</dcterms:created>
  <dcterms:modified xsi:type="dcterms:W3CDTF">2026-02-07T02:52:56Z</dcterms:modified>
</cp:coreProperties>
</file>