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4" r:id="rId3"/>
    <p:sldId id="315" r:id="rId4"/>
    <p:sldId id="578" r:id="rId5"/>
    <p:sldId id="569" r:id="rId6"/>
    <p:sldId id="570" r:id="rId7"/>
    <p:sldId id="586" r:id="rId8"/>
    <p:sldId id="587" r:id="rId9"/>
    <p:sldId id="260" r:id="rId10"/>
    <p:sldId id="308" r:id="rId11"/>
    <p:sldId id="386" r:id="rId12"/>
    <p:sldId id="387" r:id="rId13"/>
    <p:sldId id="388" r:id="rId14"/>
    <p:sldId id="391" r:id="rId15"/>
    <p:sldId id="293" r:id="rId16"/>
    <p:sldId id="294" r:id="rId17"/>
    <p:sldId id="393" r:id="rId18"/>
    <p:sldId id="594" r:id="rId19"/>
    <p:sldId id="296"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5" d="100"/>
          <a:sy n="125" d="100"/>
        </p:scale>
        <p:origin x="3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31/01/2026</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31/01/2026</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IV THƯỜNG NIÊN - A</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Đức Giêsu.</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Thánh Gioan Tẩy giả.</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Ông Môsê.</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Thánh Matthêu.</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rgbClr val="FF0000"/>
                </a:solidFill>
                <a:latin typeface="Verdana" panose="020B0604030504040204" pitchFamily="34" charset="0"/>
                <a:ea typeface="Verdana" panose="020B0604030504040204" pitchFamily="34" charset="0"/>
              </a:rPr>
              <a:t>AI</a:t>
            </a:r>
            <a:r>
              <a:rPr lang="vi-VN" sz="6000" b="1">
                <a:solidFill>
                  <a:schemeClr val="tx1">
                    <a:lumMod val="95000"/>
                    <a:lumOff val="5000"/>
                  </a:schemeClr>
                </a:solidFill>
                <a:latin typeface="Verdana" panose="020B0604030504040204" pitchFamily="34" charset="0"/>
                <a:ea typeface="Verdana" panose="020B0604030504040204" pitchFamily="34" charset="0"/>
              </a:rPr>
              <a:t> ĐÃ DẠY DÂN CHÚNG “TÁM MỐI PHÚC THẬT”?</a:t>
            </a:r>
            <a:endParaRPr lang="vi-VN" sz="60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495746"/>
            <a:ext cx="12246884" cy="812664"/>
            <a:chOff x="-1896924" y="4695363"/>
            <a:chExt cx="10572108" cy="696555"/>
          </a:xfrm>
          <a:solidFill>
            <a:srgbClr val="00B0F0"/>
          </a:solidFill>
        </p:grpSpPr>
        <p:sp>
          <p:nvSpPr>
            <p:cNvPr id="33" name="Rounded Rectangle 12"/>
            <p:cNvSpPr>
              <a:spLocks noChangeArrowheads="1"/>
            </p:cNvSpPr>
            <p:nvPr/>
          </p:nvSpPr>
          <p:spPr bwMode="auto">
            <a:xfrm>
              <a:off x="-963885" y="4706118"/>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Đức Giêsu.</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901441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it-IT" sz="4800" b="1">
                  <a:solidFill>
                    <a:prstClr val="black"/>
                  </a:solidFill>
                  <a:latin typeface="Times New Roman" pitchFamily="18" charset="0"/>
                  <a:cs typeface="Times New Roman" pitchFamily="18" charset="0"/>
                </a:rPr>
                <a:t>Trong Đền thờ Giêrusalem.</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Bên bờ giếng Giacóp</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Trên núi.</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Trong Hội đường Nadarét.</a:t>
              </a:r>
              <a:endPar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2</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ĐỨC GIÊSU DẠY DÂN CHÚNG “TÁM MỐI PHÚC THẬT” </a:t>
            </a:r>
            <a:r>
              <a:rPr lang="vi-VN" sz="5400" b="1">
                <a:solidFill>
                  <a:srgbClr val="FF0000"/>
                </a:solidFill>
                <a:latin typeface="Verdana" panose="020B0604030504040204" pitchFamily="34" charset="0"/>
                <a:ea typeface="Verdana" panose="020B0604030504040204" pitchFamily="34" charset="0"/>
              </a:rPr>
              <a:t>TẠI ĐÂU</a:t>
            </a:r>
            <a:r>
              <a:rPr lang="vi-VN" sz="5400" b="1">
                <a:solidFill>
                  <a:schemeClr val="tx1"/>
                </a:solidFill>
                <a:latin typeface="Verdana" panose="020B0604030504040204" pitchFamily="34" charset="0"/>
                <a:ea typeface="Verdana" panose="020B0604030504040204" pitchFamily="34" charset="0"/>
              </a:rPr>
              <a:t>?</a:t>
            </a:r>
          </a:p>
        </p:txBody>
      </p:sp>
      <p:grpSp>
        <p:nvGrpSpPr>
          <p:cNvPr id="9" name="Group 33"/>
          <p:cNvGrpSpPr>
            <a:grpSpLocks/>
          </p:cNvGrpSpPr>
          <p:nvPr/>
        </p:nvGrpSpPr>
        <p:grpSpPr bwMode="auto">
          <a:xfrm>
            <a:off x="-48988" y="363933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Trên núi.</a:t>
              </a:r>
              <a:endPar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161862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Hạnh phúc.</a:t>
              </a:r>
              <a:endPar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Đất Hứa.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Thiên Đàng.</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Nước Trời.</a:t>
              </a:r>
              <a:endPar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6000" b="1">
                <a:solidFill>
                  <a:srgbClr val="FF0000"/>
                </a:solidFill>
                <a:latin typeface="Verdana" panose="020B0604030504040204" pitchFamily="34" charset="0"/>
                <a:ea typeface="Verdana" panose="020B0604030504040204" pitchFamily="34" charset="0"/>
                <a:cs typeface="Tahoma" panose="020B0604030504040204" pitchFamily="34" charset="0"/>
              </a:rPr>
              <a:t>3</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solidFill>
                <a:latin typeface="Verdana" panose="020B0604030504040204" pitchFamily="34" charset="0"/>
                <a:ea typeface="Verdana" panose="020B0604030504040204" pitchFamily="34" charset="0"/>
              </a:rPr>
              <a:t>“PHÚC THAY AI HIỀN LÀNH, VÌ HỌ SẼ ĐƯỢC </a:t>
            </a:r>
            <a:r>
              <a:rPr lang="vi-VN" sz="6000" b="1">
                <a:solidFill>
                  <a:srgbClr val="FF0000"/>
                </a:solidFill>
                <a:latin typeface="Verdana" panose="020B0604030504040204" pitchFamily="34" charset="0"/>
                <a:ea typeface="Verdana" panose="020B0604030504040204" pitchFamily="34" charset="0"/>
              </a:rPr>
              <a:t>… … …</a:t>
            </a:r>
            <a:r>
              <a:rPr lang="vi-VN" sz="6000" b="1">
                <a:solidFill>
                  <a:schemeClr val="tx1"/>
                </a:solidFill>
                <a:latin typeface="Verdana" panose="020B0604030504040204" pitchFamily="34" charset="0"/>
                <a:ea typeface="Verdana" panose="020B0604030504040204" pitchFamily="34" charset="0"/>
              </a:rPr>
              <a:t> LÀM GIA NGHIỆP.”</a:t>
            </a:r>
            <a:endParaRPr lang="vi-VN" sz="60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2741972"/>
            <a:ext cx="12248199" cy="802935"/>
            <a:chOff x="-1896924" y="4683020"/>
            <a:chExt cx="10573245" cy="688222"/>
          </a:xfrm>
          <a:solidFill>
            <a:srgbClr val="00B0F0"/>
          </a:solidFill>
        </p:grpSpPr>
        <p:sp>
          <p:nvSpPr>
            <p:cNvPr id="33" name="Rounded Rectangle 12"/>
            <p:cNvSpPr>
              <a:spLocks noChangeArrowheads="1"/>
            </p:cNvSpPr>
            <p:nvPr/>
          </p:nvSpPr>
          <p:spPr bwMode="auto">
            <a:xfrm>
              <a:off x="-962748" y="46830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Đất Hứa.</a:t>
              </a:r>
              <a:endPar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9714439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Chúc phúc.</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Ủi an.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Cứu độ.</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Xót thương.</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rgbClr val="FF0000"/>
                </a:solidFill>
                <a:latin typeface="Verdana" panose="020B0604030504040204" pitchFamily="34" charset="0"/>
                <a:ea typeface="Verdana" panose="020B0604030504040204" pitchFamily="34" charset="0"/>
                <a:cs typeface="Tahoma" panose="020B0604030504040204" pitchFamily="34" charset="0"/>
              </a:rPr>
              <a:t>4</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“PHÚC THAY AI XÓT THƯƠNG NGƯỜI, VÌ HỌ SẼ ĐƯỢC THIÊN CHÚA </a:t>
            </a:r>
            <a:r>
              <a:rPr lang="vi-VN" sz="4800" b="1">
                <a:solidFill>
                  <a:srgbClr val="FF0000"/>
                </a:solidFill>
                <a:latin typeface="Verdana" panose="020B0604030504040204" pitchFamily="34" charset="0"/>
                <a:ea typeface="Verdana" panose="020B0604030504040204" pitchFamily="34" charset="0"/>
              </a:rPr>
              <a:t>… … … </a:t>
            </a:r>
            <a:r>
              <a:rPr lang="vi-VN" sz="4800" b="1">
                <a:solidFill>
                  <a:schemeClr val="tx1"/>
                </a:solidFill>
                <a:latin typeface="Verdana" panose="020B0604030504040204" pitchFamily="34" charset="0"/>
                <a:ea typeface="Verdana" panose="020B0604030504040204" pitchFamily="34" charset="0"/>
              </a:rPr>
              <a:t>.”</a:t>
            </a:r>
            <a:endParaRPr lang="vi-VN" sz="48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5351555"/>
            <a:ext cx="12248068" cy="803316"/>
            <a:chOff x="-1896924" y="4692614"/>
            <a:chExt cx="10573131" cy="688549"/>
          </a:xfrm>
          <a:solidFill>
            <a:srgbClr val="00B0F0"/>
          </a:solidFill>
        </p:grpSpPr>
        <p:sp>
          <p:nvSpPr>
            <p:cNvPr id="33" name="Rounded Rectangle 12"/>
            <p:cNvSpPr>
              <a:spLocks noChangeArrowheads="1"/>
            </p:cNvSpPr>
            <p:nvPr/>
          </p:nvSpPr>
          <p:spPr bwMode="auto">
            <a:xfrm>
              <a:off x="-962862" y="469261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Xót thương.</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0202467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a:t>
              </a: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gay đời này</a:t>
              </a: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a:solidFill>
                    <a:prstClr val="black"/>
                  </a:solidFill>
                  <a:latin typeface="Times New Roman" panose="02020603050405020304" pitchFamily="18" charset="0"/>
                  <a:cs typeface="Times New Roman" panose="02020603050405020304" pitchFamily="18" charset="0"/>
                </a:rPr>
                <a:t> T</a:t>
              </a: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rần gian.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Trên trời.</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Trong đời sau.</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rgbClr val="FF0000"/>
                </a:solidFill>
                <a:latin typeface="Verdana" panose="020B0604030504040204" pitchFamily="34" charset="0"/>
                <a:ea typeface="Verdana" panose="020B0604030504040204" pitchFamily="34" charset="0"/>
                <a:cs typeface="Tahoma" panose="020B0604030504040204" pitchFamily="34" charset="0"/>
              </a:rPr>
              <a:t>5</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“ANH EM HÃY VUI MỪNG HỚN HỞ, VÌ PHẦN THƯỞNG DÀNH CHO ANH EM Ở </a:t>
            </a:r>
            <a:r>
              <a:rPr lang="vi-VN" sz="4800" b="1">
                <a:solidFill>
                  <a:srgbClr val="FF0000"/>
                </a:solidFill>
                <a:latin typeface="Verdana" panose="020B0604030504040204" pitchFamily="34" charset="0"/>
                <a:ea typeface="Verdana" panose="020B0604030504040204" pitchFamily="34" charset="0"/>
              </a:rPr>
              <a:t>… …</a:t>
            </a:r>
            <a:r>
              <a:rPr lang="vi-VN" sz="4800" b="1">
                <a:solidFill>
                  <a:schemeClr val="tx1"/>
                </a:solidFill>
                <a:latin typeface="Verdana" panose="020B0604030504040204" pitchFamily="34" charset="0"/>
                <a:ea typeface="Verdana" panose="020B0604030504040204" pitchFamily="34" charset="0"/>
              </a:rPr>
              <a:t> THẬT LỚN LAO.”</a:t>
            </a:r>
          </a:p>
        </p:txBody>
      </p:sp>
      <p:grpSp>
        <p:nvGrpSpPr>
          <p:cNvPr id="9" name="Group 33"/>
          <p:cNvGrpSpPr>
            <a:grpSpLocks/>
          </p:cNvGrpSpPr>
          <p:nvPr/>
        </p:nvGrpSpPr>
        <p:grpSpPr bwMode="auto">
          <a:xfrm>
            <a:off x="-48988" y="3634345"/>
            <a:ext cx="12240888" cy="802859"/>
            <a:chOff x="-1896924" y="4695363"/>
            <a:chExt cx="10566934" cy="688152"/>
          </a:xfrm>
          <a:solidFill>
            <a:srgbClr val="00B0F0"/>
          </a:solidFill>
        </p:grpSpPr>
        <p:sp>
          <p:nvSpPr>
            <p:cNvPr id="33" name="Rounded Rectangle 12"/>
            <p:cNvSpPr>
              <a:spLocks noChangeArrowheads="1"/>
            </p:cNvSpPr>
            <p:nvPr/>
          </p:nvSpPr>
          <p:spPr bwMode="auto">
            <a:xfrm>
              <a:off x="-969059" y="469771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Trên trời.</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034470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20" y="156557"/>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0184" y="852753"/>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73679" y="1586215"/>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58520" y="2263287"/>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73679" y="2932861"/>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412495" y="3673556"/>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1887175548"/>
              </p:ext>
            </p:extLst>
          </p:nvPr>
        </p:nvGraphicFramePr>
        <p:xfrm>
          <a:off x="1375028" y="88253"/>
          <a:ext cx="9191372" cy="4985512"/>
        </p:xfrm>
        <a:graphic>
          <a:graphicData uri="http://schemas.openxmlformats.org/drawingml/2006/table">
            <a:tbl>
              <a:tblPr firstRow="1" firstCol="1" bandRow="1"/>
              <a:tblGrid>
                <a:gridCol w="835182">
                  <a:extLst>
                    <a:ext uri="{9D8B030D-6E8A-4147-A177-3AD203B41FA5}">
                      <a16:colId xmlns:a16="http://schemas.microsoft.com/office/drawing/2014/main" val="1830699297"/>
                    </a:ext>
                  </a:extLst>
                </a:gridCol>
                <a:gridCol w="835182">
                  <a:extLst>
                    <a:ext uri="{9D8B030D-6E8A-4147-A177-3AD203B41FA5}">
                      <a16:colId xmlns:a16="http://schemas.microsoft.com/office/drawing/2014/main" val="2798328770"/>
                    </a:ext>
                  </a:extLst>
                </a:gridCol>
                <a:gridCol w="835182">
                  <a:extLst>
                    <a:ext uri="{9D8B030D-6E8A-4147-A177-3AD203B41FA5}">
                      <a16:colId xmlns:a16="http://schemas.microsoft.com/office/drawing/2014/main" val="2851470237"/>
                    </a:ext>
                  </a:extLst>
                </a:gridCol>
                <a:gridCol w="835182">
                  <a:extLst>
                    <a:ext uri="{9D8B030D-6E8A-4147-A177-3AD203B41FA5}">
                      <a16:colId xmlns:a16="http://schemas.microsoft.com/office/drawing/2014/main" val="2154283047"/>
                    </a:ext>
                  </a:extLst>
                </a:gridCol>
                <a:gridCol w="835182">
                  <a:extLst>
                    <a:ext uri="{9D8B030D-6E8A-4147-A177-3AD203B41FA5}">
                      <a16:colId xmlns:a16="http://schemas.microsoft.com/office/drawing/2014/main" val="3647057924"/>
                    </a:ext>
                  </a:extLst>
                </a:gridCol>
                <a:gridCol w="835182">
                  <a:extLst>
                    <a:ext uri="{9D8B030D-6E8A-4147-A177-3AD203B41FA5}">
                      <a16:colId xmlns:a16="http://schemas.microsoft.com/office/drawing/2014/main" val="446130226"/>
                    </a:ext>
                  </a:extLst>
                </a:gridCol>
                <a:gridCol w="836056">
                  <a:extLst>
                    <a:ext uri="{9D8B030D-6E8A-4147-A177-3AD203B41FA5}">
                      <a16:colId xmlns:a16="http://schemas.microsoft.com/office/drawing/2014/main" val="1632274922"/>
                    </a:ext>
                  </a:extLst>
                </a:gridCol>
                <a:gridCol w="836056">
                  <a:extLst>
                    <a:ext uri="{9D8B030D-6E8A-4147-A177-3AD203B41FA5}">
                      <a16:colId xmlns:a16="http://schemas.microsoft.com/office/drawing/2014/main" val="884516262"/>
                    </a:ext>
                  </a:extLst>
                </a:gridCol>
                <a:gridCol w="836056">
                  <a:extLst>
                    <a:ext uri="{9D8B030D-6E8A-4147-A177-3AD203B41FA5}">
                      <a16:colId xmlns:a16="http://schemas.microsoft.com/office/drawing/2014/main" val="1081010620"/>
                    </a:ext>
                  </a:extLst>
                </a:gridCol>
                <a:gridCol w="836056">
                  <a:extLst>
                    <a:ext uri="{9D8B030D-6E8A-4147-A177-3AD203B41FA5}">
                      <a16:colId xmlns:a16="http://schemas.microsoft.com/office/drawing/2014/main" val="1581182532"/>
                    </a:ext>
                  </a:extLst>
                </a:gridCol>
                <a:gridCol w="836056">
                  <a:extLst>
                    <a:ext uri="{9D8B030D-6E8A-4147-A177-3AD203B41FA5}">
                      <a16:colId xmlns:a16="http://schemas.microsoft.com/office/drawing/2014/main" val="4222770522"/>
                    </a:ext>
                  </a:extLst>
                </a:gridCol>
              </a:tblGrid>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Â</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Ồ</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Ỏ</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Ò</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P</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P</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Ổ</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671591">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Ứ</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2633543"/>
                  </a:ext>
                </a:extLst>
              </a:tr>
            </a:tbl>
          </a:graphicData>
        </a:graphic>
      </p:graphicFrame>
      <p:sp>
        <p:nvSpPr>
          <p:cNvPr id="183" name="Rectangle 182">
            <a:extLst>
              <a:ext uri="{FF2B5EF4-FFF2-40B4-BE49-F238E27FC236}">
                <a16:creationId xmlns:a16="http://schemas.microsoft.com/office/drawing/2014/main" id="{B6A374E2-53DA-8E99-E8FA-87DFE32B3B02}"/>
              </a:ext>
            </a:extLst>
          </p:cNvPr>
          <p:cNvSpPr/>
          <p:nvPr/>
        </p:nvSpPr>
        <p:spPr>
          <a:xfrm>
            <a:off x="10160" y="521412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1</a:t>
            </a:r>
            <a:r>
              <a:rPr lang="vi-VN" sz="4800" b="1">
                <a:solidFill>
                  <a:schemeClr val="tx1">
                    <a:lumMod val="95000"/>
                    <a:lumOff val="5000"/>
                  </a:schemeClr>
                </a:solidFill>
                <a:latin typeface="Verdana" panose="020B0604030504040204" pitchFamily="34" charset="0"/>
                <a:ea typeface="Verdana" panose="020B0604030504040204" pitchFamily="34" charset="0"/>
              </a:rPr>
              <a:t>.	NƯỚC TRỜI DÀNH CHO NHỮNG AI CÓ </a:t>
            </a:r>
            <a:r>
              <a:rPr lang="vi-VN" sz="4800" b="1">
                <a:solidFill>
                  <a:srgbClr val="FF0000"/>
                </a:solidFill>
                <a:latin typeface="Verdana" panose="020B0604030504040204" pitchFamily="34" charset="0"/>
                <a:ea typeface="Verdana" panose="020B0604030504040204" pitchFamily="34" charset="0"/>
              </a:rPr>
              <a:t>CÁI GÌ </a:t>
            </a:r>
            <a:r>
              <a:rPr lang="vi-VN" sz="4800" b="1">
                <a:solidFill>
                  <a:schemeClr val="tx1">
                    <a:lumMod val="95000"/>
                    <a:lumOff val="5000"/>
                  </a:schemeClr>
                </a:solidFill>
                <a:latin typeface="Verdana" panose="020B0604030504040204" pitchFamily="34" charset="0"/>
                <a:ea typeface="Verdana" panose="020B0604030504040204" pitchFamily="34" charset="0"/>
              </a:rPr>
              <a:t>NGHÈO KHÓ? </a:t>
            </a:r>
          </a:p>
        </p:txBody>
      </p:sp>
      <p:sp>
        <p:nvSpPr>
          <p:cNvPr id="59" name="Star: 10 Points 58">
            <a:extLst>
              <a:ext uri="{FF2B5EF4-FFF2-40B4-BE49-F238E27FC236}">
                <a16:creationId xmlns:a16="http://schemas.microsoft.com/office/drawing/2014/main" id="{06025A82-E593-4063-9108-C54D06153350}"/>
              </a:ext>
            </a:extLst>
          </p:cNvPr>
          <p:cNvSpPr/>
          <p:nvPr/>
        </p:nvSpPr>
        <p:spPr>
          <a:xfrm>
            <a:off x="402335" y="4323796"/>
            <a:ext cx="687960" cy="607833"/>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61" name="Rectangle 60">
            <a:extLst>
              <a:ext uri="{FF2B5EF4-FFF2-40B4-BE49-F238E27FC236}">
                <a16:creationId xmlns:a16="http://schemas.microsoft.com/office/drawing/2014/main" id="{D33B7399-ED87-4199-8902-ED70B399E03A}"/>
              </a:ext>
            </a:extLst>
          </p:cNvPr>
          <p:cNvSpPr/>
          <p:nvPr/>
        </p:nvSpPr>
        <p:spPr>
          <a:xfrm>
            <a:off x="2208850" y="36462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201E142-0B22-477C-BA86-3715F09833E9}"/>
              </a:ext>
            </a:extLst>
          </p:cNvPr>
          <p:cNvSpPr/>
          <p:nvPr/>
        </p:nvSpPr>
        <p:spPr>
          <a:xfrm>
            <a:off x="3044844" y="36449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088322F3-BA6B-46F7-BDAE-00599A5CC8F2}"/>
              </a:ext>
            </a:extLst>
          </p:cNvPr>
          <p:cNvSpPr/>
          <p:nvPr/>
        </p:nvSpPr>
        <p:spPr>
          <a:xfrm>
            <a:off x="3878666" y="36462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AF51157B-E091-4D35-9BE2-8B58B87D1E8C}"/>
              </a:ext>
            </a:extLst>
          </p:cNvPr>
          <p:cNvSpPr/>
          <p:nvPr/>
        </p:nvSpPr>
        <p:spPr>
          <a:xfrm>
            <a:off x="4714660" y="36449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46695DF4-5E69-4A8C-96FE-EA9FA6179215}"/>
              </a:ext>
            </a:extLst>
          </p:cNvPr>
          <p:cNvSpPr/>
          <p:nvPr/>
        </p:nvSpPr>
        <p:spPr>
          <a:xfrm>
            <a:off x="5550220" y="36462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045BC73C-3BEF-4E57-B8AE-34507C584E48}"/>
              </a:ext>
            </a:extLst>
          </p:cNvPr>
          <p:cNvSpPr/>
          <p:nvPr/>
        </p:nvSpPr>
        <p:spPr>
          <a:xfrm>
            <a:off x="6386214" y="36449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D7EB69DA-9B35-4FC1-BABB-C6045795B7A4}"/>
              </a:ext>
            </a:extLst>
          </p:cNvPr>
          <p:cNvSpPr/>
          <p:nvPr/>
        </p:nvSpPr>
        <p:spPr>
          <a:xfrm>
            <a:off x="2207580" y="43574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244DE01E-6B5F-4147-B824-8F5567D13738}"/>
              </a:ext>
            </a:extLst>
          </p:cNvPr>
          <p:cNvSpPr/>
          <p:nvPr/>
        </p:nvSpPr>
        <p:spPr>
          <a:xfrm>
            <a:off x="3043574" y="43561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5432F96-49C2-4568-9736-A19FEB7E75FD}"/>
              </a:ext>
            </a:extLst>
          </p:cNvPr>
          <p:cNvSpPr/>
          <p:nvPr/>
        </p:nvSpPr>
        <p:spPr>
          <a:xfrm>
            <a:off x="3877396" y="43574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26FB2083-FA22-4219-B153-C066A385A111}"/>
              </a:ext>
            </a:extLst>
          </p:cNvPr>
          <p:cNvSpPr/>
          <p:nvPr/>
        </p:nvSpPr>
        <p:spPr>
          <a:xfrm>
            <a:off x="4713390" y="43561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CA593E70-5F59-43DE-A136-F019BD504096}"/>
              </a:ext>
            </a:extLst>
          </p:cNvPr>
          <p:cNvSpPr/>
          <p:nvPr/>
        </p:nvSpPr>
        <p:spPr>
          <a:xfrm>
            <a:off x="5548950" y="435746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36F47679-6CB2-4218-BB41-D10AF01C4405}"/>
              </a:ext>
            </a:extLst>
          </p:cNvPr>
          <p:cNvSpPr/>
          <p:nvPr/>
        </p:nvSpPr>
        <p:spPr>
          <a:xfrm>
            <a:off x="6384944" y="435619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A8C61294-6B4B-460D-B698-52995D90D07B}"/>
              </a:ext>
            </a:extLst>
          </p:cNvPr>
          <p:cNvSpPr/>
          <p:nvPr/>
        </p:nvSpPr>
        <p:spPr>
          <a:xfrm>
            <a:off x="7231446" y="4363557"/>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E013E4C0-4FE3-49B2-BA80-F74E2D15D523}"/>
              </a:ext>
            </a:extLst>
          </p:cNvPr>
          <p:cNvSpPr/>
          <p:nvPr/>
        </p:nvSpPr>
        <p:spPr>
          <a:xfrm>
            <a:off x="8067440" y="4362287"/>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E5AF98D1-98AB-40EC-94FA-087CAEF655B9}"/>
              </a:ext>
            </a:extLst>
          </p:cNvPr>
          <p:cNvSpPr/>
          <p:nvPr/>
        </p:nvSpPr>
        <p:spPr>
          <a:xfrm>
            <a:off x="3043574" y="293595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755024E7-2C25-4605-A79C-DE9F3E9927F3}"/>
              </a:ext>
            </a:extLst>
          </p:cNvPr>
          <p:cNvSpPr/>
          <p:nvPr/>
        </p:nvSpPr>
        <p:spPr>
          <a:xfrm>
            <a:off x="3879568" y="293468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C6DAD251-13F1-4060-9881-0FB3D68BA3B0}"/>
              </a:ext>
            </a:extLst>
          </p:cNvPr>
          <p:cNvSpPr/>
          <p:nvPr/>
        </p:nvSpPr>
        <p:spPr>
          <a:xfrm>
            <a:off x="4713390" y="293595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EE5720F9-A622-439C-86C2-B7D38D69B152}"/>
              </a:ext>
            </a:extLst>
          </p:cNvPr>
          <p:cNvSpPr/>
          <p:nvPr/>
        </p:nvSpPr>
        <p:spPr>
          <a:xfrm>
            <a:off x="5549384" y="293468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C54B2267-4047-4740-801A-29D2E9248150}"/>
              </a:ext>
            </a:extLst>
          </p:cNvPr>
          <p:cNvSpPr/>
          <p:nvPr/>
        </p:nvSpPr>
        <p:spPr>
          <a:xfrm>
            <a:off x="6384944" y="293595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B12FB7F1-9671-4815-A328-C1C09C57F100}"/>
              </a:ext>
            </a:extLst>
          </p:cNvPr>
          <p:cNvSpPr/>
          <p:nvPr/>
        </p:nvSpPr>
        <p:spPr>
          <a:xfrm>
            <a:off x="7220938" y="293468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48CD128D-89EC-4427-A39C-7AF9E2AF3F4B}"/>
              </a:ext>
            </a:extLst>
          </p:cNvPr>
          <p:cNvSpPr/>
          <p:nvPr/>
        </p:nvSpPr>
        <p:spPr>
          <a:xfrm>
            <a:off x="8062360" y="293697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520D034A-CB44-42A2-92AE-90A90876E16A}"/>
              </a:ext>
            </a:extLst>
          </p:cNvPr>
          <p:cNvSpPr/>
          <p:nvPr/>
        </p:nvSpPr>
        <p:spPr>
          <a:xfrm>
            <a:off x="8898354" y="293570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330426F4-6A37-4B21-8E91-83DE3402F6D3}"/>
              </a:ext>
            </a:extLst>
          </p:cNvPr>
          <p:cNvSpPr/>
          <p:nvPr/>
        </p:nvSpPr>
        <p:spPr>
          <a:xfrm>
            <a:off x="2208850" y="222589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7A17286F-91F2-4A98-8FFE-6EFC3D37F1E6}"/>
              </a:ext>
            </a:extLst>
          </p:cNvPr>
          <p:cNvSpPr/>
          <p:nvPr/>
        </p:nvSpPr>
        <p:spPr>
          <a:xfrm>
            <a:off x="3044844" y="222462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290AC10E-12DF-4DA0-8CAE-867BAD80FCEC}"/>
              </a:ext>
            </a:extLst>
          </p:cNvPr>
          <p:cNvSpPr/>
          <p:nvPr/>
        </p:nvSpPr>
        <p:spPr>
          <a:xfrm>
            <a:off x="3878666" y="222589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36A350A9-D390-4132-99EB-EF8AF3F9CC2C}"/>
              </a:ext>
            </a:extLst>
          </p:cNvPr>
          <p:cNvSpPr/>
          <p:nvPr/>
        </p:nvSpPr>
        <p:spPr>
          <a:xfrm>
            <a:off x="4714660" y="222462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A1285816-8E07-4035-A43A-6F2EF331B84D}"/>
              </a:ext>
            </a:extLst>
          </p:cNvPr>
          <p:cNvSpPr/>
          <p:nvPr/>
        </p:nvSpPr>
        <p:spPr>
          <a:xfrm>
            <a:off x="5550220" y="222589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6D132A00-4157-470C-B8F6-001D91FBC4CE}"/>
              </a:ext>
            </a:extLst>
          </p:cNvPr>
          <p:cNvSpPr/>
          <p:nvPr/>
        </p:nvSpPr>
        <p:spPr>
          <a:xfrm>
            <a:off x="6386214" y="2224623"/>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E532F08F-13F2-46E8-9D07-A85E98FDED3C}"/>
              </a:ext>
            </a:extLst>
          </p:cNvPr>
          <p:cNvSpPr/>
          <p:nvPr/>
        </p:nvSpPr>
        <p:spPr>
          <a:xfrm>
            <a:off x="2214518" y="150949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A8730DCB-EADD-4F32-9072-A848486B88C4}"/>
              </a:ext>
            </a:extLst>
          </p:cNvPr>
          <p:cNvSpPr/>
          <p:nvPr/>
        </p:nvSpPr>
        <p:spPr>
          <a:xfrm>
            <a:off x="3050512" y="150822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99F4D823-12E0-4626-AADA-5DFE4C866849}"/>
              </a:ext>
            </a:extLst>
          </p:cNvPr>
          <p:cNvSpPr/>
          <p:nvPr/>
        </p:nvSpPr>
        <p:spPr>
          <a:xfrm>
            <a:off x="3884334" y="150949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4FE95FF4-6BB2-4485-A875-1E71075418B8}"/>
              </a:ext>
            </a:extLst>
          </p:cNvPr>
          <p:cNvSpPr/>
          <p:nvPr/>
        </p:nvSpPr>
        <p:spPr>
          <a:xfrm>
            <a:off x="4720328" y="150822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03BF6352-7259-4B3A-A53B-1866090B238F}"/>
              </a:ext>
            </a:extLst>
          </p:cNvPr>
          <p:cNvSpPr/>
          <p:nvPr/>
        </p:nvSpPr>
        <p:spPr>
          <a:xfrm>
            <a:off x="5555888" y="150949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FBA99E16-A6DB-401E-AC0E-97F4693777E5}"/>
              </a:ext>
            </a:extLst>
          </p:cNvPr>
          <p:cNvSpPr/>
          <p:nvPr/>
        </p:nvSpPr>
        <p:spPr>
          <a:xfrm>
            <a:off x="6391882" y="1508222"/>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F7B178FF-991E-4010-B71F-2D1C09D90AE1}"/>
              </a:ext>
            </a:extLst>
          </p:cNvPr>
          <p:cNvSpPr/>
          <p:nvPr/>
        </p:nvSpPr>
        <p:spPr>
          <a:xfrm>
            <a:off x="7233304" y="1510508"/>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74362C4B-AE89-41F7-8329-E5C192FD449D}"/>
              </a:ext>
            </a:extLst>
          </p:cNvPr>
          <p:cNvSpPr/>
          <p:nvPr/>
        </p:nvSpPr>
        <p:spPr>
          <a:xfrm>
            <a:off x="8069298" y="1509238"/>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D02A0992-8F2C-41BC-92B4-FA916B81CF99}"/>
              </a:ext>
            </a:extLst>
          </p:cNvPr>
          <p:cNvSpPr/>
          <p:nvPr/>
        </p:nvSpPr>
        <p:spPr>
          <a:xfrm>
            <a:off x="8904450" y="1515334"/>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id="{BA3B802E-83CD-480E-8E2D-3C781AA51DCA}"/>
              </a:ext>
            </a:extLst>
          </p:cNvPr>
          <p:cNvSpPr/>
          <p:nvPr/>
        </p:nvSpPr>
        <p:spPr>
          <a:xfrm>
            <a:off x="2214518" y="79626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C2948AF9-42A4-41DF-BD77-6F9910857344}"/>
              </a:ext>
            </a:extLst>
          </p:cNvPr>
          <p:cNvSpPr/>
          <p:nvPr/>
        </p:nvSpPr>
        <p:spPr>
          <a:xfrm>
            <a:off x="3050512" y="79499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E1AEBDFA-25DB-401B-9DEB-EC15238C0DAD}"/>
              </a:ext>
            </a:extLst>
          </p:cNvPr>
          <p:cNvSpPr/>
          <p:nvPr/>
        </p:nvSpPr>
        <p:spPr>
          <a:xfrm>
            <a:off x="3884334" y="79626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16B74720-A53B-4B6C-A1B9-D3B43A4BF305}"/>
              </a:ext>
            </a:extLst>
          </p:cNvPr>
          <p:cNvSpPr/>
          <p:nvPr/>
        </p:nvSpPr>
        <p:spPr>
          <a:xfrm>
            <a:off x="4720328" y="79499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430A709A-C45A-438C-B7AD-5674DDFE750B}"/>
              </a:ext>
            </a:extLst>
          </p:cNvPr>
          <p:cNvSpPr/>
          <p:nvPr/>
        </p:nvSpPr>
        <p:spPr>
          <a:xfrm>
            <a:off x="5555888" y="79626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7CB97F21-8EEE-4C3B-9075-40469AC5B921}"/>
              </a:ext>
            </a:extLst>
          </p:cNvPr>
          <p:cNvSpPr/>
          <p:nvPr/>
        </p:nvSpPr>
        <p:spPr>
          <a:xfrm>
            <a:off x="6391882" y="794990"/>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A8B5F709-3EAE-45B6-9213-570F879AFA2A}"/>
              </a:ext>
            </a:extLst>
          </p:cNvPr>
          <p:cNvSpPr/>
          <p:nvPr/>
        </p:nvSpPr>
        <p:spPr>
          <a:xfrm>
            <a:off x="7233304" y="79727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F083326E-7574-46E7-BF0D-481020C8168E}"/>
              </a:ext>
            </a:extLst>
          </p:cNvPr>
          <p:cNvSpPr/>
          <p:nvPr/>
        </p:nvSpPr>
        <p:spPr>
          <a:xfrm>
            <a:off x="8069298" y="803626"/>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6F20D126-4212-4497-AC53-333B3EC081B3}"/>
              </a:ext>
            </a:extLst>
          </p:cNvPr>
          <p:cNvSpPr/>
          <p:nvPr/>
        </p:nvSpPr>
        <p:spPr>
          <a:xfrm>
            <a:off x="2216470" y="8010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214CB409-B484-495F-AB23-04EEBD1AD9EB}"/>
              </a:ext>
            </a:extLst>
          </p:cNvPr>
          <p:cNvSpPr/>
          <p:nvPr/>
        </p:nvSpPr>
        <p:spPr>
          <a:xfrm>
            <a:off x="3052464" y="7883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14ACC4A1-E87D-4B1E-AF28-DCA54F877E67}"/>
              </a:ext>
            </a:extLst>
          </p:cNvPr>
          <p:cNvSpPr/>
          <p:nvPr/>
        </p:nvSpPr>
        <p:spPr>
          <a:xfrm>
            <a:off x="3886286" y="8010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81214EFF-2857-4015-AD8F-9E9FD28DC0F9}"/>
              </a:ext>
            </a:extLst>
          </p:cNvPr>
          <p:cNvSpPr/>
          <p:nvPr/>
        </p:nvSpPr>
        <p:spPr>
          <a:xfrm>
            <a:off x="4722280" y="7883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a:extLst>
              <a:ext uri="{FF2B5EF4-FFF2-40B4-BE49-F238E27FC236}">
                <a16:creationId xmlns:a16="http://schemas.microsoft.com/office/drawing/2014/main" id="{4998B975-F576-46E7-AF2E-6859FF2BEF8A}"/>
              </a:ext>
            </a:extLst>
          </p:cNvPr>
          <p:cNvSpPr/>
          <p:nvPr/>
        </p:nvSpPr>
        <p:spPr>
          <a:xfrm>
            <a:off x="5557840" y="8010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68D10FD3-4BCA-46CE-934D-74298FB294EC}"/>
              </a:ext>
            </a:extLst>
          </p:cNvPr>
          <p:cNvSpPr/>
          <p:nvPr/>
        </p:nvSpPr>
        <p:spPr>
          <a:xfrm>
            <a:off x="6393834" y="78831"/>
            <a:ext cx="833120" cy="7123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13C271CE-C828-411C-B933-E27A077FD4B2}"/>
              </a:ext>
            </a:extLst>
          </p:cNvPr>
          <p:cNvSpPr/>
          <p:nvPr/>
        </p:nvSpPr>
        <p:spPr>
          <a:xfrm>
            <a:off x="2540" y="521412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2</a:t>
            </a:r>
            <a:r>
              <a:rPr lang="vi-VN" sz="4800" b="1">
                <a:solidFill>
                  <a:schemeClr val="tx1">
                    <a:lumMod val="95000"/>
                    <a:lumOff val="5000"/>
                  </a:schemeClr>
                </a:solidFill>
                <a:latin typeface="Verdana" panose="020B0604030504040204" pitchFamily="34" charset="0"/>
                <a:ea typeface="Verdana" panose="020B0604030504040204" pitchFamily="34" charset="0"/>
              </a:rPr>
              <a:t>.	THIÊN CHÚA SẼ CHO NGƯỜI CÔNG CHÍNH </a:t>
            </a:r>
            <a:r>
              <a:rPr lang="vi-VN" sz="4800" b="1">
                <a:solidFill>
                  <a:srgbClr val="FF0000"/>
                </a:solidFill>
                <a:latin typeface="Verdana" panose="020B0604030504040204" pitchFamily="34" charset="0"/>
                <a:ea typeface="Verdana" panose="020B0604030504040204" pitchFamily="34" charset="0"/>
              </a:rPr>
              <a:t>ĐƯỢC GÌ</a:t>
            </a:r>
            <a:r>
              <a:rPr lang="vi-VN" sz="4800" b="1">
                <a:solidFill>
                  <a:schemeClr val="tx1">
                    <a:lumMod val="95000"/>
                    <a:lumOff val="5000"/>
                  </a:schemeClr>
                </a:solidFill>
                <a:latin typeface="Verdana" panose="020B0604030504040204" pitchFamily="34" charset="0"/>
                <a:ea typeface="Verdana" panose="020B0604030504040204" pitchFamily="34" charset="0"/>
              </a:rPr>
              <a:t>? </a:t>
            </a:r>
          </a:p>
        </p:txBody>
      </p:sp>
      <p:sp>
        <p:nvSpPr>
          <p:cNvPr id="113" name="Rectangle 112">
            <a:extLst>
              <a:ext uri="{FF2B5EF4-FFF2-40B4-BE49-F238E27FC236}">
                <a16:creationId xmlns:a16="http://schemas.microsoft.com/office/drawing/2014/main" id="{5FB117C2-4A0A-4B25-8ACE-5CA010BC33F3}"/>
              </a:ext>
            </a:extLst>
          </p:cNvPr>
          <p:cNvSpPr/>
          <p:nvPr/>
        </p:nvSpPr>
        <p:spPr>
          <a:xfrm>
            <a:off x="10160" y="521412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3</a:t>
            </a:r>
            <a:r>
              <a:rPr lang="vi-VN" sz="4800" b="1">
                <a:solidFill>
                  <a:schemeClr val="tx1">
                    <a:lumMod val="95000"/>
                    <a:lumOff val="5000"/>
                  </a:schemeClr>
                </a:solidFill>
                <a:latin typeface="Verdana" panose="020B0604030504040204" pitchFamily="34" charset="0"/>
                <a:ea typeface="Verdana" panose="020B0604030504040204" pitchFamily="34" charset="0"/>
              </a:rPr>
              <a:t>.	NHỮNG NGƯỜI CÓ TÂM HỒN TRONG SẠCH ĐƯỢC </a:t>
            </a:r>
            <a:r>
              <a:rPr lang="vi-VN" sz="4800" b="1">
                <a:solidFill>
                  <a:srgbClr val="FF0000"/>
                </a:solidFill>
                <a:latin typeface="Verdana" panose="020B0604030504040204" pitchFamily="34" charset="0"/>
                <a:ea typeface="Verdana" panose="020B0604030504040204" pitchFamily="34" charset="0"/>
              </a:rPr>
              <a:t>THẤY AI</a:t>
            </a:r>
            <a:r>
              <a:rPr lang="vi-VN" sz="4800" b="1">
                <a:solidFill>
                  <a:schemeClr val="tx1">
                    <a:lumMod val="95000"/>
                    <a:lumOff val="5000"/>
                  </a:schemeClr>
                </a:solidFill>
                <a:latin typeface="Verdana" panose="020B0604030504040204" pitchFamily="34" charset="0"/>
                <a:ea typeface="Verdana" panose="020B0604030504040204" pitchFamily="34" charset="0"/>
              </a:rPr>
              <a:t>? </a:t>
            </a:r>
          </a:p>
        </p:txBody>
      </p:sp>
      <p:sp>
        <p:nvSpPr>
          <p:cNvPr id="114" name="Rectangle 113">
            <a:extLst>
              <a:ext uri="{FF2B5EF4-FFF2-40B4-BE49-F238E27FC236}">
                <a16:creationId xmlns:a16="http://schemas.microsoft.com/office/drawing/2014/main" id="{CD0D05AB-406F-4C51-AF50-692AC314DA4F}"/>
              </a:ext>
            </a:extLst>
          </p:cNvPr>
          <p:cNvSpPr/>
          <p:nvPr/>
        </p:nvSpPr>
        <p:spPr>
          <a:xfrm>
            <a:off x="2540" y="522174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3600" b="1">
                <a:solidFill>
                  <a:srgbClr val="FF0000"/>
                </a:solidFill>
                <a:latin typeface="Verdana" panose="020B0604030504040204" pitchFamily="34" charset="0"/>
                <a:ea typeface="Verdana" panose="020B0604030504040204" pitchFamily="34" charset="0"/>
              </a:rPr>
              <a:t>4</a:t>
            </a:r>
            <a:r>
              <a:rPr lang="vi-VN" sz="3600" b="1">
                <a:solidFill>
                  <a:schemeClr val="tx1">
                    <a:lumMod val="95000"/>
                    <a:lumOff val="5000"/>
                  </a:schemeClr>
                </a:solidFill>
                <a:latin typeface="Verdana" panose="020B0604030504040204" pitchFamily="34" charset="0"/>
                <a:ea typeface="Verdana" panose="020B0604030504040204" pitchFamily="34" charset="0"/>
              </a:rPr>
              <a:t>.	ANH EM HÃY VUI MỪNG HỚN HỞ, </a:t>
            </a:r>
            <a:r>
              <a:rPr lang="vi-VN" sz="3600" b="1">
                <a:solidFill>
                  <a:srgbClr val="FF0000"/>
                </a:solidFill>
                <a:latin typeface="Verdana" panose="020B0604030504040204" pitchFamily="34" charset="0"/>
                <a:ea typeface="Verdana" panose="020B0604030504040204" pitchFamily="34" charset="0"/>
              </a:rPr>
              <a:t>… …</a:t>
            </a:r>
            <a:r>
              <a:rPr lang="vi-VN" sz="3600" b="1">
                <a:solidFill>
                  <a:schemeClr val="tx1">
                    <a:lumMod val="95000"/>
                    <a:lumOff val="5000"/>
                  </a:schemeClr>
                </a:solidFill>
                <a:latin typeface="Verdana" panose="020B0604030504040204" pitchFamily="34" charset="0"/>
                <a:ea typeface="Verdana" panose="020B0604030504040204" pitchFamily="34" charset="0"/>
              </a:rPr>
              <a:t> THƯỞNG DÀNH CHO ANH EM Ở TRÊN TRỜI THẬT LỚN LAO</a:t>
            </a:r>
            <a:r>
              <a:rPr lang="en-US" sz="3600" b="1">
                <a:solidFill>
                  <a:schemeClr val="tx1">
                    <a:lumMod val="95000"/>
                    <a:lumOff val="5000"/>
                  </a:schemeClr>
                </a:solidFill>
                <a:latin typeface="Verdana" panose="020B0604030504040204" pitchFamily="34" charset="0"/>
                <a:ea typeface="Verdana" panose="020B0604030504040204" pitchFamily="34" charset="0"/>
              </a:rPr>
              <a:t>.</a:t>
            </a:r>
            <a:endParaRPr lang="vi-VN" sz="3600" b="1">
              <a:solidFill>
                <a:schemeClr val="tx1">
                  <a:lumMod val="95000"/>
                  <a:lumOff val="5000"/>
                </a:schemeClr>
              </a:solidFill>
              <a:latin typeface="Verdana" panose="020B0604030504040204" pitchFamily="34" charset="0"/>
              <a:ea typeface="Verdana" panose="020B0604030504040204" pitchFamily="34" charset="0"/>
            </a:endParaRPr>
          </a:p>
        </p:txBody>
      </p:sp>
      <p:sp>
        <p:nvSpPr>
          <p:cNvPr id="115" name="Rectangle 114">
            <a:extLst>
              <a:ext uri="{FF2B5EF4-FFF2-40B4-BE49-F238E27FC236}">
                <a16:creationId xmlns:a16="http://schemas.microsoft.com/office/drawing/2014/main" id="{5FEE68CC-F49E-477B-BC88-C9FB39E29045}"/>
              </a:ext>
            </a:extLst>
          </p:cNvPr>
          <p:cNvSpPr/>
          <p:nvPr/>
        </p:nvSpPr>
        <p:spPr>
          <a:xfrm>
            <a:off x="10160" y="522174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400" b="1">
                <a:solidFill>
                  <a:schemeClr val="tx1">
                    <a:lumMod val="95000"/>
                    <a:lumOff val="5000"/>
                  </a:schemeClr>
                </a:solidFill>
                <a:latin typeface="Verdana" panose="020B0604030504040204" pitchFamily="34" charset="0"/>
                <a:ea typeface="Verdana" panose="020B0604030504040204" pitchFamily="34" charset="0"/>
              </a:rPr>
              <a:t>5.	</a:t>
            </a:r>
            <a:r>
              <a:rPr lang="vi-VN" sz="4400" b="1">
                <a:solidFill>
                  <a:srgbClr val="FF0000"/>
                </a:solidFill>
                <a:latin typeface="Verdana" panose="020B0604030504040204" pitchFamily="34" charset="0"/>
                <a:ea typeface="Verdana" panose="020B0604030504040204" pitchFamily="34" charset="0"/>
              </a:rPr>
              <a:t>HAI TỪ </a:t>
            </a:r>
            <a:r>
              <a:rPr lang="vi-VN" sz="4400" b="1">
                <a:solidFill>
                  <a:schemeClr val="tx1">
                    <a:lumMod val="95000"/>
                    <a:lumOff val="5000"/>
                  </a:schemeClr>
                </a:solidFill>
                <a:latin typeface="Verdana" panose="020B0604030504040204" pitchFamily="34" charset="0"/>
                <a:ea typeface="Verdana" panose="020B0604030504040204" pitchFamily="34" charset="0"/>
              </a:rPr>
              <a:t>KHỞI ĐẦU CỦA TÁM MỐI PHÚC? </a:t>
            </a:r>
          </a:p>
        </p:txBody>
      </p:sp>
      <p:sp>
        <p:nvSpPr>
          <p:cNvPr id="116" name="Rectangle 115">
            <a:extLst>
              <a:ext uri="{FF2B5EF4-FFF2-40B4-BE49-F238E27FC236}">
                <a16:creationId xmlns:a16="http://schemas.microsoft.com/office/drawing/2014/main" id="{3CC58C22-9552-4E96-9739-1A6161CAC0A1}"/>
              </a:ext>
            </a:extLst>
          </p:cNvPr>
          <p:cNvSpPr/>
          <p:nvPr/>
        </p:nvSpPr>
        <p:spPr>
          <a:xfrm>
            <a:off x="2540" y="5214124"/>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6</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vi-VN" sz="4800" b="1">
                <a:solidFill>
                  <a:srgbClr val="FF0000"/>
                </a:solidFill>
                <a:latin typeface="Verdana" panose="020B0604030504040204" pitchFamily="34" charset="0"/>
                <a:ea typeface="Verdana" panose="020B0604030504040204" pitchFamily="34" charset="0"/>
              </a:rPr>
              <a:t>NHỮNG AI </a:t>
            </a:r>
            <a:r>
              <a:rPr lang="vi-VN" sz="4800" b="1">
                <a:solidFill>
                  <a:schemeClr val="tx1">
                    <a:lumMod val="95000"/>
                    <a:lumOff val="5000"/>
                  </a:schemeClr>
                </a:solidFill>
                <a:latin typeface="Verdana" panose="020B0604030504040204" pitchFamily="34" charset="0"/>
                <a:ea typeface="Verdana" panose="020B0604030504040204" pitchFamily="34" charset="0"/>
              </a:rPr>
              <a:t>ĐƯỢC THIÊN CHÚA ỦI AN? </a:t>
            </a:r>
          </a:p>
        </p:txBody>
      </p:sp>
      <p:sp>
        <p:nvSpPr>
          <p:cNvPr id="117" name="Rectangle 116">
            <a:extLst>
              <a:ext uri="{FF2B5EF4-FFF2-40B4-BE49-F238E27FC236}">
                <a16:creationId xmlns:a16="http://schemas.microsoft.com/office/drawing/2014/main" id="{B7CA0A76-CEA7-47D2-B1D8-69C359DF1D85}"/>
              </a:ext>
            </a:extLst>
          </p:cNvPr>
          <p:cNvSpPr/>
          <p:nvPr/>
        </p:nvSpPr>
        <p:spPr>
          <a:xfrm>
            <a:off x="10160" y="5219251"/>
            <a:ext cx="12192000" cy="1632328"/>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7</a:t>
            </a:r>
            <a:r>
              <a:rPr lang="vi-VN" sz="4800" b="1">
                <a:solidFill>
                  <a:schemeClr val="tx1">
                    <a:lumMod val="95000"/>
                    <a:lumOff val="5000"/>
                  </a:schemeClr>
                </a:solidFill>
                <a:latin typeface="Verdana" panose="020B0604030504040204" pitchFamily="34" charset="0"/>
                <a:ea typeface="Verdana" panose="020B0604030504040204" pitchFamily="34" charset="0"/>
              </a:rPr>
              <a:t>.	</a:t>
            </a:r>
            <a:r>
              <a:rPr lang="vi-VN" sz="4800" b="1">
                <a:solidFill>
                  <a:srgbClr val="FF0000"/>
                </a:solidFill>
                <a:latin typeface="Verdana" panose="020B0604030504040204" pitchFamily="34" charset="0"/>
                <a:ea typeface="Verdana" panose="020B0604030504040204" pitchFamily="34" charset="0"/>
              </a:rPr>
              <a:t>AI</a:t>
            </a:r>
            <a:r>
              <a:rPr lang="vi-VN" sz="4800" b="1">
                <a:solidFill>
                  <a:schemeClr val="tx1">
                    <a:lumMod val="95000"/>
                    <a:lumOff val="5000"/>
                  </a:schemeClr>
                </a:solidFill>
                <a:latin typeface="Verdana" panose="020B0604030504040204" pitchFamily="34" charset="0"/>
                <a:ea typeface="Verdana" panose="020B0604030504040204" pitchFamily="34" charset="0"/>
              </a:rPr>
              <a:t> LÀ NGƯỜI GIẢNG TÁM MỐI PHÚC THẬT</a:t>
            </a:r>
            <a:r>
              <a:rPr lang="en-US" sz="4800" b="1">
                <a:solidFill>
                  <a:schemeClr val="tx1">
                    <a:lumMod val="95000"/>
                    <a:lumOff val="5000"/>
                  </a:schemeClr>
                </a:solidFill>
                <a:latin typeface="Verdana" panose="020B0604030504040204" pitchFamily="34" charset="0"/>
                <a:ea typeface="Verdana" panose="020B0604030504040204" pitchFamily="34" charset="0"/>
              </a:rPr>
              <a:t>?</a:t>
            </a:r>
            <a:endParaRPr lang="vi-VN" sz="4800" b="1">
              <a:solidFill>
                <a:schemeClr val="tx1">
                  <a:lumMod val="95000"/>
                  <a:lumOff val="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3"/>
                                        </p:tgtEl>
                                        <p:attrNameLst>
                                          <p:attrName>style.visibility</p:attrName>
                                        </p:attrNameLst>
                                      </p:cBhvr>
                                      <p:to>
                                        <p:strVal val="visible"/>
                                      </p:to>
                                    </p:set>
                                    <p:animEffect transition="in" filter="circle(in)">
                                      <p:cBhvr>
                                        <p:cTn id="7" dur="2000"/>
                                        <p:tgtEl>
                                          <p:spTgt spid="183"/>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06"/>
                                        </p:tgtEl>
                                        <p:attrNameLst>
                                          <p:attrName>style.color</p:attrName>
                                        </p:attrNameLst>
                                      </p:cBhvr>
                                      <p:to>
                                        <a:schemeClr val="accent2"/>
                                      </p:to>
                                    </p:animClr>
                                    <p:animClr clrSpc="rgb" dir="cw">
                                      <p:cBhvr>
                                        <p:cTn id="10" dur="500" fill="hold"/>
                                        <p:tgtEl>
                                          <p:spTgt spid="106"/>
                                        </p:tgtEl>
                                        <p:attrNameLst>
                                          <p:attrName>fillcolor</p:attrName>
                                        </p:attrNameLst>
                                      </p:cBhvr>
                                      <p:to>
                                        <a:schemeClr val="accent2"/>
                                      </p:to>
                                    </p:animClr>
                                    <p:set>
                                      <p:cBhvr>
                                        <p:cTn id="11" dur="500" fill="hold"/>
                                        <p:tgtEl>
                                          <p:spTgt spid="106"/>
                                        </p:tgtEl>
                                        <p:attrNameLst>
                                          <p:attrName>fill.type</p:attrName>
                                        </p:attrNameLst>
                                      </p:cBhvr>
                                      <p:to>
                                        <p:strVal val="solid"/>
                                      </p:to>
                                    </p:set>
                                    <p:set>
                                      <p:cBhvr>
                                        <p:cTn id="12" dur="500" fill="hold"/>
                                        <p:tgtEl>
                                          <p:spTgt spid="106"/>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07"/>
                                        </p:tgtEl>
                                        <p:attrNameLst>
                                          <p:attrName>style.color</p:attrName>
                                        </p:attrNameLst>
                                      </p:cBhvr>
                                      <p:to>
                                        <a:schemeClr val="accent2"/>
                                      </p:to>
                                    </p:animClr>
                                    <p:animClr clrSpc="rgb" dir="cw">
                                      <p:cBhvr>
                                        <p:cTn id="15" dur="500" fill="hold"/>
                                        <p:tgtEl>
                                          <p:spTgt spid="107"/>
                                        </p:tgtEl>
                                        <p:attrNameLst>
                                          <p:attrName>fillcolor</p:attrName>
                                        </p:attrNameLst>
                                      </p:cBhvr>
                                      <p:to>
                                        <a:schemeClr val="accent2"/>
                                      </p:to>
                                    </p:animClr>
                                    <p:set>
                                      <p:cBhvr>
                                        <p:cTn id="16" dur="500" fill="hold"/>
                                        <p:tgtEl>
                                          <p:spTgt spid="107"/>
                                        </p:tgtEl>
                                        <p:attrNameLst>
                                          <p:attrName>fill.type</p:attrName>
                                        </p:attrNameLst>
                                      </p:cBhvr>
                                      <p:to>
                                        <p:strVal val="solid"/>
                                      </p:to>
                                    </p:set>
                                    <p:set>
                                      <p:cBhvr>
                                        <p:cTn id="17" dur="500" fill="hold"/>
                                        <p:tgtEl>
                                          <p:spTgt spid="107"/>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08"/>
                                        </p:tgtEl>
                                        <p:attrNameLst>
                                          <p:attrName>style.color</p:attrName>
                                        </p:attrNameLst>
                                      </p:cBhvr>
                                      <p:to>
                                        <a:schemeClr val="accent2"/>
                                      </p:to>
                                    </p:animClr>
                                    <p:animClr clrSpc="rgb" dir="cw">
                                      <p:cBhvr>
                                        <p:cTn id="20" dur="500" fill="hold"/>
                                        <p:tgtEl>
                                          <p:spTgt spid="108"/>
                                        </p:tgtEl>
                                        <p:attrNameLst>
                                          <p:attrName>fillcolor</p:attrName>
                                        </p:attrNameLst>
                                      </p:cBhvr>
                                      <p:to>
                                        <a:schemeClr val="accent2"/>
                                      </p:to>
                                    </p:animClr>
                                    <p:set>
                                      <p:cBhvr>
                                        <p:cTn id="21" dur="500" fill="hold"/>
                                        <p:tgtEl>
                                          <p:spTgt spid="108"/>
                                        </p:tgtEl>
                                        <p:attrNameLst>
                                          <p:attrName>fill.type</p:attrName>
                                        </p:attrNameLst>
                                      </p:cBhvr>
                                      <p:to>
                                        <p:strVal val="solid"/>
                                      </p:to>
                                    </p:set>
                                    <p:set>
                                      <p:cBhvr>
                                        <p:cTn id="22" dur="500" fill="hold"/>
                                        <p:tgtEl>
                                          <p:spTgt spid="108"/>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09"/>
                                        </p:tgtEl>
                                        <p:attrNameLst>
                                          <p:attrName>style.color</p:attrName>
                                        </p:attrNameLst>
                                      </p:cBhvr>
                                      <p:to>
                                        <a:schemeClr val="accent2"/>
                                      </p:to>
                                    </p:animClr>
                                    <p:animClr clrSpc="rgb" dir="cw">
                                      <p:cBhvr>
                                        <p:cTn id="25" dur="500" fill="hold"/>
                                        <p:tgtEl>
                                          <p:spTgt spid="109"/>
                                        </p:tgtEl>
                                        <p:attrNameLst>
                                          <p:attrName>fillcolor</p:attrName>
                                        </p:attrNameLst>
                                      </p:cBhvr>
                                      <p:to>
                                        <a:schemeClr val="accent2"/>
                                      </p:to>
                                    </p:animClr>
                                    <p:set>
                                      <p:cBhvr>
                                        <p:cTn id="26" dur="500" fill="hold"/>
                                        <p:tgtEl>
                                          <p:spTgt spid="109"/>
                                        </p:tgtEl>
                                        <p:attrNameLst>
                                          <p:attrName>fill.type</p:attrName>
                                        </p:attrNameLst>
                                      </p:cBhvr>
                                      <p:to>
                                        <p:strVal val="solid"/>
                                      </p:to>
                                    </p:set>
                                    <p:set>
                                      <p:cBhvr>
                                        <p:cTn id="27" dur="500" fill="hold"/>
                                        <p:tgtEl>
                                          <p:spTgt spid="109"/>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10"/>
                                        </p:tgtEl>
                                        <p:attrNameLst>
                                          <p:attrName>style.color</p:attrName>
                                        </p:attrNameLst>
                                      </p:cBhvr>
                                      <p:to>
                                        <a:schemeClr val="accent2"/>
                                      </p:to>
                                    </p:animClr>
                                    <p:animClr clrSpc="rgb" dir="cw">
                                      <p:cBhvr>
                                        <p:cTn id="30" dur="500" fill="hold"/>
                                        <p:tgtEl>
                                          <p:spTgt spid="110"/>
                                        </p:tgtEl>
                                        <p:attrNameLst>
                                          <p:attrName>fillcolor</p:attrName>
                                        </p:attrNameLst>
                                      </p:cBhvr>
                                      <p:to>
                                        <a:schemeClr val="accent2"/>
                                      </p:to>
                                    </p:animClr>
                                    <p:set>
                                      <p:cBhvr>
                                        <p:cTn id="31" dur="500" fill="hold"/>
                                        <p:tgtEl>
                                          <p:spTgt spid="110"/>
                                        </p:tgtEl>
                                        <p:attrNameLst>
                                          <p:attrName>fill.type</p:attrName>
                                        </p:attrNameLst>
                                      </p:cBhvr>
                                      <p:to>
                                        <p:strVal val="solid"/>
                                      </p:to>
                                    </p:set>
                                    <p:set>
                                      <p:cBhvr>
                                        <p:cTn id="32" dur="500" fill="hold"/>
                                        <p:tgtEl>
                                          <p:spTgt spid="110"/>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11"/>
                                        </p:tgtEl>
                                        <p:attrNameLst>
                                          <p:attrName>style.color</p:attrName>
                                        </p:attrNameLst>
                                      </p:cBhvr>
                                      <p:to>
                                        <a:schemeClr val="accent2"/>
                                      </p:to>
                                    </p:animClr>
                                    <p:animClr clrSpc="rgb" dir="cw">
                                      <p:cBhvr>
                                        <p:cTn id="35" dur="500" fill="hold"/>
                                        <p:tgtEl>
                                          <p:spTgt spid="111"/>
                                        </p:tgtEl>
                                        <p:attrNameLst>
                                          <p:attrName>fillcolor</p:attrName>
                                        </p:attrNameLst>
                                      </p:cBhvr>
                                      <p:to>
                                        <a:schemeClr val="accent2"/>
                                      </p:to>
                                    </p:animClr>
                                    <p:set>
                                      <p:cBhvr>
                                        <p:cTn id="36" dur="500" fill="hold"/>
                                        <p:tgtEl>
                                          <p:spTgt spid="111"/>
                                        </p:tgtEl>
                                        <p:attrNameLst>
                                          <p:attrName>fill.type</p:attrName>
                                        </p:attrNameLst>
                                      </p:cBhvr>
                                      <p:to>
                                        <p:strVal val="solid"/>
                                      </p:to>
                                    </p:set>
                                    <p:set>
                                      <p:cBhvr>
                                        <p:cTn id="37" dur="500" fill="hold"/>
                                        <p:tgtEl>
                                          <p:spTgt spid="111"/>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6" presetClass="exit" presetSubtype="32" fill="hold" grpId="1" nodeType="clickEffect">
                                  <p:stCondLst>
                                    <p:cond delay="0"/>
                                  </p:stCondLst>
                                  <p:childTnLst>
                                    <p:animEffect transition="out" filter="circle(out)">
                                      <p:cBhvr>
                                        <p:cTn id="41" dur="2000"/>
                                        <p:tgtEl>
                                          <p:spTgt spid="106"/>
                                        </p:tgtEl>
                                      </p:cBhvr>
                                    </p:animEffect>
                                    <p:set>
                                      <p:cBhvr>
                                        <p:cTn id="42" dur="1" fill="hold">
                                          <p:stCondLst>
                                            <p:cond delay="1999"/>
                                          </p:stCondLst>
                                        </p:cTn>
                                        <p:tgtEl>
                                          <p:spTgt spid="106"/>
                                        </p:tgtEl>
                                        <p:attrNameLst>
                                          <p:attrName>style.visibility</p:attrName>
                                        </p:attrNameLst>
                                      </p:cBhvr>
                                      <p:to>
                                        <p:strVal val="hidden"/>
                                      </p:to>
                                    </p:set>
                                  </p:childTnLst>
                                </p:cTn>
                              </p:par>
                              <p:par>
                                <p:cTn id="43" presetID="6" presetClass="exit" presetSubtype="32" fill="hold" grpId="1" nodeType="withEffect">
                                  <p:stCondLst>
                                    <p:cond delay="0"/>
                                  </p:stCondLst>
                                  <p:childTnLst>
                                    <p:animEffect transition="out" filter="circle(out)">
                                      <p:cBhvr>
                                        <p:cTn id="44" dur="2000"/>
                                        <p:tgtEl>
                                          <p:spTgt spid="107"/>
                                        </p:tgtEl>
                                      </p:cBhvr>
                                    </p:animEffect>
                                    <p:set>
                                      <p:cBhvr>
                                        <p:cTn id="45" dur="1" fill="hold">
                                          <p:stCondLst>
                                            <p:cond delay="1999"/>
                                          </p:stCondLst>
                                        </p:cTn>
                                        <p:tgtEl>
                                          <p:spTgt spid="107"/>
                                        </p:tgtEl>
                                        <p:attrNameLst>
                                          <p:attrName>style.visibility</p:attrName>
                                        </p:attrNameLst>
                                      </p:cBhvr>
                                      <p:to>
                                        <p:strVal val="hidden"/>
                                      </p:to>
                                    </p:set>
                                  </p:childTnLst>
                                </p:cTn>
                              </p:par>
                              <p:par>
                                <p:cTn id="46" presetID="6" presetClass="exit" presetSubtype="32" fill="hold" grpId="1" nodeType="withEffect">
                                  <p:stCondLst>
                                    <p:cond delay="0"/>
                                  </p:stCondLst>
                                  <p:childTnLst>
                                    <p:animEffect transition="out" filter="circle(out)">
                                      <p:cBhvr>
                                        <p:cTn id="47" dur="2000"/>
                                        <p:tgtEl>
                                          <p:spTgt spid="108"/>
                                        </p:tgtEl>
                                      </p:cBhvr>
                                    </p:animEffect>
                                    <p:set>
                                      <p:cBhvr>
                                        <p:cTn id="48" dur="1" fill="hold">
                                          <p:stCondLst>
                                            <p:cond delay="1999"/>
                                          </p:stCondLst>
                                        </p:cTn>
                                        <p:tgtEl>
                                          <p:spTgt spid="108"/>
                                        </p:tgtEl>
                                        <p:attrNameLst>
                                          <p:attrName>style.visibility</p:attrName>
                                        </p:attrNameLst>
                                      </p:cBhvr>
                                      <p:to>
                                        <p:strVal val="hidden"/>
                                      </p:to>
                                    </p:set>
                                  </p:childTnLst>
                                </p:cTn>
                              </p:par>
                              <p:par>
                                <p:cTn id="49" presetID="6" presetClass="exit" presetSubtype="32" fill="hold" grpId="1" nodeType="withEffect">
                                  <p:stCondLst>
                                    <p:cond delay="0"/>
                                  </p:stCondLst>
                                  <p:childTnLst>
                                    <p:animEffect transition="out" filter="circle(out)">
                                      <p:cBhvr>
                                        <p:cTn id="50" dur="2000"/>
                                        <p:tgtEl>
                                          <p:spTgt spid="109"/>
                                        </p:tgtEl>
                                      </p:cBhvr>
                                    </p:animEffect>
                                    <p:set>
                                      <p:cBhvr>
                                        <p:cTn id="51" dur="1" fill="hold">
                                          <p:stCondLst>
                                            <p:cond delay="1999"/>
                                          </p:stCondLst>
                                        </p:cTn>
                                        <p:tgtEl>
                                          <p:spTgt spid="109"/>
                                        </p:tgtEl>
                                        <p:attrNameLst>
                                          <p:attrName>style.visibility</p:attrName>
                                        </p:attrNameLst>
                                      </p:cBhvr>
                                      <p:to>
                                        <p:strVal val="hidden"/>
                                      </p:to>
                                    </p:set>
                                  </p:childTnLst>
                                </p:cTn>
                              </p:par>
                              <p:par>
                                <p:cTn id="52" presetID="6" presetClass="exit" presetSubtype="32" fill="hold" grpId="1" nodeType="withEffect">
                                  <p:stCondLst>
                                    <p:cond delay="0"/>
                                  </p:stCondLst>
                                  <p:childTnLst>
                                    <p:animEffect transition="out" filter="circle(out)">
                                      <p:cBhvr>
                                        <p:cTn id="53" dur="2000"/>
                                        <p:tgtEl>
                                          <p:spTgt spid="110"/>
                                        </p:tgtEl>
                                      </p:cBhvr>
                                    </p:animEffect>
                                    <p:set>
                                      <p:cBhvr>
                                        <p:cTn id="54" dur="1" fill="hold">
                                          <p:stCondLst>
                                            <p:cond delay="1999"/>
                                          </p:stCondLst>
                                        </p:cTn>
                                        <p:tgtEl>
                                          <p:spTgt spid="110"/>
                                        </p:tgtEl>
                                        <p:attrNameLst>
                                          <p:attrName>style.visibility</p:attrName>
                                        </p:attrNameLst>
                                      </p:cBhvr>
                                      <p:to>
                                        <p:strVal val="hidden"/>
                                      </p:to>
                                    </p:set>
                                  </p:childTnLst>
                                </p:cTn>
                              </p:par>
                              <p:par>
                                <p:cTn id="55" presetID="6" presetClass="exit" presetSubtype="32" fill="hold" grpId="1" nodeType="withEffect">
                                  <p:stCondLst>
                                    <p:cond delay="0"/>
                                  </p:stCondLst>
                                  <p:childTnLst>
                                    <p:animEffect transition="out" filter="circle(out)">
                                      <p:cBhvr>
                                        <p:cTn id="56" dur="2000"/>
                                        <p:tgtEl>
                                          <p:spTgt spid="111"/>
                                        </p:tgtEl>
                                      </p:cBhvr>
                                    </p:animEffect>
                                    <p:set>
                                      <p:cBhvr>
                                        <p:cTn id="57" dur="1" fill="hold">
                                          <p:stCondLst>
                                            <p:cond delay="1999"/>
                                          </p:stCondLst>
                                        </p:cTn>
                                        <p:tgtEl>
                                          <p:spTgt spid="111"/>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183"/>
                                        </p:tgtEl>
                                      </p:cBhvr>
                                    </p:animEffect>
                                    <p:set>
                                      <p:cBhvr>
                                        <p:cTn id="60" dur="1" fill="hold">
                                          <p:stCondLst>
                                            <p:cond delay="1999"/>
                                          </p:stCondLst>
                                        </p:cTn>
                                        <p:tgtEl>
                                          <p:spTgt spid="183"/>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1" restart="whenNotActive" fill="hold" evtFilter="cancelBubble" nodeType="interactiveSeq">
                <p:stCondLst>
                  <p:cond evt="onClick" delay="0">
                    <p:tgtEl>
                      <p:spTgt spid="20"/>
                    </p:tgtEl>
                  </p:cond>
                </p:stCondLst>
                <p:endSync evt="end" delay="0">
                  <p:rtn val="all"/>
                </p:endSync>
                <p:childTnLst>
                  <p:par>
                    <p:cTn id="62" fill="hold">
                      <p:stCondLst>
                        <p:cond delay="0"/>
                      </p:stCondLst>
                      <p:childTnLst>
                        <p:par>
                          <p:cTn id="63" fill="hold">
                            <p:stCondLst>
                              <p:cond delay="0"/>
                            </p:stCondLst>
                            <p:childTnLst>
                              <p:par>
                                <p:cTn id="64" presetID="6" presetClass="entr" presetSubtype="16" fill="hold" grpId="0" nodeType="withEffect">
                                  <p:stCondLst>
                                    <p:cond delay="0"/>
                                  </p:stCondLst>
                                  <p:childTnLst>
                                    <p:set>
                                      <p:cBhvr>
                                        <p:cTn id="65" dur="1" fill="hold">
                                          <p:stCondLst>
                                            <p:cond delay="0"/>
                                          </p:stCondLst>
                                        </p:cTn>
                                        <p:tgtEl>
                                          <p:spTgt spid="112"/>
                                        </p:tgtEl>
                                        <p:attrNameLst>
                                          <p:attrName>style.visibility</p:attrName>
                                        </p:attrNameLst>
                                      </p:cBhvr>
                                      <p:to>
                                        <p:strVal val="visible"/>
                                      </p:to>
                                    </p:set>
                                    <p:animEffect transition="in" filter="circle(in)">
                                      <p:cBhvr>
                                        <p:cTn id="66" dur="2000"/>
                                        <p:tgtEl>
                                          <p:spTgt spid="112"/>
                                        </p:tgtEl>
                                      </p:cBhvr>
                                    </p:animEffect>
                                  </p:childTnLst>
                                </p:cTn>
                              </p:par>
                              <p:par>
                                <p:cTn id="67" presetID="19" presetClass="emph" presetSubtype="0" fill="hold" grpId="0" nodeType="withEffect">
                                  <p:stCondLst>
                                    <p:cond delay="0"/>
                                  </p:stCondLst>
                                  <p:childTnLst>
                                    <p:animClr clrSpc="rgb" dir="cw">
                                      <p:cBhvr override="childStyle">
                                        <p:cTn id="68" dur="500" fill="hold"/>
                                        <p:tgtEl>
                                          <p:spTgt spid="98"/>
                                        </p:tgtEl>
                                        <p:attrNameLst>
                                          <p:attrName>style.color</p:attrName>
                                        </p:attrNameLst>
                                      </p:cBhvr>
                                      <p:to>
                                        <a:schemeClr val="accent2"/>
                                      </p:to>
                                    </p:animClr>
                                    <p:animClr clrSpc="rgb" dir="cw">
                                      <p:cBhvr>
                                        <p:cTn id="69" dur="500" fill="hold"/>
                                        <p:tgtEl>
                                          <p:spTgt spid="98"/>
                                        </p:tgtEl>
                                        <p:attrNameLst>
                                          <p:attrName>fillcolor</p:attrName>
                                        </p:attrNameLst>
                                      </p:cBhvr>
                                      <p:to>
                                        <a:schemeClr val="accent2"/>
                                      </p:to>
                                    </p:animClr>
                                    <p:set>
                                      <p:cBhvr>
                                        <p:cTn id="70" dur="500" fill="hold"/>
                                        <p:tgtEl>
                                          <p:spTgt spid="98"/>
                                        </p:tgtEl>
                                        <p:attrNameLst>
                                          <p:attrName>fill.type</p:attrName>
                                        </p:attrNameLst>
                                      </p:cBhvr>
                                      <p:to>
                                        <p:strVal val="solid"/>
                                      </p:to>
                                    </p:set>
                                    <p:set>
                                      <p:cBhvr>
                                        <p:cTn id="71" dur="500" fill="hold"/>
                                        <p:tgtEl>
                                          <p:spTgt spid="98"/>
                                        </p:tgtEl>
                                        <p:attrNameLst>
                                          <p:attrName>fill.on</p:attrName>
                                        </p:attrNameLst>
                                      </p:cBhvr>
                                      <p:to>
                                        <p:strVal val="true"/>
                                      </p:to>
                                    </p:set>
                                  </p:childTnLst>
                                </p:cTn>
                              </p:par>
                              <p:par>
                                <p:cTn id="72" presetID="19" presetClass="emph" presetSubtype="0" fill="hold" grpId="0" nodeType="withEffect">
                                  <p:stCondLst>
                                    <p:cond delay="0"/>
                                  </p:stCondLst>
                                  <p:childTnLst>
                                    <p:animClr clrSpc="rgb" dir="cw">
                                      <p:cBhvr override="childStyle">
                                        <p:cTn id="73" dur="500" fill="hold"/>
                                        <p:tgtEl>
                                          <p:spTgt spid="99"/>
                                        </p:tgtEl>
                                        <p:attrNameLst>
                                          <p:attrName>style.color</p:attrName>
                                        </p:attrNameLst>
                                      </p:cBhvr>
                                      <p:to>
                                        <a:schemeClr val="accent2"/>
                                      </p:to>
                                    </p:animClr>
                                    <p:animClr clrSpc="rgb" dir="cw">
                                      <p:cBhvr>
                                        <p:cTn id="74" dur="500" fill="hold"/>
                                        <p:tgtEl>
                                          <p:spTgt spid="99"/>
                                        </p:tgtEl>
                                        <p:attrNameLst>
                                          <p:attrName>fillcolor</p:attrName>
                                        </p:attrNameLst>
                                      </p:cBhvr>
                                      <p:to>
                                        <a:schemeClr val="accent2"/>
                                      </p:to>
                                    </p:animClr>
                                    <p:set>
                                      <p:cBhvr>
                                        <p:cTn id="75" dur="500" fill="hold"/>
                                        <p:tgtEl>
                                          <p:spTgt spid="99"/>
                                        </p:tgtEl>
                                        <p:attrNameLst>
                                          <p:attrName>fill.type</p:attrName>
                                        </p:attrNameLst>
                                      </p:cBhvr>
                                      <p:to>
                                        <p:strVal val="solid"/>
                                      </p:to>
                                    </p:set>
                                    <p:set>
                                      <p:cBhvr>
                                        <p:cTn id="76" dur="500" fill="hold"/>
                                        <p:tgtEl>
                                          <p:spTgt spid="99"/>
                                        </p:tgtEl>
                                        <p:attrNameLst>
                                          <p:attrName>fill.on</p:attrName>
                                        </p:attrNameLst>
                                      </p:cBhvr>
                                      <p:to>
                                        <p:strVal val="true"/>
                                      </p:to>
                                    </p:set>
                                  </p:childTnLst>
                                </p:cTn>
                              </p:par>
                              <p:par>
                                <p:cTn id="77" presetID="19" presetClass="emph" presetSubtype="0" fill="hold" grpId="0" nodeType="withEffect">
                                  <p:stCondLst>
                                    <p:cond delay="0"/>
                                  </p:stCondLst>
                                  <p:childTnLst>
                                    <p:animClr clrSpc="rgb" dir="cw">
                                      <p:cBhvr override="childStyle">
                                        <p:cTn id="78" dur="500" fill="hold"/>
                                        <p:tgtEl>
                                          <p:spTgt spid="100"/>
                                        </p:tgtEl>
                                        <p:attrNameLst>
                                          <p:attrName>style.color</p:attrName>
                                        </p:attrNameLst>
                                      </p:cBhvr>
                                      <p:to>
                                        <a:schemeClr val="accent2"/>
                                      </p:to>
                                    </p:animClr>
                                    <p:animClr clrSpc="rgb" dir="cw">
                                      <p:cBhvr>
                                        <p:cTn id="79" dur="500" fill="hold"/>
                                        <p:tgtEl>
                                          <p:spTgt spid="100"/>
                                        </p:tgtEl>
                                        <p:attrNameLst>
                                          <p:attrName>fillcolor</p:attrName>
                                        </p:attrNameLst>
                                      </p:cBhvr>
                                      <p:to>
                                        <a:schemeClr val="accent2"/>
                                      </p:to>
                                    </p:animClr>
                                    <p:set>
                                      <p:cBhvr>
                                        <p:cTn id="80" dur="500" fill="hold"/>
                                        <p:tgtEl>
                                          <p:spTgt spid="100"/>
                                        </p:tgtEl>
                                        <p:attrNameLst>
                                          <p:attrName>fill.type</p:attrName>
                                        </p:attrNameLst>
                                      </p:cBhvr>
                                      <p:to>
                                        <p:strVal val="solid"/>
                                      </p:to>
                                    </p:set>
                                    <p:set>
                                      <p:cBhvr>
                                        <p:cTn id="81" dur="500" fill="hold"/>
                                        <p:tgtEl>
                                          <p:spTgt spid="100"/>
                                        </p:tgtEl>
                                        <p:attrNameLst>
                                          <p:attrName>fill.on</p:attrName>
                                        </p:attrNameLst>
                                      </p:cBhvr>
                                      <p:to>
                                        <p:strVal val="true"/>
                                      </p:to>
                                    </p:set>
                                  </p:childTnLst>
                                </p:cTn>
                              </p:par>
                              <p:par>
                                <p:cTn id="82" presetID="19" presetClass="emph" presetSubtype="0" fill="hold" grpId="0" nodeType="withEffect">
                                  <p:stCondLst>
                                    <p:cond delay="0"/>
                                  </p:stCondLst>
                                  <p:childTnLst>
                                    <p:animClr clrSpc="rgb" dir="cw">
                                      <p:cBhvr override="childStyle">
                                        <p:cTn id="83" dur="500" fill="hold"/>
                                        <p:tgtEl>
                                          <p:spTgt spid="101"/>
                                        </p:tgtEl>
                                        <p:attrNameLst>
                                          <p:attrName>style.color</p:attrName>
                                        </p:attrNameLst>
                                      </p:cBhvr>
                                      <p:to>
                                        <a:schemeClr val="accent2"/>
                                      </p:to>
                                    </p:animClr>
                                    <p:animClr clrSpc="rgb" dir="cw">
                                      <p:cBhvr>
                                        <p:cTn id="84" dur="500" fill="hold"/>
                                        <p:tgtEl>
                                          <p:spTgt spid="101"/>
                                        </p:tgtEl>
                                        <p:attrNameLst>
                                          <p:attrName>fillcolor</p:attrName>
                                        </p:attrNameLst>
                                      </p:cBhvr>
                                      <p:to>
                                        <a:schemeClr val="accent2"/>
                                      </p:to>
                                    </p:animClr>
                                    <p:set>
                                      <p:cBhvr>
                                        <p:cTn id="85" dur="500" fill="hold"/>
                                        <p:tgtEl>
                                          <p:spTgt spid="101"/>
                                        </p:tgtEl>
                                        <p:attrNameLst>
                                          <p:attrName>fill.type</p:attrName>
                                        </p:attrNameLst>
                                      </p:cBhvr>
                                      <p:to>
                                        <p:strVal val="solid"/>
                                      </p:to>
                                    </p:set>
                                    <p:set>
                                      <p:cBhvr>
                                        <p:cTn id="86" dur="500" fill="hold"/>
                                        <p:tgtEl>
                                          <p:spTgt spid="101"/>
                                        </p:tgtEl>
                                        <p:attrNameLst>
                                          <p:attrName>fill.on</p:attrName>
                                        </p:attrNameLst>
                                      </p:cBhvr>
                                      <p:to>
                                        <p:strVal val="true"/>
                                      </p:to>
                                    </p:set>
                                  </p:childTnLst>
                                </p:cTn>
                              </p:par>
                              <p:par>
                                <p:cTn id="87" presetID="19" presetClass="emph" presetSubtype="0" fill="hold" grpId="0" nodeType="withEffect">
                                  <p:stCondLst>
                                    <p:cond delay="0"/>
                                  </p:stCondLst>
                                  <p:childTnLst>
                                    <p:animClr clrSpc="rgb" dir="cw">
                                      <p:cBhvr override="childStyle">
                                        <p:cTn id="88" dur="500" fill="hold"/>
                                        <p:tgtEl>
                                          <p:spTgt spid="102"/>
                                        </p:tgtEl>
                                        <p:attrNameLst>
                                          <p:attrName>style.color</p:attrName>
                                        </p:attrNameLst>
                                      </p:cBhvr>
                                      <p:to>
                                        <a:schemeClr val="accent2"/>
                                      </p:to>
                                    </p:animClr>
                                    <p:animClr clrSpc="rgb" dir="cw">
                                      <p:cBhvr>
                                        <p:cTn id="89" dur="500" fill="hold"/>
                                        <p:tgtEl>
                                          <p:spTgt spid="102"/>
                                        </p:tgtEl>
                                        <p:attrNameLst>
                                          <p:attrName>fillcolor</p:attrName>
                                        </p:attrNameLst>
                                      </p:cBhvr>
                                      <p:to>
                                        <a:schemeClr val="accent2"/>
                                      </p:to>
                                    </p:animClr>
                                    <p:set>
                                      <p:cBhvr>
                                        <p:cTn id="90" dur="500" fill="hold"/>
                                        <p:tgtEl>
                                          <p:spTgt spid="102"/>
                                        </p:tgtEl>
                                        <p:attrNameLst>
                                          <p:attrName>fill.type</p:attrName>
                                        </p:attrNameLst>
                                      </p:cBhvr>
                                      <p:to>
                                        <p:strVal val="solid"/>
                                      </p:to>
                                    </p:set>
                                    <p:set>
                                      <p:cBhvr>
                                        <p:cTn id="91" dur="500" fill="hold"/>
                                        <p:tgtEl>
                                          <p:spTgt spid="102"/>
                                        </p:tgtEl>
                                        <p:attrNameLst>
                                          <p:attrName>fill.on</p:attrName>
                                        </p:attrNameLst>
                                      </p:cBhvr>
                                      <p:to>
                                        <p:strVal val="true"/>
                                      </p:to>
                                    </p:set>
                                  </p:childTnLst>
                                </p:cTn>
                              </p:par>
                              <p:par>
                                <p:cTn id="92" presetID="19" presetClass="emph" presetSubtype="0" fill="hold" grpId="0" nodeType="withEffect">
                                  <p:stCondLst>
                                    <p:cond delay="0"/>
                                  </p:stCondLst>
                                  <p:childTnLst>
                                    <p:animClr clrSpc="rgb" dir="cw">
                                      <p:cBhvr override="childStyle">
                                        <p:cTn id="93" dur="500" fill="hold"/>
                                        <p:tgtEl>
                                          <p:spTgt spid="103"/>
                                        </p:tgtEl>
                                        <p:attrNameLst>
                                          <p:attrName>style.color</p:attrName>
                                        </p:attrNameLst>
                                      </p:cBhvr>
                                      <p:to>
                                        <a:schemeClr val="accent2"/>
                                      </p:to>
                                    </p:animClr>
                                    <p:animClr clrSpc="rgb" dir="cw">
                                      <p:cBhvr>
                                        <p:cTn id="94" dur="500" fill="hold"/>
                                        <p:tgtEl>
                                          <p:spTgt spid="103"/>
                                        </p:tgtEl>
                                        <p:attrNameLst>
                                          <p:attrName>fillcolor</p:attrName>
                                        </p:attrNameLst>
                                      </p:cBhvr>
                                      <p:to>
                                        <a:schemeClr val="accent2"/>
                                      </p:to>
                                    </p:animClr>
                                    <p:set>
                                      <p:cBhvr>
                                        <p:cTn id="95" dur="500" fill="hold"/>
                                        <p:tgtEl>
                                          <p:spTgt spid="103"/>
                                        </p:tgtEl>
                                        <p:attrNameLst>
                                          <p:attrName>fill.type</p:attrName>
                                        </p:attrNameLst>
                                      </p:cBhvr>
                                      <p:to>
                                        <p:strVal val="solid"/>
                                      </p:to>
                                    </p:set>
                                    <p:set>
                                      <p:cBhvr>
                                        <p:cTn id="96" dur="500" fill="hold"/>
                                        <p:tgtEl>
                                          <p:spTgt spid="103"/>
                                        </p:tgtEl>
                                        <p:attrNameLst>
                                          <p:attrName>fill.on</p:attrName>
                                        </p:attrNameLst>
                                      </p:cBhvr>
                                      <p:to>
                                        <p:strVal val="true"/>
                                      </p:to>
                                    </p:set>
                                  </p:childTnLst>
                                </p:cTn>
                              </p:par>
                              <p:par>
                                <p:cTn id="97" presetID="19" presetClass="emph" presetSubtype="0" fill="hold" grpId="0" nodeType="withEffect">
                                  <p:stCondLst>
                                    <p:cond delay="0"/>
                                  </p:stCondLst>
                                  <p:childTnLst>
                                    <p:animClr clrSpc="rgb" dir="cw">
                                      <p:cBhvr override="childStyle">
                                        <p:cTn id="98" dur="500" fill="hold"/>
                                        <p:tgtEl>
                                          <p:spTgt spid="104"/>
                                        </p:tgtEl>
                                        <p:attrNameLst>
                                          <p:attrName>style.color</p:attrName>
                                        </p:attrNameLst>
                                      </p:cBhvr>
                                      <p:to>
                                        <a:schemeClr val="accent2"/>
                                      </p:to>
                                    </p:animClr>
                                    <p:animClr clrSpc="rgb" dir="cw">
                                      <p:cBhvr>
                                        <p:cTn id="99" dur="500" fill="hold"/>
                                        <p:tgtEl>
                                          <p:spTgt spid="104"/>
                                        </p:tgtEl>
                                        <p:attrNameLst>
                                          <p:attrName>fillcolor</p:attrName>
                                        </p:attrNameLst>
                                      </p:cBhvr>
                                      <p:to>
                                        <a:schemeClr val="accent2"/>
                                      </p:to>
                                    </p:animClr>
                                    <p:set>
                                      <p:cBhvr>
                                        <p:cTn id="100" dur="500" fill="hold"/>
                                        <p:tgtEl>
                                          <p:spTgt spid="104"/>
                                        </p:tgtEl>
                                        <p:attrNameLst>
                                          <p:attrName>fill.type</p:attrName>
                                        </p:attrNameLst>
                                      </p:cBhvr>
                                      <p:to>
                                        <p:strVal val="solid"/>
                                      </p:to>
                                    </p:set>
                                    <p:set>
                                      <p:cBhvr>
                                        <p:cTn id="101" dur="500" fill="hold"/>
                                        <p:tgtEl>
                                          <p:spTgt spid="104"/>
                                        </p:tgtEl>
                                        <p:attrNameLst>
                                          <p:attrName>fill.on</p:attrName>
                                        </p:attrNameLst>
                                      </p:cBhvr>
                                      <p:to>
                                        <p:strVal val="true"/>
                                      </p:to>
                                    </p:set>
                                  </p:childTnLst>
                                </p:cTn>
                              </p:par>
                              <p:par>
                                <p:cTn id="102" presetID="19" presetClass="emph" presetSubtype="0" fill="hold" grpId="0" nodeType="withEffect">
                                  <p:stCondLst>
                                    <p:cond delay="0"/>
                                  </p:stCondLst>
                                  <p:childTnLst>
                                    <p:animClr clrSpc="rgb" dir="cw">
                                      <p:cBhvr override="childStyle">
                                        <p:cTn id="103" dur="500" fill="hold"/>
                                        <p:tgtEl>
                                          <p:spTgt spid="105"/>
                                        </p:tgtEl>
                                        <p:attrNameLst>
                                          <p:attrName>style.color</p:attrName>
                                        </p:attrNameLst>
                                      </p:cBhvr>
                                      <p:to>
                                        <a:schemeClr val="accent2"/>
                                      </p:to>
                                    </p:animClr>
                                    <p:animClr clrSpc="rgb" dir="cw">
                                      <p:cBhvr>
                                        <p:cTn id="104" dur="500" fill="hold"/>
                                        <p:tgtEl>
                                          <p:spTgt spid="105"/>
                                        </p:tgtEl>
                                        <p:attrNameLst>
                                          <p:attrName>fillcolor</p:attrName>
                                        </p:attrNameLst>
                                      </p:cBhvr>
                                      <p:to>
                                        <a:schemeClr val="accent2"/>
                                      </p:to>
                                    </p:animClr>
                                    <p:set>
                                      <p:cBhvr>
                                        <p:cTn id="105" dur="500" fill="hold"/>
                                        <p:tgtEl>
                                          <p:spTgt spid="105"/>
                                        </p:tgtEl>
                                        <p:attrNameLst>
                                          <p:attrName>fill.type</p:attrName>
                                        </p:attrNameLst>
                                      </p:cBhvr>
                                      <p:to>
                                        <p:strVal val="solid"/>
                                      </p:to>
                                    </p:set>
                                    <p:set>
                                      <p:cBhvr>
                                        <p:cTn id="106" dur="500" fill="hold"/>
                                        <p:tgtEl>
                                          <p:spTgt spid="105"/>
                                        </p:tgtEl>
                                        <p:attrNameLst>
                                          <p:attrName>fill.on</p:attrName>
                                        </p:attrNameLst>
                                      </p:cBhvr>
                                      <p:to>
                                        <p:strVal val="true"/>
                                      </p:to>
                                    </p:set>
                                  </p:childTnLst>
                                </p:cTn>
                              </p:par>
                            </p:childTnLst>
                          </p:cTn>
                        </p:par>
                      </p:childTnLst>
                    </p:cTn>
                  </p:par>
                  <p:par>
                    <p:cTn id="107" fill="hold">
                      <p:stCondLst>
                        <p:cond delay="indefinite"/>
                      </p:stCondLst>
                      <p:childTnLst>
                        <p:par>
                          <p:cTn id="108" fill="hold">
                            <p:stCondLst>
                              <p:cond delay="0"/>
                            </p:stCondLst>
                            <p:childTnLst>
                              <p:par>
                                <p:cTn id="109" presetID="6" presetClass="exit" presetSubtype="32" fill="hold" grpId="1" nodeType="clickEffect">
                                  <p:stCondLst>
                                    <p:cond delay="0"/>
                                  </p:stCondLst>
                                  <p:childTnLst>
                                    <p:animEffect transition="out" filter="circle(out)">
                                      <p:cBhvr>
                                        <p:cTn id="110" dur="2000"/>
                                        <p:tgtEl>
                                          <p:spTgt spid="98"/>
                                        </p:tgtEl>
                                      </p:cBhvr>
                                    </p:animEffect>
                                    <p:set>
                                      <p:cBhvr>
                                        <p:cTn id="111" dur="1" fill="hold">
                                          <p:stCondLst>
                                            <p:cond delay="1999"/>
                                          </p:stCondLst>
                                        </p:cTn>
                                        <p:tgtEl>
                                          <p:spTgt spid="98"/>
                                        </p:tgtEl>
                                        <p:attrNameLst>
                                          <p:attrName>style.visibility</p:attrName>
                                        </p:attrNameLst>
                                      </p:cBhvr>
                                      <p:to>
                                        <p:strVal val="hidden"/>
                                      </p:to>
                                    </p:set>
                                  </p:childTnLst>
                                </p:cTn>
                              </p:par>
                              <p:par>
                                <p:cTn id="112" presetID="6" presetClass="exit" presetSubtype="32" fill="hold" grpId="1" nodeType="withEffect">
                                  <p:stCondLst>
                                    <p:cond delay="0"/>
                                  </p:stCondLst>
                                  <p:childTnLst>
                                    <p:animEffect transition="out" filter="circle(out)">
                                      <p:cBhvr>
                                        <p:cTn id="113" dur="2000"/>
                                        <p:tgtEl>
                                          <p:spTgt spid="99"/>
                                        </p:tgtEl>
                                      </p:cBhvr>
                                    </p:animEffect>
                                    <p:set>
                                      <p:cBhvr>
                                        <p:cTn id="114" dur="1" fill="hold">
                                          <p:stCondLst>
                                            <p:cond delay="1999"/>
                                          </p:stCondLst>
                                        </p:cTn>
                                        <p:tgtEl>
                                          <p:spTgt spid="99"/>
                                        </p:tgtEl>
                                        <p:attrNameLst>
                                          <p:attrName>style.visibility</p:attrName>
                                        </p:attrNameLst>
                                      </p:cBhvr>
                                      <p:to>
                                        <p:strVal val="hidden"/>
                                      </p:to>
                                    </p:set>
                                  </p:childTnLst>
                                </p:cTn>
                              </p:par>
                              <p:par>
                                <p:cTn id="115" presetID="6" presetClass="exit" presetSubtype="32" fill="hold" grpId="1" nodeType="withEffect">
                                  <p:stCondLst>
                                    <p:cond delay="0"/>
                                  </p:stCondLst>
                                  <p:childTnLst>
                                    <p:animEffect transition="out" filter="circle(out)">
                                      <p:cBhvr>
                                        <p:cTn id="116" dur="2000"/>
                                        <p:tgtEl>
                                          <p:spTgt spid="100"/>
                                        </p:tgtEl>
                                      </p:cBhvr>
                                    </p:animEffect>
                                    <p:set>
                                      <p:cBhvr>
                                        <p:cTn id="117" dur="1" fill="hold">
                                          <p:stCondLst>
                                            <p:cond delay="1999"/>
                                          </p:stCondLst>
                                        </p:cTn>
                                        <p:tgtEl>
                                          <p:spTgt spid="100"/>
                                        </p:tgtEl>
                                        <p:attrNameLst>
                                          <p:attrName>style.visibility</p:attrName>
                                        </p:attrNameLst>
                                      </p:cBhvr>
                                      <p:to>
                                        <p:strVal val="hidden"/>
                                      </p:to>
                                    </p:set>
                                  </p:childTnLst>
                                </p:cTn>
                              </p:par>
                              <p:par>
                                <p:cTn id="118" presetID="6" presetClass="exit" presetSubtype="32" fill="hold" grpId="1" nodeType="withEffect">
                                  <p:stCondLst>
                                    <p:cond delay="0"/>
                                  </p:stCondLst>
                                  <p:childTnLst>
                                    <p:animEffect transition="out" filter="circle(out)">
                                      <p:cBhvr>
                                        <p:cTn id="119" dur="2000"/>
                                        <p:tgtEl>
                                          <p:spTgt spid="101"/>
                                        </p:tgtEl>
                                      </p:cBhvr>
                                    </p:animEffect>
                                    <p:set>
                                      <p:cBhvr>
                                        <p:cTn id="120" dur="1" fill="hold">
                                          <p:stCondLst>
                                            <p:cond delay="1999"/>
                                          </p:stCondLst>
                                        </p:cTn>
                                        <p:tgtEl>
                                          <p:spTgt spid="101"/>
                                        </p:tgtEl>
                                        <p:attrNameLst>
                                          <p:attrName>style.visibility</p:attrName>
                                        </p:attrNameLst>
                                      </p:cBhvr>
                                      <p:to>
                                        <p:strVal val="hidden"/>
                                      </p:to>
                                    </p:set>
                                  </p:childTnLst>
                                </p:cTn>
                              </p:par>
                              <p:par>
                                <p:cTn id="121" presetID="6" presetClass="exit" presetSubtype="32" fill="hold" grpId="1" nodeType="withEffect">
                                  <p:stCondLst>
                                    <p:cond delay="0"/>
                                  </p:stCondLst>
                                  <p:childTnLst>
                                    <p:animEffect transition="out" filter="circle(out)">
                                      <p:cBhvr>
                                        <p:cTn id="122" dur="2000"/>
                                        <p:tgtEl>
                                          <p:spTgt spid="102"/>
                                        </p:tgtEl>
                                      </p:cBhvr>
                                    </p:animEffect>
                                    <p:set>
                                      <p:cBhvr>
                                        <p:cTn id="123" dur="1" fill="hold">
                                          <p:stCondLst>
                                            <p:cond delay="1999"/>
                                          </p:stCondLst>
                                        </p:cTn>
                                        <p:tgtEl>
                                          <p:spTgt spid="102"/>
                                        </p:tgtEl>
                                        <p:attrNameLst>
                                          <p:attrName>style.visibility</p:attrName>
                                        </p:attrNameLst>
                                      </p:cBhvr>
                                      <p:to>
                                        <p:strVal val="hidden"/>
                                      </p:to>
                                    </p:set>
                                  </p:childTnLst>
                                </p:cTn>
                              </p:par>
                              <p:par>
                                <p:cTn id="124" presetID="6" presetClass="exit" presetSubtype="32" fill="hold" grpId="1" nodeType="withEffect">
                                  <p:stCondLst>
                                    <p:cond delay="0"/>
                                  </p:stCondLst>
                                  <p:childTnLst>
                                    <p:animEffect transition="out" filter="circle(out)">
                                      <p:cBhvr>
                                        <p:cTn id="125" dur="2000"/>
                                        <p:tgtEl>
                                          <p:spTgt spid="103"/>
                                        </p:tgtEl>
                                      </p:cBhvr>
                                    </p:animEffect>
                                    <p:set>
                                      <p:cBhvr>
                                        <p:cTn id="126" dur="1" fill="hold">
                                          <p:stCondLst>
                                            <p:cond delay="1999"/>
                                          </p:stCondLst>
                                        </p:cTn>
                                        <p:tgtEl>
                                          <p:spTgt spid="103"/>
                                        </p:tgtEl>
                                        <p:attrNameLst>
                                          <p:attrName>style.visibility</p:attrName>
                                        </p:attrNameLst>
                                      </p:cBhvr>
                                      <p:to>
                                        <p:strVal val="hidden"/>
                                      </p:to>
                                    </p:set>
                                  </p:childTnLst>
                                </p:cTn>
                              </p:par>
                              <p:par>
                                <p:cTn id="127" presetID="6" presetClass="exit" presetSubtype="32" fill="hold" grpId="1" nodeType="withEffect">
                                  <p:stCondLst>
                                    <p:cond delay="0"/>
                                  </p:stCondLst>
                                  <p:childTnLst>
                                    <p:animEffect transition="out" filter="circle(out)">
                                      <p:cBhvr>
                                        <p:cTn id="128" dur="2000"/>
                                        <p:tgtEl>
                                          <p:spTgt spid="104"/>
                                        </p:tgtEl>
                                      </p:cBhvr>
                                    </p:animEffect>
                                    <p:set>
                                      <p:cBhvr>
                                        <p:cTn id="129" dur="1" fill="hold">
                                          <p:stCondLst>
                                            <p:cond delay="1999"/>
                                          </p:stCondLst>
                                        </p:cTn>
                                        <p:tgtEl>
                                          <p:spTgt spid="104"/>
                                        </p:tgtEl>
                                        <p:attrNameLst>
                                          <p:attrName>style.visibility</p:attrName>
                                        </p:attrNameLst>
                                      </p:cBhvr>
                                      <p:to>
                                        <p:strVal val="hidden"/>
                                      </p:to>
                                    </p:set>
                                  </p:childTnLst>
                                </p:cTn>
                              </p:par>
                              <p:par>
                                <p:cTn id="130" presetID="6" presetClass="exit" presetSubtype="32" fill="hold" grpId="1" nodeType="withEffect">
                                  <p:stCondLst>
                                    <p:cond delay="0"/>
                                  </p:stCondLst>
                                  <p:childTnLst>
                                    <p:animEffect transition="out" filter="circle(out)">
                                      <p:cBhvr>
                                        <p:cTn id="131" dur="2000"/>
                                        <p:tgtEl>
                                          <p:spTgt spid="105"/>
                                        </p:tgtEl>
                                      </p:cBhvr>
                                    </p:animEffect>
                                    <p:set>
                                      <p:cBhvr>
                                        <p:cTn id="132" dur="1" fill="hold">
                                          <p:stCondLst>
                                            <p:cond delay="1999"/>
                                          </p:stCondLst>
                                        </p:cTn>
                                        <p:tgtEl>
                                          <p:spTgt spid="105"/>
                                        </p:tgtEl>
                                        <p:attrNameLst>
                                          <p:attrName>style.visibility</p:attrName>
                                        </p:attrNameLst>
                                      </p:cBhvr>
                                      <p:to>
                                        <p:strVal val="hidden"/>
                                      </p:to>
                                    </p:set>
                                  </p:childTnLst>
                                </p:cTn>
                              </p:par>
                              <p:par>
                                <p:cTn id="133" presetID="6" presetClass="exit" presetSubtype="32" fill="hold" grpId="1" nodeType="withEffect">
                                  <p:stCondLst>
                                    <p:cond delay="0"/>
                                  </p:stCondLst>
                                  <p:childTnLst>
                                    <p:animEffect transition="out" filter="circle(out)">
                                      <p:cBhvr>
                                        <p:cTn id="134" dur="2000"/>
                                        <p:tgtEl>
                                          <p:spTgt spid="112"/>
                                        </p:tgtEl>
                                      </p:cBhvr>
                                    </p:animEffect>
                                    <p:set>
                                      <p:cBhvr>
                                        <p:cTn id="135" dur="1" fill="hold">
                                          <p:stCondLst>
                                            <p:cond delay="1999"/>
                                          </p:stCondLst>
                                        </p:cTn>
                                        <p:tgtEl>
                                          <p:spTgt spid="112"/>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36" restart="whenNotActive" fill="hold" evtFilter="cancelBubble" nodeType="interactiveSeq">
                <p:stCondLst>
                  <p:cond evt="onClick" delay="0">
                    <p:tgtEl>
                      <p:spTgt spid="21"/>
                    </p:tgtEl>
                  </p:cond>
                </p:stCondLst>
                <p:endSync evt="end" delay="0">
                  <p:rtn val="all"/>
                </p:endSync>
                <p:childTnLst>
                  <p:par>
                    <p:cTn id="137" fill="hold">
                      <p:stCondLst>
                        <p:cond delay="0"/>
                      </p:stCondLst>
                      <p:childTnLst>
                        <p:par>
                          <p:cTn id="138" fill="hold">
                            <p:stCondLst>
                              <p:cond delay="0"/>
                            </p:stCondLst>
                            <p:childTnLst>
                              <p:par>
                                <p:cTn id="139" presetID="6" presetClass="entr" presetSubtype="16" fill="hold" grpId="0" nodeType="withEffect">
                                  <p:stCondLst>
                                    <p:cond delay="0"/>
                                  </p:stCondLst>
                                  <p:childTnLst>
                                    <p:set>
                                      <p:cBhvr>
                                        <p:cTn id="140" dur="1" fill="hold">
                                          <p:stCondLst>
                                            <p:cond delay="0"/>
                                          </p:stCondLst>
                                        </p:cTn>
                                        <p:tgtEl>
                                          <p:spTgt spid="113"/>
                                        </p:tgtEl>
                                        <p:attrNameLst>
                                          <p:attrName>style.visibility</p:attrName>
                                        </p:attrNameLst>
                                      </p:cBhvr>
                                      <p:to>
                                        <p:strVal val="visible"/>
                                      </p:to>
                                    </p:set>
                                    <p:animEffect transition="in" filter="circle(in)">
                                      <p:cBhvr>
                                        <p:cTn id="141" dur="2000"/>
                                        <p:tgtEl>
                                          <p:spTgt spid="113"/>
                                        </p:tgtEl>
                                      </p:cBhvr>
                                    </p:animEffect>
                                  </p:childTnLst>
                                </p:cTn>
                              </p:par>
                              <p:par>
                                <p:cTn id="142" presetID="19" presetClass="emph" presetSubtype="0" fill="hold" grpId="0" nodeType="withEffect">
                                  <p:stCondLst>
                                    <p:cond delay="0"/>
                                  </p:stCondLst>
                                  <p:childTnLst>
                                    <p:animClr clrSpc="rgb" dir="cw">
                                      <p:cBhvr override="childStyle">
                                        <p:cTn id="143" dur="500" fill="hold"/>
                                        <p:tgtEl>
                                          <p:spTgt spid="89"/>
                                        </p:tgtEl>
                                        <p:attrNameLst>
                                          <p:attrName>style.color</p:attrName>
                                        </p:attrNameLst>
                                      </p:cBhvr>
                                      <p:to>
                                        <a:schemeClr val="accent2"/>
                                      </p:to>
                                    </p:animClr>
                                    <p:animClr clrSpc="rgb" dir="cw">
                                      <p:cBhvr>
                                        <p:cTn id="144" dur="500" fill="hold"/>
                                        <p:tgtEl>
                                          <p:spTgt spid="89"/>
                                        </p:tgtEl>
                                        <p:attrNameLst>
                                          <p:attrName>fillcolor</p:attrName>
                                        </p:attrNameLst>
                                      </p:cBhvr>
                                      <p:to>
                                        <a:schemeClr val="accent2"/>
                                      </p:to>
                                    </p:animClr>
                                    <p:set>
                                      <p:cBhvr>
                                        <p:cTn id="145" dur="500" fill="hold"/>
                                        <p:tgtEl>
                                          <p:spTgt spid="89"/>
                                        </p:tgtEl>
                                        <p:attrNameLst>
                                          <p:attrName>fill.type</p:attrName>
                                        </p:attrNameLst>
                                      </p:cBhvr>
                                      <p:to>
                                        <p:strVal val="solid"/>
                                      </p:to>
                                    </p:set>
                                    <p:set>
                                      <p:cBhvr>
                                        <p:cTn id="146" dur="500" fill="hold"/>
                                        <p:tgtEl>
                                          <p:spTgt spid="89"/>
                                        </p:tgtEl>
                                        <p:attrNameLst>
                                          <p:attrName>fill.on</p:attrName>
                                        </p:attrNameLst>
                                      </p:cBhvr>
                                      <p:to>
                                        <p:strVal val="true"/>
                                      </p:to>
                                    </p:set>
                                  </p:childTnLst>
                                </p:cTn>
                              </p:par>
                              <p:par>
                                <p:cTn id="147" presetID="19" presetClass="emph" presetSubtype="0" fill="hold" grpId="0" nodeType="withEffect">
                                  <p:stCondLst>
                                    <p:cond delay="0"/>
                                  </p:stCondLst>
                                  <p:childTnLst>
                                    <p:animClr clrSpc="rgb" dir="cw">
                                      <p:cBhvr override="childStyle">
                                        <p:cTn id="148" dur="500" fill="hold"/>
                                        <p:tgtEl>
                                          <p:spTgt spid="90"/>
                                        </p:tgtEl>
                                        <p:attrNameLst>
                                          <p:attrName>style.color</p:attrName>
                                        </p:attrNameLst>
                                      </p:cBhvr>
                                      <p:to>
                                        <a:schemeClr val="accent2"/>
                                      </p:to>
                                    </p:animClr>
                                    <p:animClr clrSpc="rgb" dir="cw">
                                      <p:cBhvr>
                                        <p:cTn id="149" dur="500" fill="hold"/>
                                        <p:tgtEl>
                                          <p:spTgt spid="90"/>
                                        </p:tgtEl>
                                        <p:attrNameLst>
                                          <p:attrName>fillcolor</p:attrName>
                                        </p:attrNameLst>
                                      </p:cBhvr>
                                      <p:to>
                                        <a:schemeClr val="accent2"/>
                                      </p:to>
                                    </p:animClr>
                                    <p:set>
                                      <p:cBhvr>
                                        <p:cTn id="150" dur="500" fill="hold"/>
                                        <p:tgtEl>
                                          <p:spTgt spid="90"/>
                                        </p:tgtEl>
                                        <p:attrNameLst>
                                          <p:attrName>fill.type</p:attrName>
                                        </p:attrNameLst>
                                      </p:cBhvr>
                                      <p:to>
                                        <p:strVal val="solid"/>
                                      </p:to>
                                    </p:set>
                                    <p:set>
                                      <p:cBhvr>
                                        <p:cTn id="151" dur="500" fill="hold"/>
                                        <p:tgtEl>
                                          <p:spTgt spid="90"/>
                                        </p:tgtEl>
                                        <p:attrNameLst>
                                          <p:attrName>fill.on</p:attrName>
                                        </p:attrNameLst>
                                      </p:cBhvr>
                                      <p:to>
                                        <p:strVal val="true"/>
                                      </p:to>
                                    </p:set>
                                  </p:childTnLst>
                                </p:cTn>
                              </p:par>
                              <p:par>
                                <p:cTn id="152" presetID="19" presetClass="emph" presetSubtype="0" fill="hold" grpId="0" nodeType="withEffect">
                                  <p:stCondLst>
                                    <p:cond delay="0"/>
                                  </p:stCondLst>
                                  <p:childTnLst>
                                    <p:animClr clrSpc="rgb" dir="cw">
                                      <p:cBhvr override="childStyle">
                                        <p:cTn id="153" dur="500" fill="hold"/>
                                        <p:tgtEl>
                                          <p:spTgt spid="91"/>
                                        </p:tgtEl>
                                        <p:attrNameLst>
                                          <p:attrName>style.color</p:attrName>
                                        </p:attrNameLst>
                                      </p:cBhvr>
                                      <p:to>
                                        <a:schemeClr val="accent2"/>
                                      </p:to>
                                    </p:animClr>
                                    <p:animClr clrSpc="rgb" dir="cw">
                                      <p:cBhvr>
                                        <p:cTn id="154" dur="500" fill="hold"/>
                                        <p:tgtEl>
                                          <p:spTgt spid="91"/>
                                        </p:tgtEl>
                                        <p:attrNameLst>
                                          <p:attrName>fillcolor</p:attrName>
                                        </p:attrNameLst>
                                      </p:cBhvr>
                                      <p:to>
                                        <a:schemeClr val="accent2"/>
                                      </p:to>
                                    </p:animClr>
                                    <p:set>
                                      <p:cBhvr>
                                        <p:cTn id="155" dur="500" fill="hold"/>
                                        <p:tgtEl>
                                          <p:spTgt spid="91"/>
                                        </p:tgtEl>
                                        <p:attrNameLst>
                                          <p:attrName>fill.type</p:attrName>
                                        </p:attrNameLst>
                                      </p:cBhvr>
                                      <p:to>
                                        <p:strVal val="solid"/>
                                      </p:to>
                                    </p:set>
                                    <p:set>
                                      <p:cBhvr>
                                        <p:cTn id="156" dur="500" fill="hold"/>
                                        <p:tgtEl>
                                          <p:spTgt spid="91"/>
                                        </p:tgtEl>
                                        <p:attrNameLst>
                                          <p:attrName>fill.on</p:attrName>
                                        </p:attrNameLst>
                                      </p:cBhvr>
                                      <p:to>
                                        <p:strVal val="true"/>
                                      </p:to>
                                    </p:set>
                                  </p:childTnLst>
                                </p:cTn>
                              </p:par>
                              <p:par>
                                <p:cTn id="157" presetID="19" presetClass="emph" presetSubtype="0" fill="hold" grpId="0" nodeType="withEffect">
                                  <p:stCondLst>
                                    <p:cond delay="0"/>
                                  </p:stCondLst>
                                  <p:childTnLst>
                                    <p:animClr clrSpc="rgb" dir="cw">
                                      <p:cBhvr override="childStyle">
                                        <p:cTn id="158" dur="500" fill="hold"/>
                                        <p:tgtEl>
                                          <p:spTgt spid="92"/>
                                        </p:tgtEl>
                                        <p:attrNameLst>
                                          <p:attrName>style.color</p:attrName>
                                        </p:attrNameLst>
                                      </p:cBhvr>
                                      <p:to>
                                        <a:schemeClr val="accent2"/>
                                      </p:to>
                                    </p:animClr>
                                    <p:animClr clrSpc="rgb" dir="cw">
                                      <p:cBhvr>
                                        <p:cTn id="159" dur="500" fill="hold"/>
                                        <p:tgtEl>
                                          <p:spTgt spid="92"/>
                                        </p:tgtEl>
                                        <p:attrNameLst>
                                          <p:attrName>fillcolor</p:attrName>
                                        </p:attrNameLst>
                                      </p:cBhvr>
                                      <p:to>
                                        <a:schemeClr val="accent2"/>
                                      </p:to>
                                    </p:animClr>
                                    <p:set>
                                      <p:cBhvr>
                                        <p:cTn id="160" dur="500" fill="hold"/>
                                        <p:tgtEl>
                                          <p:spTgt spid="92"/>
                                        </p:tgtEl>
                                        <p:attrNameLst>
                                          <p:attrName>fill.type</p:attrName>
                                        </p:attrNameLst>
                                      </p:cBhvr>
                                      <p:to>
                                        <p:strVal val="solid"/>
                                      </p:to>
                                    </p:set>
                                    <p:set>
                                      <p:cBhvr>
                                        <p:cTn id="161" dur="500" fill="hold"/>
                                        <p:tgtEl>
                                          <p:spTgt spid="92"/>
                                        </p:tgtEl>
                                        <p:attrNameLst>
                                          <p:attrName>fill.on</p:attrName>
                                        </p:attrNameLst>
                                      </p:cBhvr>
                                      <p:to>
                                        <p:strVal val="true"/>
                                      </p:to>
                                    </p:set>
                                  </p:childTnLst>
                                </p:cTn>
                              </p:par>
                              <p:par>
                                <p:cTn id="162" presetID="19" presetClass="emph" presetSubtype="0" fill="hold" grpId="0" nodeType="withEffect">
                                  <p:stCondLst>
                                    <p:cond delay="0"/>
                                  </p:stCondLst>
                                  <p:childTnLst>
                                    <p:animClr clrSpc="rgb" dir="cw">
                                      <p:cBhvr override="childStyle">
                                        <p:cTn id="163" dur="500" fill="hold"/>
                                        <p:tgtEl>
                                          <p:spTgt spid="93"/>
                                        </p:tgtEl>
                                        <p:attrNameLst>
                                          <p:attrName>style.color</p:attrName>
                                        </p:attrNameLst>
                                      </p:cBhvr>
                                      <p:to>
                                        <a:schemeClr val="accent2"/>
                                      </p:to>
                                    </p:animClr>
                                    <p:animClr clrSpc="rgb" dir="cw">
                                      <p:cBhvr>
                                        <p:cTn id="164" dur="500" fill="hold"/>
                                        <p:tgtEl>
                                          <p:spTgt spid="93"/>
                                        </p:tgtEl>
                                        <p:attrNameLst>
                                          <p:attrName>fillcolor</p:attrName>
                                        </p:attrNameLst>
                                      </p:cBhvr>
                                      <p:to>
                                        <a:schemeClr val="accent2"/>
                                      </p:to>
                                    </p:animClr>
                                    <p:set>
                                      <p:cBhvr>
                                        <p:cTn id="165" dur="500" fill="hold"/>
                                        <p:tgtEl>
                                          <p:spTgt spid="93"/>
                                        </p:tgtEl>
                                        <p:attrNameLst>
                                          <p:attrName>fill.type</p:attrName>
                                        </p:attrNameLst>
                                      </p:cBhvr>
                                      <p:to>
                                        <p:strVal val="solid"/>
                                      </p:to>
                                    </p:set>
                                    <p:set>
                                      <p:cBhvr>
                                        <p:cTn id="166" dur="500" fill="hold"/>
                                        <p:tgtEl>
                                          <p:spTgt spid="93"/>
                                        </p:tgtEl>
                                        <p:attrNameLst>
                                          <p:attrName>fill.on</p:attrName>
                                        </p:attrNameLst>
                                      </p:cBhvr>
                                      <p:to>
                                        <p:strVal val="true"/>
                                      </p:to>
                                    </p:set>
                                  </p:childTnLst>
                                </p:cTn>
                              </p:par>
                              <p:par>
                                <p:cTn id="167" presetID="19" presetClass="emph" presetSubtype="0" fill="hold" grpId="0" nodeType="withEffect">
                                  <p:stCondLst>
                                    <p:cond delay="0"/>
                                  </p:stCondLst>
                                  <p:childTnLst>
                                    <p:animClr clrSpc="rgb" dir="cw">
                                      <p:cBhvr override="childStyle">
                                        <p:cTn id="168" dur="500" fill="hold"/>
                                        <p:tgtEl>
                                          <p:spTgt spid="94"/>
                                        </p:tgtEl>
                                        <p:attrNameLst>
                                          <p:attrName>style.color</p:attrName>
                                        </p:attrNameLst>
                                      </p:cBhvr>
                                      <p:to>
                                        <a:schemeClr val="accent2"/>
                                      </p:to>
                                    </p:animClr>
                                    <p:animClr clrSpc="rgb" dir="cw">
                                      <p:cBhvr>
                                        <p:cTn id="169" dur="500" fill="hold"/>
                                        <p:tgtEl>
                                          <p:spTgt spid="94"/>
                                        </p:tgtEl>
                                        <p:attrNameLst>
                                          <p:attrName>fillcolor</p:attrName>
                                        </p:attrNameLst>
                                      </p:cBhvr>
                                      <p:to>
                                        <a:schemeClr val="accent2"/>
                                      </p:to>
                                    </p:animClr>
                                    <p:set>
                                      <p:cBhvr>
                                        <p:cTn id="170" dur="500" fill="hold"/>
                                        <p:tgtEl>
                                          <p:spTgt spid="94"/>
                                        </p:tgtEl>
                                        <p:attrNameLst>
                                          <p:attrName>fill.type</p:attrName>
                                        </p:attrNameLst>
                                      </p:cBhvr>
                                      <p:to>
                                        <p:strVal val="solid"/>
                                      </p:to>
                                    </p:set>
                                    <p:set>
                                      <p:cBhvr>
                                        <p:cTn id="171" dur="500" fill="hold"/>
                                        <p:tgtEl>
                                          <p:spTgt spid="94"/>
                                        </p:tgtEl>
                                        <p:attrNameLst>
                                          <p:attrName>fill.on</p:attrName>
                                        </p:attrNameLst>
                                      </p:cBhvr>
                                      <p:to>
                                        <p:strVal val="true"/>
                                      </p:to>
                                    </p:set>
                                  </p:childTnLst>
                                </p:cTn>
                              </p:par>
                              <p:par>
                                <p:cTn id="172" presetID="19" presetClass="emph" presetSubtype="0" fill="hold" grpId="0" nodeType="withEffect">
                                  <p:stCondLst>
                                    <p:cond delay="0"/>
                                  </p:stCondLst>
                                  <p:childTnLst>
                                    <p:animClr clrSpc="rgb" dir="cw">
                                      <p:cBhvr override="childStyle">
                                        <p:cTn id="173" dur="500" fill="hold"/>
                                        <p:tgtEl>
                                          <p:spTgt spid="95"/>
                                        </p:tgtEl>
                                        <p:attrNameLst>
                                          <p:attrName>style.color</p:attrName>
                                        </p:attrNameLst>
                                      </p:cBhvr>
                                      <p:to>
                                        <a:schemeClr val="accent2"/>
                                      </p:to>
                                    </p:animClr>
                                    <p:animClr clrSpc="rgb" dir="cw">
                                      <p:cBhvr>
                                        <p:cTn id="174" dur="500" fill="hold"/>
                                        <p:tgtEl>
                                          <p:spTgt spid="95"/>
                                        </p:tgtEl>
                                        <p:attrNameLst>
                                          <p:attrName>fillcolor</p:attrName>
                                        </p:attrNameLst>
                                      </p:cBhvr>
                                      <p:to>
                                        <a:schemeClr val="accent2"/>
                                      </p:to>
                                    </p:animClr>
                                    <p:set>
                                      <p:cBhvr>
                                        <p:cTn id="175" dur="500" fill="hold"/>
                                        <p:tgtEl>
                                          <p:spTgt spid="95"/>
                                        </p:tgtEl>
                                        <p:attrNameLst>
                                          <p:attrName>fill.type</p:attrName>
                                        </p:attrNameLst>
                                      </p:cBhvr>
                                      <p:to>
                                        <p:strVal val="solid"/>
                                      </p:to>
                                    </p:set>
                                    <p:set>
                                      <p:cBhvr>
                                        <p:cTn id="176" dur="500" fill="hold"/>
                                        <p:tgtEl>
                                          <p:spTgt spid="95"/>
                                        </p:tgtEl>
                                        <p:attrNameLst>
                                          <p:attrName>fill.on</p:attrName>
                                        </p:attrNameLst>
                                      </p:cBhvr>
                                      <p:to>
                                        <p:strVal val="true"/>
                                      </p:to>
                                    </p:set>
                                  </p:childTnLst>
                                </p:cTn>
                              </p:par>
                              <p:par>
                                <p:cTn id="177" presetID="19" presetClass="emph" presetSubtype="0" fill="hold" grpId="0" nodeType="withEffect">
                                  <p:stCondLst>
                                    <p:cond delay="0"/>
                                  </p:stCondLst>
                                  <p:childTnLst>
                                    <p:animClr clrSpc="rgb" dir="cw">
                                      <p:cBhvr override="childStyle">
                                        <p:cTn id="178" dur="500" fill="hold"/>
                                        <p:tgtEl>
                                          <p:spTgt spid="96"/>
                                        </p:tgtEl>
                                        <p:attrNameLst>
                                          <p:attrName>style.color</p:attrName>
                                        </p:attrNameLst>
                                      </p:cBhvr>
                                      <p:to>
                                        <a:schemeClr val="accent2"/>
                                      </p:to>
                                    </p:animClr>
                                    <p:animClr clrSpc="rgb" dir="cw">
                                      <p:cBhvr>
                                        <p:cTn id="179" dur="500" fill="hold"/>
                                        <p:tgtEl>
                                          <p:spTgt spid="96"/>
                                        </p:tgtEl>
                                        <p:attrNameLst>
                                          <p:attrName>fillcolor</p:attrName>
                                        </p:attrNameLst>
                                      </p:cBhvr>
                                      <p:to>
                                        <a:schemeClr val="accent2"/>
                                      </p:to>
                                    </p:animClr>
                                    <p:set>
                                      <p:cBhvr>
                                        <p:cTn id="180" dur="500" fill="hold"/>
                                        <p:tgtEl>
                                          <p:spTgt spid="96"/>
                                        </p:tgtEl>
                                        <p:attrNameLst>
                                          <p:attrName>fill.type</p:attrName>
                                        </p:attrNameLst>
                                      </p:cBhvr>
                                      <p:to>
                                        <p:strVal val="solid"/>
                                      </p:to>
                                    </p:set>
                                    <p:set>
                                      <p:cBhvr>
                                        <p:cTn id="181" dur="500" fill="hold"/>
                                        <p:tgtEl>
                                          <p:spTgt spid="96"/>
                                        </p:tgtEl>
                                        <p:attrNameLst>
                                          <p:attrName>fill.on</p:attrName>
                                        </p:attrNameLst>
                                      </p:cBhvr>
                                      <p:to>
                                        <p:strVal val="true"/>
                                      </p:to>
                                    </p:set>
                                  </p:childTnLst>
                                </p:cTn>
                              </p:par>
                              <p:par>
                                <p:cTn id="182" presetID="19" presetClass="emph" presetSubtype="0" fill="hold" grpId="0" nodeType="withEffect">
                                  <p:stCondLst>
                                    <p:cond delay="0"/>
                                  </p:stCondLst>
                                  <p:childTnLst>
                                    <p:animClr clrSpc="rgb" dir="cw">
                                      <p:cBhvr override="childStyle">
                                        <p:cTn id="183" dur="500" fill="hold"/>
                                        <p:tgtEl>
                                          <p:spTgt spid="97"/>
                                        </p:tgtEl>
                                        <p:attrNameLst>
                                          <p:attrName>style.color</p:attrName>
                                        </p:attrNameLst>
                                      </p:cBhvr>
                                      <p:to>
                                        <a:schemeClr val="accent2"/>
                                      </p:to>
                                    </p:animClr>
                                    <p:animClr clrSpc="rgb" dir="cw">
                                      <p:cBhvr>
                                        <p:cTn id="184" dur="500" fill="hold"/>
                                        <p:tgtEl>
                                          <p:spTgt spid="97"/>
                                        </p:tgtEl>
                                        <p:attrNameLst>
                                          <p:attrName>fillcolor</p:attrName>
                                        </p:attrNameLst>
                                      </p:cBhvr>
                                      <p:to>
                                        <a:schemeClr val="accent2"/>
                                      </p:to>
                                    </p:animClr>
                                    <p:set>
                                      <p:cBhvr>
                                        <p:cTn id="185" dur="500" fill="hold"/>
                                        <p:tgtEl>
                                          <p:spTgt spid="97"/>
                                        </p:tgtEl>
                                        <p:attrNameLst>
                                          <p:attrName>fill.type</p:attrName>
                                        </p:attrNameLst>
                                      </p:cBhvr>
                                      <p:to>
                                        <p:strVal val="solid"/>
                                      </p:to>
                                    </p:set>
                                    <p:set>
                                      <p:cBhvr>
                                        <p:cTn id="186" dur="500" fill="hold"/>
                                        <p:tgtEl>
                                          <p:spTgt spid="97"/>
                                        </p:tgtEl>
                                        <p:attrNameLst>
                                          <p:attrName>fill.on</p:attrName>
                                        </p:attrNameLst>
                                      </p:cBhvr>
                                      <p:to>
                                        <p:strVal val="true"/>
                                      </p:to>
                                    </p:set>
                                  </p:childTnLst>
                                </p:cTn>
                              </p:par>
                            </p:childTnLst>
                          </p:cTn>
                        </p:par>
                      </p:childTnLst>
                    </p:cTn>
                  </p:par>
                  <p:par>
                    <p:cTn id="187" fill="hold">
                      <p:stCondLst>
                        <p:cond delay="indefinite"/>
                      </p:stCondLst>
                      <p:childTnLst>
                        <p:par>
                          <p:cTn id="188" fill="hold">
                            <p:stCondLst>
                              <p:cond delay="0"/>
                            </p:stCondLst>
                            <p:childTnLst>
                              <p:par>
                                <p:cTn id="189" presetID="6" presetClass="exit" presetSubtype="32" fill="hold" grpId="1" nodeType="clickEffect">
                                  <p:stCondLst>
                                    <p:cond delay="0"/>
                                  </p:stCondLst>
                                  <p:childTnLst>
                                    <p:animEffect transition="out" filter="circle(out)">
                                      <p:cBhvr>
                                        <p:cTn id="190" dur="2000"/>
                                        <p:tgtEl>
                                          <p:spTgt spid="89"/>
                                        </p:tgtEl>
                                      </p:cBhvr>
                                    </p:animEffect>
                                    <p:set>
                                      <p:cBhvr>
                                        <p:cTn id="191" dur="1" fill="hold">
                                          <p:stCondLst>
                                            <p:cond delay="1999"/>
                                          </p:stCondLst>
                                        </p:cTn>
                                        <p:tgtEl>
                                          <p:spTgt spid="89"/>
                                        </p:tgtEl>
                                        <p:attrNameLst>
                                          <p:attrName>style.visibility</p:attrName>
                                        </p:attrNameLst>
                                      </p:cBhvr>
                                      <p:to>
                                        <p:strVal val="hidden"/>
                                      </p:to>
                                    </p:set>
                                  </p:childTnLst>
                                </p:cTn>
                              </p:par>
                              <p:par>
                                <p:cTn id="192" presetID="6" presetClass="exit" presetSubtype="32" fill="hold" grpId="1" nodeType="withEffect">
                                  <p:stCondLst>
                                    <p:cond delay="0"/>
                                  </p:stCondLst>
                                  <p:childTnLst>
                                    <p:animEffect transition="out" filter="circle(out)">
                                      <p:cBhvr>
                                        <p:cTn id="193" dur="2000"/>
                                        <p:tgtEl>
                                          <p:spTgt spid="90"/>
                                        </p:tgtEl>
                                      </p:cBhvr>
                                    </p:animEffect>
                                    <p:set>
                                      <p:cBhvr>
                                        <p:cTn id="194" dur="1" fill="hold">
                                          <p:stCondLst>
                                            <p:cond delay="1999"/>
                                          </p:stCondLst>
                                        </p:cTn>
                                        <p:tgtEl>
                                          <p:spTgt spid="90"/>
                                        </p:tgtEl>
                                        <p:attrNameLst>
                                          <p:attrName>style.visibility</p:attrName>
                                        </p:attrNameLst>
                                      </p:cBhvr>
                                      <p:to>
                                        <p:strVal val="hidden"/>
                                      </p:to>
                                    </p:set>
                                  </p:childTnLst>
                                </p:cTn>
                              </p:par>
                              <p:par>
                                <p:cTn id="195" presetID="6" presetClass="exit" presetSubtype="32" fill="hold" grpId="1" nodeType="withEffect">
                                  <p:stCondLst>
                                    <p:cond delay="0"/>
                                  </p:stCondLst>
                                  <p:childTnLst>
                                    <p:animEffect transition="out" filter="circle(out)">
                                      <p:cBhvr>
                                        <p:cTn id="196" dur="2000"/>
                                        <p:tgtEl>
                                          <p:spTgt spid="91"/>
                                        </p:tgtEl>
                                      </p:cBhvr>
                                    </p:animEffect>
                                    <p:set>
                                      <p:cBhvr>
                                        <p:cTn id="197" dur="1" fill="hold">
                                          <p:stCondLst>
                                            <p:cond delay="1999"/>
                                          </p:stCondLst>
                                        </p:cTn>
                                        <p:tgtEl>
                                          <p:spTgt spid="91"/>
                                        </p:tgtEl>
                                        <p:attrNameLst>
                                          <p:attrName>style.visibility</p:attrName>
                                        </p:attrNameLst>
                                      </p:cBhvr>
                                      <p:to>
                                        <p:strVal val="hidden"/>
                                      </p:to>
                                    </p:set>
                                  </p:childTnLst>
                                </p:cTn>
                              </p:par>
                              <p:par>
                                <p:cTn id="198" presetID="6" presetClass="exit" presetSubtype="32" fill="hold" grpId="1" nodeType="withEffect">
                                  <p:stCondLst>
                                    <p:cond delay="0"/>
                                  </p:stCondLst>
                                  <p:childTnLst>
                                    <p:animEffect transition="out" filter="circle(out)">
                                      <p:cBhvr>
                                        <p:cTn id="199" dur="2000"/>
                                        <p:tgtEl>
                                          <p:spTgt spid="92"/>
                                        </p:tgtEl>
                                      </p:cBhvr>
                                    </p:animEffect>
                                    <p:set>
                                      <p:cBhvr>
                                        <p:cTn id="200" dur="1" fill="hold">
                                          <p:stCondLst>
                                            <p:cond delay="1999"/>
                                          </p:stCondLst>
                                        </p:cTn>
                                        <p:tgtEl>
                                          <p:spTgt spid="92"/>
                                        </p:tgtEl>
                                        <p:attrNameLst>
                                          <p:attrName>style.visibility</p:attrName>
                                        </p:attrNameLst>
                                      </p:cBhvr>
                                      <p:to>
                                        <p:strVal val="hidden"/>
                                      </p:to>
                                    </p:set>
                                  </p:childTnLst>
                                </p:cTn>
                              </p:par>
                              <p:par>
                                <p:cTn id="201" presetID="6" presetClass="exit" presetSubtype="32" fill="hold" grpId="1" nodeType="withEffect">
                                  <p:stCondLst>
                                    <p:cond delay="0"/>
                                  </p:stCondLst>
                                  <p:childTnLst>
                                    <p:animEffect transition="out" filter="circle(out)">
                                      <p:cBhvr>
                                        <p:cTn id="202" dur="2000"/>
                                        <p:tgtEl>
                                          <p:spTgt spid="93"/>
                                        </p:tgtEl>
                                      </p:cBhvr>
                                    </p:animEffect>
                                    <p:set>
                                      <p:cBhvr>
                                        <p:cTn id="203" dur="1" fill="hold">
                                          <p:stCondLst>
                                            <p:cond delay="1999"/>
                                          </p:stCondLst>
                                        </p:cTn>
                                        <p:tgtEl>
                                          <p:spTgt spid="93"/>
                                        </p:tgtEl>
                                        <p:attrNameLst>
                                          <p:attrName>style.visibility</p:attrName>
                                        </p:attrNameLst>
                                      </p:cBhvr>
                                      <p:to>
                                        <p:strVal val="hidden"/>
                                      </p:to>
                                    </p:set>
                                  </p:childTnLst>
                                </p:cTn>
                              </p:par>
                              <p:par>
                                <p:cTn id="204" presetID="6" presetClass="exit" presetSubtype="32" fill="hold" grpId="1" nodeType="withEffect">
                                  <p:stCondLst>
                                    <p:cond delay="0"/>
                                  </p:stCondLst>
                                  <p:childTnLst>
                                    <p:animEffect transition="out" filter="circle(out)">
                                      <p:cBhvr>
                                        <p:cTn id="205" dur="2000"/>
                                        <p:tgtEl>
                                          <p:spTgt spid="94"/>
                                        </p:tgtEl>
                                      </p:cBhvr>
                                    </p:animEffect>
                                    <p:set>
                                      <p:cBhvr>
                                        <p:cTn id="206" dur="1" fill="hold">
                                          <p:stCondLst>
                                            <p:cond delay="1999"/>
                                          </p:stCondLst>
                                        </p:cTn>
                                        <p:tgtEl>
                                          <p:spTgt spid="94"/>
                                        </p:tgtEl>
                                        <p:attrNameLst>
                                          <p:attrName>style.visibility</p:attrName>
                                        </p:attrNameLst>
                                      </p:cBhvr>
                                      <p:to>
                                        <p:strVal val="hidden"/>
                                      </p:to>
                                    </p:set>
                                  </p:childTnLst>
                                </p:cTn>
                              </p:par>
                              <p:par>
                                <p:cTn id="207" presetID="6" presetClass="exit" presetSubtype="32" fill="hold" grpId="1" nodeType="withEffect">
                                  <p:stCondLst>
                                    <p:cond delay="0"/>
                                  </p:stCondLst>
                                  <p:childTnLst>
                                    <p:animEffect transition="out" filter="circle(out)">
                                      <p:cBhvr>
                                        <p:cTn id="208" dur="2000"/>
                                        <p:tgtEl>
                                          <p:spTgt spid="95"/>
                                        </p:tgtEl>
                                      </p:cBhvr>
                                    </p:animEffect>
                                    <p:set>
                                      <p:cBhvr>
                                        <p:cTn id="209" dur="1" fill="hold">
                                          <p:stCondLst>
                                            <p:cond delay="1999"/>
                                          </p:stCondLst>
                                        </p:cTn>
                                        <p:tgtEl>
                                          <p:spTgt spid="95"/>
                                        </p:tgtEl>
                                        <p:attrNameLst>
                                          <p:attrName>style.visibility</p:attrName>
                                        </p:attrNameLst>
                                      </p:cBhvr>
                                      <p:to>
                                        <p:strVal val="hidden"/>
                                      </p:to>
                                    </p:set>
                                  </p:childTnLst>
                                </p:cTn>
                              </p:par>
                              <p:par>
                                <p:cTn id="210" presetID="6" presetClass="exit" presetSubtype="32" fill="hold" grpId="1" nodeType="withEffect">
                                  <p:stCondLst>
                                    <p:cond delay="0"/>
                                  </p:stCondLst>
                                  <p:childTnLst>
                                    <p:animEffect transition="out" filter="circle(out)">
                                      <p:cBhvr>
                                        <p:cTn id="211" dur="2000"/>
                                        <p:tgtEl>
                                          <p:spTgt spid="96"/>
                                        </p:tgtEl>
                                      </p:cBhvr>
                                    </p:animEffect>
                                    <p:set>
                                      <p:cBhvr>
                                        <p:cTn id="212" dur="1" fill="hold">
                                          <p:stCondLst>
                                            <p:cond delay="1999"/>
                                          </p:stCondLst>
                                        </p:cTn>
                                        <p:tgtEl>
                                          <p:spTgt spid="96"/>
                                        </p:tgtEl>
                                        <p:attrNameLst>
                                          <p:attrName>style.visibility</p:attrName>
                                        </p:attrNameLst>
                                      </p:cBhvr>
                                      <p:to>
                                        <p:strVal val="hidden"/>
                                      </p:to>
                                    </p:set>
                                  </p:childTnLst>
                                </p:cTn>
                              </p:par>
                              <p:par>
                                <p:cTn id="213" presetID="6" presetClass="exit" presetSubtype="32" fill="hold" grpId="1" nodeType="withEffect">
                                  <p:stCondLst>
                                    <p:cond delay="0"/>
                                  </p:stCondLst>
                                  <p:childTnLst>
                                    <p:animEffect transition="out" filter="circle(out)">
                                      <p:cBhvr>
                                        <p:cTn id="214" dur="2000"/>
                                        <p:tgtEl>
                                          <p:spTgt spid="97"/>
                                        </p:tgtEl>
                                      </p:cBhvr>
                                    </p:animEffect>
                                    <p:set>
                                      <p:cBhvr>
                                        <p:cTn id="215" dur="1" fill="hold">
                                          <p:stCondLst>
                                            <p:cond delay="1999"/>
                                          </p:stCondLst>
                                        </p:cTn>
                                        <p:tgtEl>
                                          <p:spTgt spid="97"/>
                                        </p:tgtEl>
                                        <p:attrNameLst>
                                          <p:attrName>style.visibility</p:attrName>
                                        </p:attrNameLst>
                                      </p:cBhvr>
                                      <p:to>
                                        <p:strVal val="hidden"/>
                                      </p:to>
                                    </p:set>
                                  </p:childTnLst>
                                </p:cTn>
                              </p:par>
                              <p:par>
                                <p:cTn id="216" presetID="6" presetClass="exit" presetSubtype="32" fill="hold" grpId="1" nodeType="withEffect">
                                  <p:stCondLst>
                                    <p:cond delay="0"/>
                                  </p:stCondLst>
                                  <p:childTnLst>
                                    <p:animEffect transition="out" filter="circle(out)">
                                      <p:cBhvr>
                                        <p:cTn id="217" dur="2000"/>
                                        <p:tgtEl>
                                          <p:spTgt spid="113"/>
                                        </p:tgtEl>
                                      </p:cBhvr>
                                    </p:animEffect>
                                    <p:set>
                                      <p:cBhvr>
                                        <p:cTn id="218" dur="1" fill="hold">
                                          <p:stCondLst>
                                            <p:cond delay="1999"/>
                                          </p:stCondLst>
                                        </p:cTn>
                                        <p:tgtEl>
                                          <p:spTgt spid="113"/>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19" restart="whenNotActive" fill="hold" evtFilter="cancelBubble" nodeType="interactiveSeq">
                <p:stCondLst>
                  <p:cond evt="onClick" delay="0">
                    <p:tgtEl>
                      <p:spTgt spid="22"/>
                    </p:tgtEl>
                  </p:cond>
                </p:stCondLst>
                <p:endSync evt="end" delay="0">
                  <p:rtn val="all"/>
                </p:endSync>
                <p:childTnLst>
                  <p:par>
                    <p:cTn id="220" fill="hold">
                      <p:stCondLst>
                        <p:cond delay="0"/>
                      </p:stCondLst>
                      <p:childTnLst>
                        <p:par>
                          <p:cTn id="221" fill="hold">
                            <p:stCondLst>
                              <p:cond delay="0"/>
                            </p:stCondLst>
                            <p:childTnLst>
                              <p:par>
                                <p:cTn id="222" presetID="6" presetClass="entr" presetSubtype="16" fill="hold" grpId="0" nodeType="withEffect">
                                  <p:stCondLst>
                                    <p:cond delay="0"/>
                                  </p:stCondLst>
                                  <p:childTnLst>
                                    <p:set>
                                      <p:cBhvr>
                                        <p:cTn id="223" dur="1" fill="hold">
                                          <p:stCondLst>
                                            <p:cond delay="0"/>
                                          </p:stCondLst>
                                        </p:cTn>
                                        <p:tgtEl>
                                          <p:spTgt spid="114"/>
                                        </p:tgtEl>
                                        <p:attrNameLst>
                                          <p:attrName>style.visibility</p:attrName>
                                        </p:attrNameLst>
                                      </p:cBhvr>
                                      <p:to>
                                        <p:strVal val="visible"/>
                                      </p:to>
                                    </p:set>
                                    <p:animEffect transition="in" filter="circle(in)">
                                      <p:cBhvr>
                                        <p:cTn id="224" dur="2000"/>
                                        <p:tgtEl>
                                          <p:spTgt spid="114"/>
                                        </p:tgtEl>
                                      </p:cBhvr>
                                    </p:animEffect>
                                  </p:childTnLst>
                                </p:cTn>
                              </p:par>
                              <p:par>
                                <p:cTn id="225" presetID="19" presetClass="emph" presetSubtype="0" fill="hold" grpId="0" nodeType="withEffect">
                                  <p:stCondLst>
                                    <p:cond delay="0"/>
                                  </p:stCondLst>
                                  <p:childTnLst>
                                    <p:animClr clrSpc="rgb" dir="cw">
                                      <p:cBhvr override="childStyle">
                                        <p:cTn id="226" dur="500" fill="hold"/>
                                        <p:tgtEl>
                                          <p:spTgt spid="83"/>
                                        </p:tgtEl>
                                        <p:attrNameLst>
                                          <p:attrName>style.color</p:attrName>
                                        </p:attrNameLst>
                                      </p:cBhvr>
                                      <p:to>
                                        <a:schemeClr val="accent2"/>
                                      </p:to>
                                    </p:animClr>
                                    <p:animClr clrSpc="rgb" dir="cw">
                                      <p:cBhvr>
                                        <p:cTn id="227" dur="500" fill="hold"/>
                                        <p:tgtEl>
                                          <p:spTgt spid="83"/>
                                        </p:tgtEl>
                                        <p:attrNameLst>
                                          <p:attrName>fillcolor</p:attrName>
                                        </p:attrNameLst>
                                      </p:cBhvr>
                                      <p:to>
                                        <a:schemeClr val="accent2"/>
                                      </p:to>
                                    </p:animClr>
                                    <p:set>
                                      <p:cBhvr>
                                        <p:cTn id="228" dur="500" fill="hold"/>
                                        <p:tgtEl>
                                          <p:spTgt spid="83"/>
                                        </p:tgtEl>
                                        <p:attrNameLst>
                                          <p:attrName>fill.type</p:attrName>
                                        </p:attrNameLst>
                                      </p:cBhvr>
                                      <p:to>
                                        <p:strVal val="solid"/>
                                      </p:to>
                                    </p:set>
                                    <p:set>
                                      <p:cBhvr>
                                        <p:cTn id="229" dur="500" fill="hold"/>
                                        <p:tgtEl>
                                          <p:spTgt spid="83"/>
                                        </p:tgtEl>
                                        <p:attrNameLst>
                                          <p:attrName>fill.on</p:attrName>
                                        </p:attrNameLst>
                                      </p:cBhvr>
                                      <p:to>
                                        <p:strVal val="true"/>
                                      </p:to>
                                    </p:set>
                                  </p:childTnLst>
                                </p:cTn>
                              </p:par>
                              <p:par>
                                <p:cTn id="230" presetID="19" presetClass="emph" presetSubtype="0" fill="hold" grpId="0" nodeType="withEffect">
                                  <p:stCondLst>
                                    <p:cond delay="0"/>
                                  </p:stCondLst>
                                  <p:childTnLst>
                                    <p:animClr clrSpc="rgb" dir="cw">
                                      <p:cBhvr override="childStyle">
                                        <p:cTn id="231" dur="500" fill="hold"/>
                                        <p:tgtEl>
                                          <p:spTgt spid="84"/>
                                        </p:tgtEl>
                                        <p:attrNameLst>
                                          <p:attrName>style.color</p:attrName>
                                        </p:attrNameLst>
                                      </p:cBhvr>
                                      <p:to>
                                        <a:schemeClr val="accent2"/>
                                      </p:to>
                                    </p:animClr>
                                    <p:animClr clrSpc="rgb" dir="cw">
                                      <p:cBhvr>
                                        <p:cTn id="232" dur="500" fill="hold"/>
                                        <p:tgtEl>
                                          <p:spTgt spid="84"/>
                                        </p:tgtEl>
                                        <p:attrNameLst>
                                          <p:attrName>fillcolor</p:attrName>
                                        </p:attrNameLst>
                                      </p:cBhvr>
                                      <p:to>
                                        <a:schemeClr val="accent2"/>
                                      </p:to>
                                    </p:animClr>
                                    <p:set>
                                      <p:cBhvr>
                                        <p:cTn id="233" dur="500" fill="hold"/>
                                        <p:tgtEl>
                                          <p:spTgt spid="84"/>
                                        </p:tgtEl>
                                        <p:attrNameLst>
                                          <p:attrName>fill.type</p:attrName>
                                        </p:attrNameLst>
                                      </p:cBhvr>
                                      <p:to>
                                        <p:strVal val="solid"/>
                                      </p:to>
                                    </p:set>
                                    <p:set>
                                      <p:cBhvr>
                                        <p:cTn id="234" dur="500" fill="hold"/>
                                        <p:tgtEl>
                                          <p:spTgt spid="84"/>
                                        </p:tgtEl>
                                        <p:attrNameLst>
                                          <p:attrName>fill.on</p:attrName>
                                        </p:attrNameLst>
                                      </p:cBhvr>
                                      <p:to>
                                        <p:strVal val="true"/>
                                      </p:to>
                                    </p:set>
                                  </p:childTnLst>
                                </p:cTn>
                              </p:par>
                              <p:par>
                                <p:cTn id="235" presetID="19" presetClass="emph" presetSubtype="0" fill="hold" grpId="0" nodeType="withEffect">
                                  <p:stCondLst>
                                    <p:cond delay="0"/>
                                  </p:stCondLst>
                                  <p:childTnLst>
                                    <p:animClr clrSpc="rgb" dir="cw">
                                      <p:cBhvr override="childStyle">
                                        <p:cTn id="236" dur="500" fill="hold"/>
                                        <p:tgtEl>
                                          <p:spTgt spid="85"/>
                                        </p:tgtEl>
                                        <p:attrNameLst>
                                          <p:attrName>style.color</p:attrName>
                                        </p:attrNameLst>
                                      </p:cBhvr>
                                      <p:to>
                                        <a:schemeClr val="accent2"/>
                                      </p:to>
                                    </p:animClr>
                                    <p:animClr clrSpc="rgb" dir="cw">
                                      <p:cBhvr>
                                        <p:cTn id="237" dur="500" fill="hold"/>
                                        <p:tgtEl>
                                          <p:spTgt spid="85"/>
                                        </p:tgtEl>
                                        <p:attrNameLst>
                                          <p:attrName>fillcolor</p:attrName>
                                        </p:attrNameLst>
                                      </p:cBhvr>
                                      <p:to>
                                        <a:schemeClr val="accent2"/>
                                      </p:to>
                                    </p:animClr>
                                    <p:set>
                                      <p:cBhvr>
                                        <p:cTn id="238" dur="500" fill="hold"/>
                                        <p:tgtEl>
                                          <p:spTgt spid="85"/>
                                        </p:tgtEl>
                                        <p:attrNameLst>
                                          <p:attrName>fill.type</p:attrName>
                                        </p:attrNameLst>
                                      </p:cBhvr>
                                      <p:to>
                                        <p:strVal val="solid"/>
                                      </p:to>
                                    </p:set>
                                    <p:set>
                                      <p:cBhvr>
                                        <p:cTn id="239" dur="500" fill="hold"/>
                                        <p:tgtEl>
                                          <p:spTgt spid="85"/>
                                        </p:tgtEl>
                                        <p:attrNameLst>
                                          <p:attrName>fill.on</p:attrName>
                                        </p:attrNameLst>
                                      </p:cBhvr>
                                      <p:to>
                                        <p:strVal val="true"/>
                                      </p:to>
                                    </p:set>
                                  </p:childTnLst>
                                </p:cTn>
                              </p:par>
                              <p:par>
                                <p:cTn id="240" presetID="19" presetClass="emph" presetSubtype="0" fill="hold" grpId="0" nodeType="withEffect">
                                  <p:stCondLst>
                                    <p:cond delay="0"/>
                                  </p:stCondLst>
                                  <p:childTnLst>
                                    <p:animClr clrSpc="rgb" dir="cw">
                                      <p:cBhvr override="childStyle">
                                        <p:cTn id="241" dur="500" fill="hold"/>
                                        <p:tgtEl>
                                          <p:spTgt spid="86"/>
                                        </p:tgtEl>
                                        <p:attrNameLst>
                                          <p:attrName>style.color</p:attrName>
                                        </p:attrNameLst>
                                      </p:cBhvr>
                                      <p:to>
                                        <a:schemeClr val="accent2"/>
                                      </p:to>
                                    </p:animClr>
                                    <p:animClr clrSpc="rgb" dir="cw">
                                      <p:cBhvr>
                                        <p:cTn id="242" dur="500" fill="hold"/>
                                        <p:tgtEl>
                                          <p:spTgt spid="86"/>
                                        </p:tgtEl>
                                        <p:attrNameLst>
                                          <p:attrName>fillcolor</p:attrName>
                                        </p:attrNameLst>
                                      </p:cBhvr>
                                      <p:to>
                                        <a:schemeClr val="accent2"/>
                                      </p:to>
                                    </p:animClr>
                                    <p:set>
                                      <p:cBhvr>
                                        <p:cTn id="243" dur="500" fill="hold"/>
                                        <p:tgtEl>
                                          <p:spTgt spid="86"/>
                                        </p:tgtEl>
                                        <p:attrNameLst>
                                          <p:attrName>fill.type</p:attrName>
                                        </p:attrNameLst>
                                      </p:cBhvr>
                                      <p:to>
                                        <p:strVal val="solid"/>
                                      </p:to>
                                    </p:set>
                                    <p:set>
                                      <p:cBhvr>
                                        <p:cTn id="244" dur="500" fill="hold"/>
                                        <p:tgtEl>
                                          <p:spTgt spid="86"/>
                                        </p:tgtEl>
                                        <p:attrNameLst>
                                          <p:attrName>fill.on</p:attrName>
                                        </p:attrNameLst>
                                      </p:cBhvr>
                                      <p:to>
                                        <p:strVal val="true"/>
                                      </p:to>
                                    </p:set>
                                  </p:childTnLst>
                                </p:cTn>
                              </p:par>
                              <p:par>
                                <p:cTn id="245" presetID="19" presetClass="emph" presetSubtype="0" fill="hold" grpId="0" nodeType="withEffect">
                                  <p:stCondLst>
                                    <p:cond delay="0"/>
                                  </p:stCondLst>
                                  <p:childTnLst>
                                    <p:animClr clrSpc="rgb" dir="cw">
                                      <p:cBhvr override="childStyle">
                                        <p:cTn id="246" dur="500" fill="hold"/>
                                        <p:tgtEl>
                                          <p:spTgt spid="87"/>
                                        </p:tgtEl>
                                        <p:attrNameLst>
                                          <p:attrName>style.color</p:attrName>
                                        </p:attrNameLst>
                                      </p:cBhvr>
                                      <p:to>
                                        <a:schemeClr val="accent2"/>
                                      </p:to>
                                    </p:animClr>
                                    <p:animClr clrSpc="rgb" dir="cw">
                                      <p:cBhvr>
                                        <p:cTn id="247" dur="500" fill="hold"/>
                                        <p:tgtEl>
                                          <p:spTgt spid="87"/>
                                        </p:tgtEl>
                                        <p:attrNameLst>
                                          <p:attrName>fillcolor</p:attrName>
                                        </p:attrNameLst>
                                      </p:cBhvr>
                                      <p:to>
                                        <a:schemeClr val="accent2"/>
                                      </p:to>
                                    </p:animClr>
                                    <p:set>
                                      <p:cBhvr>
                                        <p:cTn id="248" dur="500" fill="hold"/>
                                        <p:tgtEl>
                                          <p:spTgt spid="87"/>
                                        </p:tgtEl>
                                        <p:attrNameLst>
                                          <p:attrName>fill.type</p:attrName>
                                        </p:attrNameLst>
                                      </p:cBhvr>
                                      <p:to>
                                        <p:strVal val="solid"/>
                                      </p:to>
                                    </p:set>
                                    <p:set>
                                      <p:cBhvr>
                                        <p:cTn id="249" dur="500" fill="hold"/>
                                        <p:tgtEl>
                                          <p:spTgt spid="87"/>
                                        </p:tgtEl>
                                        <p:attrNameLst>
                                          <p:attrName>fill.on</p:attrName>
                                        </p:attrNameLst>
                                      </p:cBhvr>
                                      <p:to>
                                        <p:strVal val="true"/>
                                      </p:to>
                                    </p:set>
                                  </p:childTnLst>
                                </p:cTn>
                              </p:par>
                              <p:par>
                                <p:cTn id="250" presetID="19" presetClass="emph" presetSubtype="0" fill="hold" grpId="0" nodeType="withEffect">
                                  <p:stCondLst>
                                    <p:cond delay="0"/>
                                  </p:stCondLst>
                                  <p:childTnLst>
                                    <p:animClr clrSpc="rgb" dir="cw">
                                      <p:cBhvr override="childStyle">
                                        <p:cTn id="251" dur="500" fill="hold"/>
                                        <p:tgtEl>
                                          <p:spTgt spid="88"/>
                                        </p:tgtEl>
                                        <p:attrNameLst>
                                          <p:attrName>style.color</p:attrName>
                                        </p:attrNameLst>
                                      </p:cBhvr>
                                      <p:to>
                                        <a:schemeClr val="accent2"/>
                                      </p:to>
                                    </p:animClr>
                                    <p:animClr clrSpc="rgb" dir="cw">
                                      <p:cBhvr>
                                        <p:cTn id="252" dur="500" fill="hold"/>
                                        <p:tgtEl>
                                          <p:spTgt spid="88"/>
                                        </p:tgtEl>
                                        <p:attrNameLst>
                                          <p:attrName>fillcolor</p:attrName>
                                        </p:attrNameLst>
                                      </p:cBhvr>
                                      <p:to>
                                        <a:schemeClr val="accent2"/>
                                      </p:to>
                                    </p:animClr>
                                    <p:set>
                                      <p:cBhvr>
                                        <p:cTn id="253" dur="500" fill="hold"/>
                                        <p:tgtEl>
                                          <p:spTgt spid="88"/>
                                        </p:tgtEl>
                                        <p:attrNameLst>
                                          <p:attrName>fill.type</p:attrName>
                                        </p:attrNameLst>
                                      </p:cBhvr>
                                      <p:to>
                                        <p:strVal val="solid"/>
                                      </p:to>
                                    </p:set>
                                    <p:set>
                                      <p:cBhvr>
                                        <p:cTn id="254" dur="500" fill="hold"/>
                                        <p:tgtEl>
                                          <p:spTgt spid="88"/>
                                        </p:tgtEl>
                                        <p:attrNameLst>
                                          <p:attrName>fill.on</p:attrName>
                                        </p:attrNameLst>
                                      </p:cBhvr>
                                      <p:to>
                                        <p:strVal val="true"/>
                                      </p:to>
                                    </p:set>
                                  </p:childTnLst>
                                </p:cTn>
                              </p:par>
                            </p:childTnLst>
                          </p:cTn>
                        </p:par>
                      </p:childTnLst>
                    </p:cTn>
                  </p:par>
                  <p:par>
                    <p:cTn id="255" fill="hold">
                      <p:stCondLst>
                        <p:cond delay="indefinite"/>
                      </p:stCondLst>
                      <p:childTnLst>
                        <p:par>
                          <p:cTn id="256" fill="hold">
                            <p:stCondLst>
                              <p:cond delay="0"/>
                            </p:stCondLst>
                            <p:childTnLst>
                              <p:par>
                                <p:cTn id="257" presetID="6" presetClass="exit" presetSubtype="32" fill="hold" grpId="1" nodeType="clickEffect">
                                  <p:stCondLst>
                                    <p:cond delay="0"/>
                                  </p:stCondLst>
                                  <p:childTnLst>
                                    <p:animEffect transition="out" filter="circle(out)">
                                      <p:cBhvr>
                                        <p:cTn id="258" dur="2000"/>
                                        <p:tgtEl>
                                          <p:spTgt spid="83"/>
                                        </p:tgtEl>
                                      </p:cBhvr>
                                    </p:animEffect>
                                    <p:set>
                                      <p:cBhvr>
                                        <p:cTn id="259" dur="1" fill="hold">
                                          <p:stCondLst>
                                            <p:cond delay="1999"/>
                                          </p:stCondLst>
                                        </p:cTn>
                                        <p:tgtEl>
                                          <p:spTgt spid="83"/>
                                        </p:tgtEl>
                                        <p:attrNameLst>
                                          <p:attrName>style.visibility</p:attrName>
                                        </p:attrNameLst>
                                      </p:cBhvr>
                                      <p:to>
                                        <p:strVal val="hidden"/>
                                      </p:to>
                                    </p:set>
                                  </p:childTnLst>
                                </p:cTn>
                              </p:par>
                              <p:par>
                                <p:cTn id="260" presetID="6" presetClass="exit" presetSubtype="32" fill="hold" grpId="1" nodeType="withEffect">
                                  <p:stCondLst>
                                    <p:cond delay="0"/>
                                  </p:stCondLst>
                                  <p:childTnLst>
                                    <p:animEffect transition="out" filter="circle(out)">
                                      <p:cBhvr>
                                        <p:cTn id="261" dur="2000"/>
                                        <p:tgtEl>
                                          <p:spTgt spid="84"/>
                                        </p:tgtEl>
                                      </p:cBhvr>
                                    </p:animEffect>
                                    <p:set>
                                      <p:cBhvr>
                                        <p:cTn id="262" dur="1" fill="hold">
                                          <p:stCondLst>
                                            <p:cond delay="1999"/>
                                          </p:stCondLst>
                                        </p:cTn>
                                        <p:tgtEl>
                                          <p:spTgt spid="84"/>
                                        </p:tgtEl>
                                        <p:attrNameLst>
                                          <p:attrName>style.visibility</p:attrName>
                                        </p:attrNameLst>
                                      </p:cBhvr>
                                      <p:to>
                                        <p:strVal val="hidden"/>
                                      </p:to>
                                    </p:set>
                                  </p:childTnLst>
                                </p:cTn>
                              </p:par>
                              <p:par>
                                <p:cTn id="263" presetID="6" presetClass="exit" presetSubtype="32" fill="hold" grpId="1" nodeType="withEffect">
                                  <p:stCondLst>
                                    <p:cond delay="0"/>
                                  </p:stCondLst>
                                  <p:childTnLst>
                                    <p:animEffect transition="out" filter="circle(out)">
                                      <p:cBhvr>
                                        <p:cTn id="264" dur="2000"/>
                                        <p:tgtEl>
                                          <p:spTgt spid="85"/>
                                        </p:tgtEl>
                                      </p:cBhvr>
                                    </p:animEffect>
                                    <p:set>
                                      <p:cBhvr>
                                        <p:cTn id="265" dur="1" fill="hold">
                                          <p:stCondLst>
                                            <p:cond delay="1999"/>
                                          </p:stCondLst>
                                        </p:cTn>
                                        <p:tgtEl>
                                          <p:spTgt spid="85"/>
                                        </p:tgtEl>
                                        <p:attrNameLst>
                                          <p:attrName>style.visibility</p:attrName>
                                        </p:attrNameLst>
                                      </p:cBhvr>
                                      <p:to>
                                        <p:strVal val="hidden"/>
                                      </p:to>
                                    </p:set>
                                  </p:childTnLst>
                                </p:cTn>
                              </p:par>
                              <p:par>
                                <p:cTn id="266" presetID="6" presetClass="exit" presetSubtype="32" fill="hold" grpId="1" nodeType="withEffect">
                                  <p:stCondLst>
                                    <p:cond delay="0"/>
                                  </p:stCondLst>
                                  <p:childTnLst>
                                    <p:animEffect transition="out" filter="circle(out)">
                                      <p:cBhvr>
                                        <p:cTn id="267" dur="2000"/>
                                        <p:tgtEl>
                                          <p:spTgt spid="86"/>
                                        </p:tgtEl>
                                      </p:cBhvr>
                                    </p:animEffect>
                                    <p:set>
                                      <p:cBhvr>
                                        <p:cTn id="268" dur="1" fill="hold">
                                          <p:stCondLst>
                                            <p:cond delay="1999"/>
                                          </p:stCondLst>
                                        </p:cTn>
                                        <p:tgtEl>
                                          <p:spTgt spid="86"/>
                                        </p:tgtEl>
                                        <p:attrNameLst>
                                          <p:attrName>style.visibility</p:attrName>
                                        </p:attrNameLst>
                                      </p:cBhvr>
                                      <p:to>
                                        <p:strVal val="hidden"/>
                                      </p:to>
                                    </p:set>
                                  </p:childTnLst>
                                </p:cTn>
                              </p:par>
                              <p:par>
                                <p:cTn id="269" presetID="6" presetClass="exit" presetSubtype="32" fill="hold" grpId="1" nodeType="withEffect">
                                  <p:stCondLst>
                                    <p:cond delay="0"/>
                                  </p:stCondLst>
                                  <p:childTnLst>
                                    <p:animEffect transition="out" filter="circle(out)">
                                      <p:cBhvr>
                                        <p:cTn id="270" dur="2000"/>
                                        <p:tgtEl>
                                          <p:spTgt spid="87"/>
                                        </p:tgtEl>
                                      </p:cBhvr>
                                    </p:animEffect>
                                    <p:set>
                                      <p:cBhvr>
                                        <p:cTn id="271" dur="1" fill="hold">
                                          <p:stCondLst>
                                            <p:cond delay="1999"/>
                                          </p:stCondLst>
                                        </p:cTn>
                                        <p:tgtEl>
                                          <p:spTgt spid="87"/>
                                        </p:tgtEl>
                                        <p:attrNameLst>
                                          <p:attrName>style.visibility</p:attrName>
                                        </p:attrNameLst>
                                      </p:cBhvr>
                                      <p:to>
                                        <p:strVal val="hidden"/>
                                      </p:to>
                                    </p:set>
                                  </p:childTnLst>
                                </p:cTn>
                              </p:par>
                              <p:par>
                                <p:cTn id="272" presetID="6" presetClass="exit" presetSubtype="32" fill="hold" grpId="1" nodeType="withEffect">
                                  <p:stCondLst>
                                    <p:cond delay="0"/>
                                  </p:stCondLst>
                                  <p:childTnLst>
                                    <p:animEffect transition="out" filter="circle(out)">
                                      <p:cBhvr>
                                        <p:cTn id="273" dur="2000"/>
                                        <p:tgtEl>
                                          <p:spTgt spid="88"/>
                                        </p:tgtEl>
                                      </p:cBhvr>
                                    </p:animEffect>
                                    <p:set>
                                      <p:cBhvr>
                                        <p:cTn id="274" dur="1" fill="hold">
                                          <p:stCondLst>
                                            <p:cond delay="1999"/>
                                          </p:stCondLst>
                                        </p:cTn>
                                        <p:tgtEl>
                                          <p:spTgt spid="88"/>
                                        </p:tgtEl>
                                        <p:attrNameLst>
                                          <p:attrName>style.visibility</p:attrName>
                                        </p:attrNameLst>
                                      </p:cBhvr>
                                      <p:to>
                                        <p:strVal val="hidden"/>
                                      </p:to>
                                    </p:set>
                                  </p:childTnLst>
                                </p:cTn>
                              </p:par>
                              <p:par>
                                <p:cTn id="275" presetID="6" presetClass="exit" presetSubtype="32" fill="hold" grpId="1" nodeType="withEffect">
                                  <p:stCondLst>
                                    <p:cond delay="0"/>
                                  </p:stCondLst>
                                  <p:childTnLst>
                                    <p:animEffect transition="out" filter="circle(out)">
                                      <p:cBhvr>
                                        <p:cTn id="276" dur="2000"/>
                                        <p:tgtEl>
                                          <p:spTgt spid="114"/>
                                        </p:tgtEl>
                                      </p:cBhvr>
                                    </p:animEffect>
                                    <p:set>
                                      <p:cBhvr>
                                        <p:cTn id="277" dur="1" fill="hold">
                                          <p:stCondLst>
                                            <p:cond delay="1999"/>
                                          </p:stCondLst>
                                        </p:cTn>
                                        <p:tgtEl>
                                          <p:spTgt spid="114"/>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78" restart="whenNotActive" fill="hold" evtFilter="cancelBubble" nodeType="interactiveSeq">
                <p:stCondLst>
                  <p:cond evt="onClick" delay="0">
                    <p:tgtEl>
                      <p:spTgt spid="23"/>
                    </p:tgtEl>
                  </p:cond>
                </p:stCondLst>
                <p:endSync evt="end" delay="0">
                  <p:rtn val="all"/>
                </p:endSync>
                <p:childTnLst>
                  <p:par>
                    <p:cTn id="279" fill="hold">
                      <p:stCondLst>
                        <p:cond delay="0"/>
                      </p:stCondLst>
                      <p:childTnLst>
                        <p:par>
                          <p:cTn id="280" fill="hold">
                            <p:stCondLst>
                              <p:cond delay="0"/>
                            </p:stCondLst>
                            <p:childTnLst>
                              <p:par>
                                <p:cTn id="281" presetID="6" presetClass="entr" presetSubtype="16" fill="hold" grpId="0" nodeType="withEffect">
                                  <p:stCondLst>
                                    <p:cond delay="0"/>
                                  </p:stCondLst>
                                  <p:childTnLst>
                                    <p:set>
                                      <p:cBhvr>
                                        <p:cTn id="282" dur="1" fill="hold">
                                          <p:stCondLst>
                                            <p:cond delay="0"/>
                                          </p:stCondLst>
                                        </p:cTn>
                                        <p:tgtEl>
                                          <p:spTgt spid="115"/>
                                        </p:tgtEl>
                                        <p:attrNameLst>
                                          <p:attrName>style.visibility</p:attrName>
                                        </p:attrNameLst>
                                      </p:cBhvr>
                                      <p:to>
                                        <p:strVal val="visible"/>
                                      </p:to>
                                    </p:set>
                                    <p:animEffect transition="in" filter="circle(in)">
                                      <p:cBhvr>
                                        <p:cTn id="283" dur="2000"/>
                                        <p:tgtEl>
                                          <p:spTgt spid="115"/>
                                        </p:tgtEl>
                                      </p:cBhvr>
                                    </p:animEffect>
                                  </p:childTnLst>
                                </p:cTn>
                              </p:par>
                              <p:par>
                                <p:cTn id="284" presetID="19" presetClass="emph" presetSubtype="0" fill="hold" grpId="0" nodeType="withEffect">
                                  <p:stCondLst>
                                    <p:cond delay="0"/>
                                  </p:stCondLst>
                                  <p:childTnLst>
                                    <p:animClr clrSpc="rgb" dir="cw">
                                      <p:cBhvr override="childStyle">
                                        <p:cTn id="285" dur="500" fill="hold"/>
                                        <p:tgtEl>
                                          <p:spTgt spid="75"/>
                                        </p:tgtEl>
                                        <p:attrNameLst>
                                          <p:attrName>style.color</p:attrName>
                                        </p:attrNameLst>
                                      </p:cBhvr>
                                      <p:to>
                                        <a:schemeClr val="accent2"/>
                                      </p:to>
                                    </p:animClr>
                                    <p:animClr clrSpc="rgb" dir="cw">
                                      <p:cBhvr>
                                        <p:cTn id="286" dur="500" fill="hold"/>
                                        <p:tgtEl>
                                          <p:spTgt spid="75"/>
                                        </p:tgtEl>
                                        <p:attrNameLst>
                                          <p:attrName>fillcolor</p:attrName>
                                        </p:attrNameLst>
                                      </p:cBhvr>
                                      <p:to>
                                        <a:schemeClr val="accent2"/>
                                      </p:to>
                                    </p:animClr>
                                    <p:set>
                                      <p:cBhvr>
                                        <p:cTn id="287" dur="500" fill="hold"/>
                                        <p:tgtEl>
                                          <p:spTgt spid="75"/>
                                        </p:tgtEl>
                                        <p:attrNameLst>
                                          <p:attrName>fill.type</p:attrName>
                                        </p:attrNameLst>
                                      </p:cBhvr>
                                      <p:to>
                                        <p:strVal val="solid"/>
                                      </p:to>
                                    </p:set>
                                    <p:set>
                                      <p:cBhvr>
                                        <p:cTn id="288" dur="500" fill="hold"/>
                                        <p:tgtEl>
                                          <p:spTgt spid="75"/>
                                        </p:tgtEl>
                                        <p:attrNameLst>
                                          <p:attrName>fill.on</p:attrName>
                                        </p:attrNameLst>
                                      </p:cBhvr>
                                      <p:to>
                                        <p:strVal val="true"/>
                                      </p:to>
                                    </p:set>
                                  </p:childTnLst>
                                </p:cTn>
                              </p:par>
                              <p:par>
                                <p:cTn id="289" presetID="19" presetClass="emph" presetSubtype="0" fill="hold" grpId="0" nodeType="withEffect">
                                  <p:stCondLst>
                                    <p:cond delay="0"/>
                                  </p:stCondLst>
                                  <p:childTnLst>
                                    <p:animClr clrSpc="rgb" dir="cw">
                                      <p:cBhvr override="childStyle">
                                        <p:cTn id="290" dur="500" fill="hold"/>
                                        <p:tgtEl>
                                          <p:spTgt spid="76"/>
                                        </p:tgtEl>
                                        <p:attrNameLst>
                                          <p:attrName>style.color</p:attrName>
                                        </p:attrNameLst>
                                      </p:cBhvr>
                                      <p:to>
                                        <a:schemeClr val="accent2"/>
                                      </p:to>
                                    </p:animClr>
                                    <p:animClr clrSpc="rgb" dir="cw">
                                      <p:cBhvr>
                                        <p:cTn id="291" dur="500" fill="hold"/>
                                        <p:tgtEl>
                                          <p:spTgt spid="76"/>
                                        </p:tgtEl>
                                        <p:attrNameLst>
                                          <p:attrName>fillcolor</p:attrName>
                                        </p:attrNameLst>
                                      </p:cBhvr>
                                      <p:to>
                                        <a:schemeClr val="accent2"/>
                                      </p:to>
                                    </p:animClr>
                                    <p:set>
                                      <p:cBhvr>
                                        <p:cTn id="292" dur="500" fill="hold"/>
                                        <p:tgtEl>
                                          <p:spTgt spid="76"/>
                                        </p:tgtEl>
                                        <p:attrNameLst>
                                          <p:attrName>fill.type</p:attrName>
                                        </p:attrNameLst>
                                      </p:cBhvr>
                                      <p:to>
                                        <p:strVal val="solid"/>
                                      </p:to>
                                    </p:set>
                                    <p:set>
                                      <p:cBhvr>
                                        <p:cTn id="293" dur="500" fill="hold"/>
                                        <p:tgtEl>
                                          <p:spTgt spid="76"/>
                                        </p:tgtEl>
                                        <p:attrNameLst>
                                          <p:attrName>fill.on</p:attrName>
                                        </p:attrNameLst>
                                      </p:cBhvr>
                                      <p:to>
                                        <p:strVal val="true"/>
                                      </p:to>
                                    </p:set>
                                  </p:childTnLst>
                                </p:cTn>
                              </p:par>
                              <p:par>
                                <p:cTn id="294" presetID="19" presetClass="emph" presetSubtype="0" fill="hold" grpId="0" nodeType="withEffect">
                                  <p:stCondLst>
                                    <p:cond delay="0"/>
                                  </p:stCondLst>
                                  <p:childTnLst>
                                    <p:animClr clrSpc="rgb" dir="cw">
                                      <p:cBhvr override="childStyle">
                                        <p:cTn id="295" dur="500" fill="hold"/>
                                        <p:tgtEl>
                                          <p:spTgt spid="77"/>
                                        </p:tgtEl>
                                        <p:attrNameLst>
                                          <p:attrName>style.color</p:attrName>
                                        </p:attrNameLst>
                                      </p:cBhvr>
                                      <p:to>
                                        <a:schemeClr val="accent2"/>
                                      </p:to>
                                    </p:animClr>
                                    <p:animClr clrSpc="rgb" dir="cw">
                                      <p:cBhvr>
                                        <p:cTn id="296" dur="500" fill="hold"/>
                                        <p:tgtEl>
                                          <p:spTgt spid="77"/>
                                        </p:tgtEl>
                                        <p:attrNameLst>
                                          <p:attrName>fillcolor</p:attrName>
                                        </p:attrNameLst>
                                      </p:cBhvr>
                                      <p:to>
                                        <a:schemeClr val="accent2"/>
                                      </p:to>
                                    </p:animClr>
                                    <p:set>
                                      <p:cBhvr>
                                        <p:cTn id="297" dur="500" fill="hold"/>
                                        <p:tgtEl>
                                          <p:spTgt spid="77"/>
                                        </p:tgtEl>
                                        <p:attrNameLst>
                                          <p:attrName>fill.type</p:attrName>
                                        </p:attrNameLst>
                                      </p:cBhvr>
                                      <p:to>
                                        <p:strVal val="solid"/>
                                      </p:to>
                                    </p:set>
                                    <p:set>
                                      <p:cBhvr>
                                        <p:cTn id="298" dur="500" fill="hold"/>
                                        <p:tgtEl>
                                          <p:spTgt spid="77"/>
                                        </p:tgtEl>
                                        <p:attrNameLst>
                                          <p:attrName>fill.on</p:attrName>
                                        </p:attrNameLst>
                                      </p:cBhvr>
                                      <p:to>
                                        <p:strVal val="true"/>
                                      </p:to>
                                    </p:set>
                                  </p:childTnLst>
                                </p:cTn>
                              </p:par>
                              <p:par>
                                <p:cTn id="299" presetID="19" presetClass="emph" presetSubtype="0" fill="hold" grpId="0" nodeType="withEffect">
                                  <p:stCondLst>
                                    <p:cond delay="0"/>
                                  </p:stCondLst>
                                  <p:childTnLst>
                                    <p:animClr clrSpc="rgb" dir="cw">
                                      <p:cBhvr override="childStyle">
                                        <p:cTn id="300" dur="500" fill="hold"/>
                                        <p:tgtEl>
                                          <p:spTgt spid="78"/>
                                        </p:tgtEl>
                                        <p:attrNameLst>
                                          <p:attrName>style.color</p:attrName>
                                        </p:attrNameLst>
                                      </p:cBhvr>
                                      <p:to>
                                        <a:schemeClr val="accent2"/>
                                      </p:to>
                                    </p:animClr>
                                    <p:animClr clrSpc="rgb" dir="cw">
                                      <p:cBhvr>
                                        <p:cTn id="301" dur="500" fill="hold"/>
                                        <p:tgtEl>
                                          <p:spTgt spid="78"/>
                                        </p:tgtEl>
                                        <p:attrNameLst>
                                          <p:attrName>fillcolor</p:attrName>
                                        </p:attrNameLst>
                                      </p:cBhvr>
                                      <p:to>
                                        <a:schemeClr val="accent2"/>
                                      </p:to>
                                    </p:animClr>
                                    <p:set>
                                      <p:cBhvr>
                                        <p:cTn id="302" dur="500" fill="hold"/>
                                        <p:tgtEl>
                                          <p:spTgt spid="78"/>
                                        </p:tgtEl>
                                        <p:attrNameLst>
                                          <p:attrName>fill.type</p:attrName>
                                        </p:attrNameLst>
                                      </p:cBhvr>
                                      <p:to>
                                        <p:strVal val="solid"/>
                                      </p:to>
                                    </p:set>
                                    <p:set>
                                      <p:cBhvr>
                                        <p:cTn id="303" dur="500" fill="hold"/>
                                        <p:tgtEl>
                                          <p:spTgt spid="78"/>
                                        </p:tgtEl>
                                        <p:attrNameLst>
                                          <p:attrName>fill.on</p:attrName>
                                        </p:attrNameLst>
                                      </p:cBhvr>
                                      <p:to>
                                        <p:strVal val="true"/>
                                      </p:to>
                                    </p:set>
                                  </p:childTnLst>
                                </p:cTn>
                              </p:par>
                              <p:par>
                                <p:cTn id="304" presetID="19" presetClass="emph" presetSubtype="0" fill="hold" grpId="0" nodeType="withEffect">
                                  <p:stCondLst>
                                    <p:cond delay="0"/>
                                  </p:stCondLst>
                                  <p:childTnLst>
                                    <p:animClr clrSpc="rgb" dir="cw">
                                      <p:cBhvr override="childStyle">
                                        <p:cTn id="305" dur="500" fill="hold"/>
                                        <p:tgtEl>
                                          <p:spTgt spid="79"/>
                                        </p:tgtEl>
                                        <p:attrNameLst>
                                          <p:attrName>style.color</p:attrName>
                                        </p:attrNameLst>
                                      </p:cBhvr>
                                      <p:to>
                                        <a:schemeClr val="accent2"/>
                                      </p:to>
                                    </p:animClr>
                                    <p:animClr clrSpc="rgb" dir="cw">
                                      <p:cBhvr>
                                        <p:cTn id="306" dur="500" fill="hold"/>
                                        <p:tgtEl>
                                          <p:spTgt spid="79"/>
                                        </p:tgtEl>
                                        <p:attrNameLst>
                                          <p:attrName>fillcolor</p:attrName>
                                        </p:attrNameLst>
                                      </p:cBhvr>
                                      <p:to>
                                        <a:schemeClr val="accent2"/>
                                      </p:to>
                                    </p:animClr>
                                    <p:set>
                                      <p:cBhvr>
                                        <p:cTn id="307" dur="500" fill="hold"/>
                                        <p:tgtEl>
                                          <p:spTgt spid="79"/>
                                        </p:tgtEl>
                                        <p:attrNameLst>
                                          <p:attrName>fill.type</p:attrName>
                                        </p:attrNameLst>
                                      </p:cBhvr>
                                      <p:to>
                                        <p:strVal val="solid"/>
                                      </p:to>
                                    </p:set>
                                    <p:set>
                                      <p:cBhvr>
                                        <p:cTn id="308" dur="500" fill="hold"/>
                                        <p:tgtEl>
                                          <p:spTgt spid="79"/>
                                        </p:tgtEl>
                                        <p:attrNameLst>
                                          <p:attrName>fill.on</p:attrName>
                                        </p:attrNameLst>
                                      </p:cBhvr>
                                      <p:to>
                                        <p:strVal val="true"/>
                                      </p:to>
                                    </p:set>
                                  </p:childTnLst>
                                </p:cTn>
                              </p:par>
                              <p:par>
                                <p:cTn id="309" presetID="19" presetClass="emph" presetSubtype="0" fill="hold" grpId="0" nodeType="withEffect">
                                  <p:stCondLst>
                                    <p:cond delay="0"/>
                                  </p:stCondLst>
                                  <p:childTnLst>
                                    <p:animClr clrSpc="rgb" dir="cw">
                                      <p:cBhvr override="childStyle">
                                        <p:cTn id="310" dur="500" fill="hold"/>
                                        <p:tgtEl>
                                          <p:spTgt spid="80"/>
                                        </p:tgtEl>
                                        <p:attrNameLst>
                                          <p:attrName>style.color</p:attrName>
                                        </p:attrNameLst>
                                      </p:cBhvr>
                                      <p:to>
                                        <a:schemeClr val="accent2"/>
                                      </p:to>
                                    </p:animClr>
                                    <p:animClr clrSpc="rgb" dir="cw">
                                      <p:cBhvr>
                                        <p:cTn id="311" dur="500" fill="hold"/>
                                        <p:tgtEl>
                                          <p:spTgt spid="80"/>
                                        </p:tgtEl>
                                        <p:attrNameLst>
                                          <p:attrName>fillcolor</p:attrName>
                                        </p:attrNameLst>
                                      </p:cBhvr>
                                      <p:to>
                                        <a:schemeClr val="accent2"/>
                                      </p:to>
                                    </p:animClr>
                                    <p:set>
                                      <p:cBhvr>
                                        <p:cTn id="312" dur="500" fill="hold"/>
                                        <p:tgtEl>
                                          <p:spTgt spid="80"/>
                                        </p:tgtEl>
                                        <p:attrNameLst>
                                          <p:attrName>fill.type</p:attrName>
                                        </p:attrNameLst>
                                      </p:cBhvr>
                                      <p:to>
                                        <p:strVal val="solid"/>
                                      </p:to>
                                    </p:set>
                                    <p:set>
                                      <p:cBhvr>
                                        <p:cTn id="313" dur="500" fill="hold"/>
                                        <p:tgtEl>
                                          <p:spTgt spid="80"/>
                                        </p:tgtEl>
                                        <p:attrNameLst>
                                          <p:attrName>fill.on</p:attrName>
                                        </p:attrNameLst>
                                      </p:cBhvr>
                                      <p:to>
                                        <p:strVal val="true"/>
                                      </p:to>
                                    </p:set>
                                  </p:childTnLst>
                                </p:cTn>
                              </p:par>
                              <p:par>
                                <p:cTn id="314" presetID="19" presetClass="emph" presetSubtype="0" fill="hold" grpId="0" nodeType="withEffect">
                                  <p:stCondLst>
                                    <p:cond delay="0"/>
                                  </p:stCondLst>
                                  <p:childTnLst>
                                    <p:animClr clrSpc="rgb" dir="cw">
                                      <p:cBhvr override="childStyle">
                                        <p:cTn id="315" dur="500" fill="hold"/>
                                        <p:tgtEl>
                                          <p:spTgt spid="81"/>
                                        </p:tgtEl>
                                        <p:attrNameLst>
                                          <p:attrName>style.color</p:attrName>
                                        </p:attrNameLst>
                                      </p:cBhvr>
                                      <p:to>
                                        <a:schemeClr val="accent2"/>
                                      </p:to>
                                    </p:animClr>
                                    <p:animClr clrSpc="rgb" dir="cw">
                                      <p:cBhvr>
                                        <p:cTn id="316" dur="500" fill="hold"/>
                                        <p:tgtEl>
                                          <p:spTgt spid="81"/>
                                        </p:tgtEl>
                                        <p:attrNameLst>
                                          <p:attrName>fillcolor</p:attrName>
                                        </p:attrNameLst>
                                      </p:cBhvr>
                                      <p:to>
                                        <a:schemeClr val="accent2"/>
                                      </p:to>
                                    </p:animClr>
                                    <p:set>
                                      <p:cBhvr>
                                        <p:cTn id="317" dur="500" fill="hold"/>
                                        <p:tgtEl>
                                          <p:spTgt spid="81"/>
                                        </p:tgtEl>
                                        <p:attrNameLst>
                                          <p:attrName>fill.type</p:attrName>
                                        </p:attrNameLst>
                                      </p:cBhvr>
                                      <p:to>
                                        <p:strVal val="solid"/>
                                      </p:to>
                                    </p:set>
                                    <p:set>
                                      <p:cBhvr>
                                        <p:cTn id="318" dur="500" fill="hold"/>
                                        <p:tgtEl>
                                          <p:spTgt spid="81"/>
                                        </p:tgtEl>
                                        <p:attrNameLst>
                                          <p:attrName>fill.on</p:attrName>
                                        </p:attrNameLst>
                                      </p:cBhvr>
                                      <p:to>
                                        <p:strVal val="true"/>
                                      </p:to>
                                    </p:set>
                                  </p:childTnLst>
                                </p:cTn>
                              </p:par>
                              <p:par>
                                <p:cTn id="319" presetID="19" presetClass="emph" presetSubtype="0" fill="hold" grpId="0" nodeType="withEffect">
                                  <p:stCondLst>
                                    <p:cond delay="0"/>
                                  </p:stCondLst>
                                  <p:childTnLst>
                                    <p:animClr clrSpc="rgb" dir="cw">
                                      <p:cBhvr override="childStyle">
                                        <p:cTn id="320" dur="500" fill="hold"/>
                                        <p:tgtEl>
                                          <p:spTgt spid="82"/>
                                        </p:tgtEl>
                                        <p:attrNameLst>
                                          <p:attrName>style.color</p:attrName>
                                        </p:attrNameLst>
                                      </p:cBhvr>
                                      <p:to>
                                        <a:schemeClr val="accent2"/>
                                      </p:to>
                                    </p:animClr>
                                    <p:animClr clrSpc="rgb" dir="cw">
                                      <p:cBhvr>
                                        <p:cTn id="321" dur="500" fill="hold"/>
                                        <p:tgtEl>
                                          <p:spTgt spid="82"/>
                                        </p:tgtEl>
                                        <p:attrNameLst>
                                          <p:attrName>fillcolor</p:attrName>
                                        </p:attrNameLst>
                                      </p:cBhvr>
                                      <p:to>
                                        <a:schemeClr val="accent2"/>
                                      </p:to>
                                    </p:animClr>
                                    <p:set>
                                      <p:cBhvr>
                                        <p:cTn id="322" dur="500" fill="hold"/>
                                        <p:tgtEl>
                                          <p:spTgt spid="82"/>
                                        </p:tgtEl>
                                        <p:attrNameLst>
                                          <p:attrName>fill.type</p:attrName>
                                        </p:attrNameLst>
                                      </p:cBhvr>
                                      <p:to>
                                        <p:strVal val="solid"/>
                                      </p:to>
                                    </p:set>
                                    <p:set>
                                      <p:cBhvr>
                                        <p:cTn id="323" dur="500" fill="hold"/>
                                        <p:tgtEl>
                                          <p:spTgt spid="82"/>
                                        </p:tgtEl>
                                        <p:attrNameLst>
                                          <p:attrName>fill.on</p:attrName>
                                        </p:attrNameLst>
                                      </p:cBhvr>
                                      <p:to>
                                        <p:strVal val="true"/>
                                      </p:to>
                                    </p:set>
                                  </p:childTnLst>
                                </p:cTn>
                              </p:par>
                            </p:childTnLst>
                          </p:cTn>
                        </p:par>
                      </p:childTnLst>
                    </p:cTn>
                  </p:par>
                  <p:par>
                    <p:cTn id="324" fill="hold">
                      <p:stCondLst>
                        <p:cond delay="indefinite"/>
                      </p:stCondLst>
                      <p:childTnLst>
                        <p:par>
                          <p:cTn id="325" fill="hold">
                            <p:stCondLst>
                              <p:cond delay="0"/>
                            </p:stCondLst>
                            <p:childTnLst>
                              <p:par>
                                <p:cTn id="326" presetID="6" presetClass="exit" presetSubtype="32" fill="hold" grpId="1" nodeType="clickEffect">
                                  <p:stCondLst>
                                    <p:cond delay="0"/>
                                  </p:stCondLst>
                                  <p:childTnLst>
                                    <p:animEffect transition="out" filter="circle(out)">
                                      <p:cBhvr>
                                        <p:cTn id="327" dur="2000"/>
                                        <p:tgtEl>
                                          <p:spTgt spid="75"/>
                                        </p:tgtEl>
                                      </p:cBhvr>
                                    </p:animEffect>
                                    <p:set>
                                      <p:cBhvr>
                                        <p:cTn id="328" dur="1" fill="hold">
                                          <p:stCondLst>
                                            <p:cond delay="1999"/>
                                          </p:stCondLst>
                                        </p:cTn>
                                        <p:tgtEl>
                                          <p:spTgt spid="75"/>
                                        </p:tgtEl>
                                        <p:attrNameLst>
                                          <p:attrName>style.visibility</p:attrName>
                                        </p:attrNameLst>
                                      </p:cBhvr>
                                      <p:to>
                                        <p:strVal val="hidden"/>
                                      </p:to>
                                    </p:set>
                                  </p:childTnLst>
                                </p:cTn>
                              </p:par>
                              <p:par>
                                <p:cTn id="329" presetID="6" presetClass="exit" presetSubtype="32" fill="hold" grpId="1" nodeType="withEffect">
                                  <p:stCondLst>
                                    <p:cond delay="0"/>
                                  </p:stCondLst>
                                  <p:childTnLst>
                                    <p:animEffect transition="out" filter="circle(out)">
                                      <p:cBhvr>
                                        <p:cTn id="330" dur="2000"/>
                                        <p:tgtEl>
                                          <p:spTgt spid="76"/>
                                        </p:tgtEl>
                                      </p:cBhvr>
                                    </p:animEffect>
                                    <p:set>
                                      <p:cBhvr>
                                        <p:cTn id="331" dur="1" fill="hold">
                                          <p:stCondLst>
                                            <p:cond delay="1999"/>
                                          </p:stCondLst>
                                        </p:cTn>
                                        <p:tgtEl>
                                          <p:spTgt spid="76"/>
                                        </p:tgtEl>
                                        <p:attrNameLst>
                                          <p:attrName>style.visibility</p:attrName>
                                        </p:attrNameLst>
                                      </p:cBhvr>
                                      <p:to>
                                        <p:strVal val="hidden"/>
                                      </p:to>
                                    </p:set>
                                  </p:childTnLst>
                                </p:cTn>
                              </p:par>
                              <p:par>
                                <p:cTn id="332" presetID="6" presetClass="exit" presetSubtype="32" fill="hold" grpId="1" nodeType="withEffect">
                                  <p:stCondLst>
                                    <p:cond delay="0"/>
                                  </p:stCondLst>
                                  <p:childTnLst>
                                    <p:animEffect transition="out" filter="circle(out)">
                                      <p:cBhvr>
                                        <p:cTn id="333" dur="2000"/>
                                        <p:tgtEl>
                                          <p:spTgt spid="77"/>
                                        </p:tgtEl>
                                      </p:cBhvr>
                                    </p:animEffect>
                                    <p:set>
                                      <p:cBhvr>
                                        <p:cTn id="334" dur="1" fill="hold">
                                          <p:stCondLst>
                                            <p:cond delay="1999"/>
                                          </p:stCondLst>
                                        </p:cTn>
                                        <p:tgtEl>
                                          <p:spTgt spid="77"/>
                                        </p:tgtEl>
                                        <p:attrNameLst>
                                          <p:attrName>style.visibility</p:attrName>
                                        </p:attrNameLst>
                                      </p:cBhvr>
                                      <p:to>
                                        <p:strVal val="hidden"/>
                                      </p:to>
                                    </p:set>
                                  </p:childTnLst>
                                </p:cTn>
                              </p:par>
                              <p:par>
                                <p:cTn id="335" presetID="6" presetClass="exit" presetSubtype="32" fill="hold" grpId="1" nodeType="withEffect">
                                  <p:stCondLst>
                                    <p:cond delay="0"/>
                                  </p:stCondLst>
                                  <p:childTnLst>
                                    <p:animEffect transition="out" filter="circle(out)">
                                      <p:cBhvr>
                                        <p:cTn id="336" dur="2000"/>
                                        <p:tgtEl>
                                          <p:spTgt spid="78"/>
                                        </p:tgtEl>
                                      </p:cBhvr>
                                    </p:animEffect>
                                    <p:set>
                                      <p:cBhvr>
                                        <p:cTn id="337" dur="1" fill="hold">
                                          <p:stCondLst>
                                            <p:cond delay="1999"/>
                                          </p:stCondLst>
                                        </p:cTn>
                                        <p:tgtEl>
                                          <p:spTgt spid="78"/>
                                        </p:tgtEl>
                                        <p:attrNameLst>
                                          <p:attrName>style.visibility</p:attrName>
                                        </p:attrNameLst>
                                      </p:cBhvr>
                                      <p:to>
                                        <p:strVal val="hidden"/>
                                      </p:to>
                                    </p:set>
                                  </p:childTnLst>
                                </p:cTn>
                              </p:par>
                              <p:par>
                                <p:cTn id="338" presetID="6" presetClass="exit" presetSubtype="32" fill="hold" grpId="1" nodeType="withEffect">
                                  <p:stCondLst>
                                    <p:cond delay="0"/>
                                  </p:stCondLst>
                                  <p:childTnLst>
                                    <p:animEffect transition="out" filter="circle(out)">
                                      <p:cBhvr>
                                        <p:cTn id="339" dur="2000"/>
                                        <p:tgtEl>
                                          <p:spTgt spid="79"/>
                                        </p:tgtEl>
                                      </p:cBhvr>
                                    </p:animEffect>
                                    <p:set>
                                      <p:cBhvr>
                                        <p:cTn id="340" dur="1" fill="hold">
                                          <p:stCondLst>
                                            <p:cond delay="1999"/>
                                          </p:stCondLst>
                                        </p:cTn>
                                        <p:tgtEl>
                                          <p:spTgt spid="79"/>
                                        </p:tgtEl>
                                        <p:attrNameLst>
                                          <p:attrName>style.visibility</p:attrName>
                                        </p:attrNameLst>
                                      </p:cBhvr>
                                      <p:to>
                                        <p:strVal val="hidden"/>
                                      </p:to>
                                    </p:set>
                                  </p:childTnLst>
                                </p:cTn>
                              </p:par>
                              <p:par>
                                <p:cTn id="341" presetID="6" presetClass="exit" presetSubtype="32" fill="hold" grpId="1" nodeType="withEffect">
                                  <p:stCondLst>
                                    <p:cond delay="0"/>
                                  </p:stCondLst>
                                  <p:childTnLst>
                                    <p:animEffect transition="out" filter="circle(out)">
                                      <p:cBhvr>
                                        <p:cTn id="342" dur="2000"/>
                                        <p:tgtEl>
                                          <p:spTgt spid="80"/>
                                        </p:tgtEl>
                                      </p:cBhvr>
                                    </p:animEffect>
                                    <p:set>
                                      <p:cBhvr>
                                        <p:cTn id="343" dur="1" fill="hold">
                                          <p:stCondLst>
                                            <p:cond delay="1999"/>
                                          </p:stCondLst>
                                        </p:cTn>
                                        <p:tgtEl>
                                          <p:spTgt spid="80"/>
                                        </p:tgtEl>
                                        <p:attrNameLst>
                                          <p:attrName>style.visibility</p:attrName>
                                        </p:attrNameLst>
                                      </p:cBhvr>
                                      <p:to>
                                        <p:strVal val="hidden"/>
                                      </p:to>
                                    </p:set>
                                  </p:childTnLst>
                                </p:cTn>
                              </p:par>
                              <p:par>
                                <p:cTn id="344" presetID="6" presetClass="exit" presetSubtype="32" fill="hold" grpId="1" nodeType="withEffect">
                                  <p:stCondLst>
                                    <p:cond delay="0"/>
                                  </p:stCondLst>
                                  <p:childTnLst>
                                    <p:animEffect transition="out" filter="circle(out)">
                                      <p:cBhvr>
                                        <p:cTn id="345" dur="2000"/>
                                        <p:tgtEl>
                                          <p:spTgt spid="81"/>
                                        </p:tgtEl>
                                      </p:cBhvr>
                                    </p:animEffect>
                                    <p:set>
                                      <p:cBhvr>
                                        <p:cTn id="346" dur="1" fill="hold">
                                          <p:stCondLst>
                                            <p:cond delay="1999"/>
                                          </p:stCondLst>
                                        </p:cTn>
                                        <p:tgtEl>
                                          <p:spTgt spid="81"/>
                                        </p:tgtEl>
                                        <p:attrNameLst>
                                          <p:attrName>style.visibility</p:attrName>
                                        </p:attrNameLst>
                                      </p:cBhvr>
                                      <p:to>
                                        <p:strVal val="hidden"/>
                                      </p:to>
                                    </p:set>
                                  </p:childTnLst>
                                </p:cTn>
                              </p:par>
                              <p:par>
                                <p:cTn id="347" presetID="6" presetClass="exit" presetSubtype="32" fill="hold" grpId="1" nodeType="withEffect">
                                  <p:stCondLst>
                                    <p:cond delay="0"/>
                                  </p:stCondLst>
                                  <p:childTnLst>
                                    <p:animEffect transition="out" filter="circle(out)">
                                      <p:cBhvr>
                                        <p:cTn id="348" dur="2000"/>
                                        <p:tgtEl>
                                          <p:spTgt spid="82"/>
                                        </p:tgtEl>
                                      </p:cBhvr>
                                    </p:animEffect>
                                    <p:set>
                                      <p:cBhvr>
                                        <p:cTn id="349" dur="1" fill="hold">
                                          <p:stCondLst>
                                            <p:cond delay="1999"/>
                                          </p:stCondLst>
                                        </p:cTn>
                                        <p:tgtEl>
                                          <p:spTgt spid="82"/>
                                        </p:tgtEl>
                                        <p:attrNameLst>
                                          <p:attrName>style.visibility</p:attrName>
                                        </p:attrNameLst>
                                      </p:cBhvr>
                                      <p:to>
                                        <p:strVal val="hidden"/>
                                      </p:to>
                                    </p:set>
                                  </p:childTnLst>
                                </p:cTn>
                              </p:par>
                              <p:par>
                                <p:cTn id="350" presetID="6" presetClass="exit" presetSubtype="32" fill="hold" grpId="1" nodeType="withEffect">
                                  <p:stCondLst>
                                    <p:cond delay="0"/>
                                  </p:stCondLst>
                                  <p:childTnLst>
                                    <p:animEffect transition="out" filter="circle(out)">
                                      <p:cBhvr>
                                        <p:cTn id="351" dur="2000"/>
                                        <p:tgtEl>
                                          <p:spTgt spid="115"/>
                                        </p:tgtEl>
                                      </p:cBhvr>
                                    </p:animEffect>
                                    <p:set>
                                      <p:cBhvr>
                                        <p:cTn id="352" dur="1" fill="hold">
                                          <p:stCondLst>
                                            <p:cond delay="1999"/>
                                          </p:stCondLst>
                                        </p:cTn>
                                        <p:tgtEl>
                                          <p:spTgt spid="115"/>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3" restart="whenNotActive" fill="hold" evtFilter="cancelBubble" nodeType="interactiveSeq">
                <p:stCondLst>
                  <p:cond evt="onClick" delay="0">
                    <p:tgtEl>
                      <p:spTgt spid="24"/>
                    </p:tgtEl>
                  </p:cond>
                </p:stCondLst>
                <p:endSync evt="end" delay="0">
                  <p:rtn val="all"/>
                </p:endSync>
                <p:childTnLst>
                  <p:par>
                    <p:cTn id="354" fill="hold">
                      <p:stCondLst>
                        <p:cond delay="0"/>
                      </p:stCondLst>
                      <p:childTnLst>
                        <p:par>
                          <p:cTn id="355" fill="hold">
                            <p:stCondLst>
                              <p:cond delay="0"/>
                            </p:stCondLst>
                            <p:childTnLst>
                              <p:par>
                                <p:cTn id="356" presetID="6" presetClass="entr" presetSubtype="16" fill="hold" grpId="0" nodeType="withEffect">
                                  <p:stCondLst>
                                    <p:cond delay="0"/>
                                  </p:stCondLst>
                                  <p:childTnLst>
                                    <p:set>
                                      <p:cBhvr>
                                        <p:cTn id="357" dur="1" fill="hold">
                                          <p:stCondLst>
                                            <p:cond delay="0"/>
                                          </p:stCondLst>
                                        </p:cTn>
                                        <p:tgtEl>
                                          <p:spTgt spid="116"/>
                                        </p:tgtEl>
                                        <p:attrNameLst>
                                          <p:attrName>style.visibility</p:attrName>
                                        </p:attrNameLst>
                                      </p:cBhvr>
                                      <p:to>
                                        <p:strVal val="visible"/>
                                      </p:to>
                                    </p:set>
                                    <p:animEffect transition="in" filter="circle(in)">
                                      <p:cBhvr>
                                        <p:cTn id="358" dur="2000"/>
                                        <p:tgtEl>
                                          <p:spTgt spid="116"/>
                                        </p:tgtEl>
                                      </p:cBhvr>
                                    </p:animEffect>
                                  </p:childTnLst>
                                </p:cTn>
                              </p:par>
                              <p:par>
                                <p:cTn id="359" presetID="19" presetClass="emph" presetSubtype="0" fill="hold" grpId="0" nodeType="withEffect">
                                  <p:stCondLst>
                                    <p:cond delay="0"/>
                                  </p:stCondLst>
                                  <p:childTnLst>
                                    <p:animClr clrSpc="rgb" dir="cw">
                                      <p:cBhvr override="childStyle">
                                        <p:cTn id="360" dur="500" fill="hold"/>
                                        <p:tgtEl>
                                          <p:spTgt spid="61"/>
                                        </p:tgtEl>
                                        <p:attrNameLst>
                                          <p:attrName>style.color</p:attrName>
                                        </p:attrNameLst>
                                      </p:cBhvr>
                                      <p:to>
                                        <a:schemeClr val="accent2"/>
                                      </p:to>
                                    </p:animClr>
                                    <p:animClr clrSpc="rgb" dir="cw">
                                      <p:cBhvr>
                                        <p:cTn id="361" dur="500" fill="hold"/>
                                        <p:tgtEl>
                                          <p:spTgt spid="61"/>
                                        </p:tgtEl>
                                        <p:attrNameLst>
                                          <p:attrName>fillcolor</p:attrName>
                                        </p:attrNameLst>
                                      </p:cBhvr>
                                      <p:to>
                                        <a:schemeClr val="accent2"/>
                                      </p:to>
                                    </p:animClr>
                                    <p:set>
                                      <p:cBhvr>
                                        <p:cTn id="362" dur="500" fill="hold"/>
                                        <p:tgtEl>
                                          <p:spTgt spid="61"/>
                                        </p:tgtEl>
                                        <p:attrNameLst>
                                          <p:attrName>fill.type</p:attrName>
                                        </p:attrNameLst>
                                      </p:cBhvr>
                                      <p:to>
                                        <p:strVal val="solid"/>
                                      </p:to>
                                    </p:set>
                                    <p:set>
                                      <p:cBhvr>
                                        <p:cTn id="363" dur="500" fill="hold"/>
                                        <p:tgtEl>
                                          <p:spTgt spid="61"/>
                                        </p:tgtEl>
                                        <p:attrNameLst>
                                          <p:attrName>fill.on</p:attrName>
                                        </p:attrNameLst>
                                      </p:cBhvr>
                                      <p:to>
                                        <p:strVal val="true"/>
                                      </p:to>
                                    </p:set>
                                  </p:childTnLst>
                                </p:cTn>
                              </p:par>
                              <p:par>
                                <p:cTn id="364" presetID="19" presetClass="emph" presetSubtype="0" fill="hold" grpId="0" nodeType="withEffect">
                                  <p:stCondLst>
                                    <p:cond delay="0"/>
                                  </p:stCondLst>
                                  <p:childTnLst>
                                    <p:animClr clrSpc="rgb" dir="cw">
                                      <p:cBhvr override="childStyle">
                                        <p:cTn id="365" dur="500" fill="hold"/>
                                        <p:tgtEl>
                                          <p:spTgt spid="62"/>
                                        </p:tgtEl>
                                        <p:attrNameLst>
                                          <p:attrName>style.color</p:attrName>
                                        </p:attrNameLst>
                                      </p:cBhvr>
                                      <p:to>
                                        <a:schemeClr val="accent2"/>
                                      </p:to>
                                    </p:animClr>
                                    <p:animClr clrSpc="rgb" dir="cw">
                                      <p:cBhvr>
                                        <p:cTn id="366" dur="500" fill="hold"/>
                                        <p:tgtEl>
                                          <p:spTgt spid="62"/>
                                        </p:tgtEl>
                                        <p:attrNameLst>
                                          <p:attrName>fillcolor</p:attrName>
                                        </p:attrNameLst>
                                      </p:cBhvr>
                                      <p:to>
                                        <a:schemeClr val="accent2"/>
                                      </p:to>
                                    </p:animClr>
                                    <p:set>
                                      <p:cBhvr>
                                        <p:cTn id="367" dur="500" fill="hold"/>
                                        <p:tgtEl>
                                          <p:spTgt spid="62"/>
                                        </p:tgtEl>
                                        <p:attrNameLst>
                                          <p:attrName>fill.type</p:attrName>
                                        </p:attrNameLst>
                                      </p:cBhvr>
                                      <p:to>
                                        <p:strVal val="solid"/>
                                      </p:to>
                                    </p:set>
                                    <p:set>
                                      <p:cBhvr>
                                        <p:cTn id="368" dur="500" fill="hold"/>
                                        <p:tgtEl>
                                          <p:spTgt spid="62"/>
                                        </p:tgtEl>
                                        <p:attrNameLst>
                                          <p:attrName>fill.on</p:attrName>
                                        </p:attrNameLst>
                                      </p:cBhvr>
                                      <p:to>
                                        <p:strVal val="true"/>
                                      </p:to>
                                    </p:set>
                                  </p:childTnLst>
                                </p:cTn>
                              </p:par>
                              <p:par>
                                <p:cTn id="369" presetID="19" presetClass="emph" presetSubtype="0" fill="hold" grpId="0" nodeType="withEffect">
                                  <p:stCondLst>
                                    <p:cond delay="0"/>
                                  </p:stCondLst>
                                  <p:childTnLst>
                                    <p:animClr clrSpc="rgb" dir="cw">
                                      <p:cBhvr override="childStyle">
                                        <p:cTn id="370" dur="500" fill="hold"/>
                                        <p:tgtEl>
                                          <p:spTgt spid="63"/>
                                        </p:tgtEl>
                                        <p:attrNameLst>
                                          <p:attrName>style.color</p:attrName>
                                        </p:attrNameLst>
                                      </p:cBhvr>
                                      <p:to>
                                        <a:schemeClr val="accent2"/>
                                      </p:to>
                                    </p:animClr>
                                    <p:animClr clrSpc="rgb" dir="cw">
                                      <p:cBhvr>
                                        <p:cTn id="371" dur="500" fill="hold"/>
                                        <p:tgtEl>
                                          <p:spTgt spid="63"/>
                                        </p:tgtEl>
                                        <p:attrNameLst>
                                          <p:attrName>fillcolor</p:attrName>
                                        </p:attrNameLst>
                                      </p:cBhvr>
                                      <p:to>
                                        <a:schemeClr val="accent2"/>
                                      </p:to>
                                    </p:animClr>
                                    <p:set>
                                      <p:cBhvr>
                                        <p:cTn id="372" dur="500" fill="hold"/>
                                        <p:tgtEl>
                                          <p:spTgt spid="63"/>
                                        </p:tgtEl>
                                        <p:attrNameLst>
                                          <p:attrName>fill.type</p:attrName>
                                        </p:attrNameLst>
                                      </p:cBhvr>
                                      <p:to>
                                        <p:strVal val="solid"/>
                                      </p:to>
                                    </p:set>
                                    <p:set>
                                      <p:cBhvr>
                                        <p:cTn id="373" dur="500" fill="hold"/>
                                        <p:tgtEl>
                                          <p:spTgt spid="63"/>
                                        </p:tgtEl>
                                        <p:attrNameLst>
                                          <p:attrName>fill.on</p:attrName>
                                        </p:attrNameLst>
                                      </p:cBhvr>
                                      <p:to>
                                        <p:strVal val="true"/>
                                      </p:to>
                                    </p:set>
                                  </p:childTnLst>
                                </p:cTn>
                              </p:par>
                              <p:par>
                                <p:cTn id="374" presetID="19" presetClass="emph" presetSubtype="0" fill="hold" grpId="0" nodeType="withEffect">
                                  <p:stCondLst>
                                    <p:cond delay="0"/>
                                  </p:stCondLst>
                                  <p:childTnLst>
                                    <p:animClr clrSpc="rgb" dir="cw">
                                      <p:cBhvr override="childStyle">
                                        <p:cTn id="375" dur="500" fill="hold"/>
                                        <p:tgtEl>
                                          <p:spTgt spid="64"/>
                                        </p:tgtEl>
                                        <p:attrNameLst>
                                          <p:attrName>style.color</p:attrName>
                                        </p:attrNameLst>
                                      </p:cBhvr>
                                      <p:to>
                                        <a:schemeClr val="accent2"/>
                                      </p:to>
                                    </p:animClr>
                                    <p:animClr clrSpc="rgb" dir="cw">
                                      <p:cBhvr>
                                        <p:cTn id="376" dur="500" fill="hold"/>
                                        <p:tgtEl>
                                          <p:spTgt spid="64"/>
                                        </p:tgtEl>
                                        <p:attrNameLst>
                                          <p:attrName>fillcolor</p:attrName>
                                        </p:attrNameLst>
                                      </p:cBhvr>
                                      <p:to>
                                        <a:schemeClr val="accent2"/>
                                      </p:to>
                                    </p:animClr>
                                    <p:set>
                                      <p:cBhvr>
                                        <p:cTn id="377" dur="500" fill="hold"/>
                                        <p:tgtEl>
                                          <p:spTgt spid="64"/>
                                        </p:tgtEl>
                                        <p:attrNameLst>
                                          <p:attrName>fill.type</p:attrName>
                                        </p:attrNameLst>
                                      </p:cBhvr>
                                      <p:to>
                                        <p:strVal val="solid"/>
                                      </p:to>
                                    </p:set>
                                    <p:set>
                                      <p:cBhvr>
                                        <p:cTn id="378" dur="500" fill="hold"/>
                                        <p:tgtEl>
                                          <p:spTgt spid="64"/>
                                        </p:tgtEl>
                                        <p:attrNameLst>
                                          <p:attrName>fill.on</p:attrName>
                                        </p:attrNameLst>
                                      </p:cBhvr>
                                      <p:to>
                                        <p:strVal val="true"/>
                                      </p:to>
                                    </p:set>
                                  </p:childTnLst>
                                </p:cTn>
                              </p:par>
                              <p:par>
                                <p:cTn id="379" presetID="19" presetClass="emph" presetSubtype="0" fill="hold" grpId="0" nodeType="withEffect">
                                  <p:stCondLst>
                                    <p:cond delay="0"/>
                                  </p:stCondLst>
                                  <p:childTnLst>
                                    <p:animClr clrSpc="rgb" dir="cw">
                                      <p:cBhvr override="childStyle">
                                        <p:cTn id="380" dur="500" fill="hold"/>
                                        <p:tgtEl>
                                          <p:spTgt spid="65"/>
                                        </p:tgtEl>
                                        <p:attrNameLst>
                                          <p:attrName>style.color</p:attrName>
                                        </p:attrNameLst>
                                      </p:cBhvr>
                                      <p:to>
                                        <a:schemeClr val="accent2"/>
                                      </p:to>
                                    </p:animClr>
                                    <p:animClr clrSpc="rgb" dir="cw">
                                      <p:cBhvr>
                                        <p:cTn id="381" dur="500" fill="hold"/>
                                        <p:tgtEl>
                                          <p:spTgt spid="65"/>
                                        </p:tgtEl>
                                        <p:attrNameLst>
                                          <p:attrName>fillcolor</p:attrName>
                                        </p:attrNameLst>
                                      </p:cBhvr>
                                      <p:to>
                                        <a:schemeClr val="accent2"/>
                                      </p:to>
                                    </p:animClr>
                                    <p:set>
                                      <p:cBhvr>
                                        <p:cTn id="382" dur="500" fill="hold"/>
                                        <p:tgtEl>
                                          <p:spTgt spid="65"/>
                                        </p:tgtEl>
                                        <p:attrNameLst>
                                          <p:attrName>fill.type</p:attrName>
                                        </p:attrNameLst>
                                      </p:cBhvr>
                                      <p:to>
                                        <p:strVal val="solid"/>
                                      </p:to>
                                    </p:set>
                                    <p:set>
                                      <p:cBhvr>
                                        <p:cTn id="383" dur="500" fill="hold"/>
                                        <p:tgtEl>
                                          <p:spTgt spid="65"/>
                                        </p:tgtEl>
                                        <p:attrNameLst>
                                          <p:attrName>fill.on</p:attrName>
                                        </p:attrNameLst>
                                      </p:cBhvr>
                                      <p:to>
                                        <p:strVal val="true"/>
                                      </p:to>
                                    </p:set>
                                  </p:childTnLst>
                                </p:cTn>
                              </p:par>
                              <p:par>
                                <p:cTn id="384" presetID="19" presetClass="emph" presetSubtype="0" fill="hold" grpId="0" nodeType="withEffect">
                                  <p:stCondLst>
                                    <p:cond delay="0"/>
                                  </p:stCondLst>
                                  <p:childTnLst>
                                    <p:animClr clrSpc="rgb" dir="cw">
                                      <p:cBhvr override="childStyle">
                                        <p:cTn id="385" dur="500" fill="hold"/>
                                        <p:tgtEl>
                                          <p:spTgt spid="66"/>
                                        </p:tgtEl>
                                        <p:attrNameLst>
                                          <p:attrName>style.color</p:attrName>
                                        </p:attrNameLst>
                                      </p:cBhvr>
                                      <p:to>
                                        <a:schemeClr val="accent2"/>
                                      </p:to>
                                    </p:animClr>
                                    <p:animClr clrSpc="rgb" dir="cw">
                                      <p:cBhvr>
                                        <p:cTn id="386" dur="500" fill="hold"/>
                                        <p:tgtEl>
                                          <p:spTgt spid="66"/>
                                        </p:tgtEl>
                                        <p:attrNameLst>
                                          <p:attrName>fillcolor</p:attrName>
                                        </p:attrNameLst>
                                      </p:cBhvr>
                                      <p:to>
                                        <a:schemeClr val="accent2"/>
                                      </p:to>
                                    </p:animClr>
                                    <p:set>
                                      <p:cBhvr>
                                        <p:cTn id="387" dur="500" fill="hold"/>
                                        <p:tgtEl>
                                          <p:spTgt spid="66"/>
                                        </p:tgtEl>
                                        <p:attrNameLst>
                                          <p:attrName>fill.type</p:attrName>
                                        </p:attrNameLst>
                                      </p:cBhvr>
                                      <p:to>
                                        <p:strVal val="solid"/>
                                      </p:to>
                                    </p:set>
                                    <p:set>
                                      <p:cBhvr>
                                        <p:cTn id="388" dur="500" fill="hold"/>
                                        <p:tgtEl>
                                          <p:spTgt spid="66"/>
                                        </p:tgtEl>
                                        <p:attrNameLst>
                                          <p:attrName>fill.on</p:attrName>
                                        </p:attrNameLst>
                                      </p:cBhvr>
                                      <p:to>
                                        <p:strVal val="true"/>
                                      </p:to>
                                    </p:set>
                                  </p:childTnLst>
                                </p:cTn>
                              </p:par>
                            </p:childTnLst>
                          </p:cTn>
                        </p:par>
                      </p:childTnLst>
                    </p:cTn>
                  </p:par>
                  <p:par>
                    <p:cTn id="389" fill="hold">
                      <p:stCondLst>
                        <p:cond delay="indefinite"/>
                      </p:stCondLst>
                      <p:childTnLst>
                        <p:par>
                          <p:cTn id="390" fill="hold">
                            <p:stCondLst>
                              <p:cond delay="0"/>
                            </p:stCondLst>
                            <p:childTnLst>
                              <p:par>
                                <p:cTn id="391" presetID="6" presetClass="exit" presetSubtype="32" fill="hold" grpId="1" nodeType="clickEffect">
                                  <p:stCondLst>
                                    <p:cond delay="0"/>
                                  </p:stCondLst>
                                  <p:childTnLst>
                                    <p:animEffect transition="out" filter="circle(out)">
                                      <p:cBhvr>
                                        <p:cTn id="392" dur="2000"/>
                                        <p:tgtEl>
                                          <p:spTgt spid="61"/>
                                        </p:tgtEl>
                                      </p:cBhvr>
                                    </p:animEffect>
                                    <p:set>
                                      <p:cBhvr>
                                        <p:cTn id="393" dur="1" fill="hold">
                                          <p:stCondLst>
                                            <p:cond delay="1999"/>
                                          </p:stCondLst>
                                        </p:cTn>
                                        <p:tgtEl>
                                          <p:spTgt spid="61"/>
                                        </p:tgtEl>
                                        <p:attrNameLst>
                                          <p:attrName>style.visibility</p:attrName>
                                        </p:attrNameLst>
                                      </p:cBhvr>
                                      <p:to>
                                        <p:strVal val="hidden"/>
                                      </p:to>
                                    </p:set>
                                  </p:childTnLst>
                                </p:cTn>
                              </p:par>
                              <p:par>
                                <p:cTn id="394" presetID="6" presetClass="exit" presetSubtype="32" fill="hold" grpId="1" nodeType="withEffect">
                                  <p:stCondLst>
                                    <p:cond delay="0"/>
                                  </p:stCondLst>
                                  <p:childTnLst>
                                    <p:animEffect transition="out" filter="circle(out)">
                                      <p:cBhvr>
                                        <p:cTn id="395" dur="2000"/>
                                        <p:tgtEl>
                                          <p:spTgt spid="62"/>
                                        </p:tgtEl>
                                      </p:cBhvr>
                                    </p:animEffect>
                                    <p:set>
                                      <p:cBhvr>
                                        <p:cTn id="396" dur="1" fill="hold">
                                          <p:stCondLst>
                                            <p:cond delay="1999"/>
                                          </p:stCondLst>
                                        </p:cTn>
                                        <p:tgtEl>
                                          <p:spTgt spid="62"/>
                                        </p:tgtEl>
                                        <p:attrNameLst>
                                          <p:attrName>style.visibility</p:attrName>
                                        </p:attrNameLst>
                                      </p:cBhvr>
                                      <p:to>
                                        <p:strVal val="hidden"/>
                                      </p:to>
                                    </p:set>
                                  </p:childTnLst>
                                </p:cTn>
                              </p:par>
                              <p:par>
                                <p:cTn id="397" presetID="6" presetClass="exit" presetSubtype="32" fill="hold" grpId="1" nodeType="withEffect">
                                  <p:stCondLst>
                                    <p:cond delay="0"/>
                                  </p:stCondLst>
                                  <p:childTnLst>
                                    <p:animEffect transition="out" filter="circle(out)">
                                      <p:cBhvr>
                                        <p:cTn id="398" dur="2000"/>
                                        <p:tgtEl>
                                          <p:spTgt spid="63"/>
                                        </p:tgtEl>
                                      </p:cBhvr>
                                    </p:animEffect>
                                    <p:set>
                                      <p:cBhvr>
                                        <p:cTn id="399" dur="1" fill="hold">
                                          <p:stCondLst>
                                            <p:cond delay="1999"/>
                                          </p:stCondLst>
                                        </p:cTn>
                                        <p:tgtEl>
                                          <p:spTgt spid="63"/>
                                        </p:tgtEl>
                                        <p:attrNameLst>
                                          <p:attrName>style.visibility</p:attrName>
                                        </p:attrNameLst>
                                      </p:cBhvr>
                                      <p:to>
                                        <p:strVal val="hidden"/>
                                      </p:to>
                                    </p:set>
                                  </p:childTnLst>
                                </p:cTn>
                              </p:par>
                              <p:par>
                                <p:cTn id="400" presetID="6" presetClass="exit" presetSubtype="32" fill="hold" grpId="1" nodeType="withEffect">
                                  <p:stCondLst>
                                    <p:cond delay="0"/>
                                  </p:stCondLst>
                                  <p:childTnLst>
                                    <p:animEffect transition="out" filter="circle(out)">
                                      <p:cBhvr>
                                        <p:cTn id="401" dur="2000"/>
                                        <p:tgtEl>
                                          <p:spTgt spid="64"/>
                                        </p:tgtEl>
                                      </p:cBhvr>
                                    </p:animEffect>
                                    <p:set>
                                      <p:cBhvr>
                                        <p:cTn id="402" dur="1" fill="hold">
                                          <p:stCondLst>
                                            <p:cond delay="1999"/>
                                          </p:stCondLst>
                                        </p:cTn>
                                        <p:tgtEl>
                                          <p:spTgt spid="64"/>
                                        </p:tgtEl>
                                        <p:attrNameLst>
                                          <p:attrName>style.visibility</p:attrName>
                                        </p:attrNameLst>
                                      </p:cBhvr>
                                      <p:to>
                                        <p:strVal val="hidden"/>
                                      </p:to>
                                    </p:set>
                                  </p:childTnLst>
                                </p:cTn>
                              </p:par>
                              <p:par>
                                <p:cTn id="403" presetID="6" presetClass="exit" presetSubtype="32" fill="hold" grpId="1" nodeType="withEffect">
                                  <p:stCondLst>
                                    <p:cond delay="0"/>
                                  </p:stCondLst>
                                  <p:childTnLst>
                                    <p:animEffect transition="out" filter="circle(out)">
                                      <p:cBhvr>
                                        <p:cTn id="404" dur="2000"/>
                                        <p:tgtEl>
                                          <p:spTgt spid="65"/>
                                        </p:tgtEl>
                                      </p:cBhvr>
                                    </p:animEffect>
                                    <p:set>
                                      <p:cBhvr>
                                        <p:cTn id="405" dur="1" fill="hold">
                                          <p:stCondLst>
                                            <p:cond delay="1999"/>
                                          </p:stCondLst>
                                        </p:cTn>
                                        <p:tgtEl>
                                          <p:spTgt spid="65"/>
                                        </p:tgtEl>
                                        <p:attrNameLst>
                                          <p:attrName>style.visibility</p:attrName>
                                        </p:attrNameLst>
                                      </p:cBhvr>
                                      <p:to>
                                        <p:strVal val="hidden"/>
                                      </p:to>
                                    </p:set>
                                  </p:childTnLst>
                                </p:cTn>
                              </p:par>
                              <p:par>
                                <p:cTn id="406" presetID="6" presetClass="exit" presetSubtype="32" fill="hold" grpId="1" nodeType="withEffect">
                                  <p:stCondLst>
                                    <p:cond delay="0"/>
                                  </p:stCondLst>
                                  <p:childTnLst>
                                    <p:animEffect transition="out" filter="circle(out)">
                                      <p:cBhvr>
                                        <p:cTn id="407" dur="2000"/>
                                        <p:tgtEl>
                                          <p:spTgt spid="66"/>
                                        </p:tgtEl>
                                      </p:cBhvr>
                                    </p:animEffect>
                                    <p:set>
                                      <p:cBhvr>
                                        <p:cTn id="408" dur="1" fill="hold">
                                          <p:stCondLst>
                                            <p:cond delay="1999"/>
                                          </p:stCondLst>
                                        </p:cTn>
                                        <p:tgtEl>
                                          <p:spTgt spid="66"/>
                                        </p:tgtEl>
                                        <p:attrNameLst>
                                          <p:attrName>style.visibility</p:attrName>
                                        </p:attrNameLst>
                                      </p:cBhvr>
                                      <p:to>
                                        <p:strVal val="hidden"/>
                                      </p:to>
                                    </p:set>
                                  </p:childTnLst>
                                </p:cTn>
                              </p:par>
                              <p:par>
                                <p:cTn id="409" presetID="6" presetClass="exit" presetSubtype="32" fill="hold" grpId="1" nodeType="withEffect">
                                  <p:stCondLst>
                                    <p:cond delay="0"/>
                                  </p:stCondLst>
                                  <p:childTnLst>
                                    <p:animEffect transition="out" filter="circle(out)">
                                      <p:cBhvr>
                                        <p:cTn id="410" dur="2000"/>
                                        <p:tgtEl>
                                          <p:spTgt spid="116"/>
                                        </p:tgtEl>
                                      </p:cBhvr>
                                    </p:animEffect>
                                    <p:set>
                                      <p:cBhvr>
                                        <p:cTn id="411" dur="1" fill="hold">
                                          <p:stCondLst>
                                            <p:cond delay="1999"/>
                                          </p:stCondLst>
                                        </p:cTn>
                                        <p:tgtEl>
                                          <p:spTgt spid="116"/>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412" restart="whenNotActive" fill="hold" evtFilter="cancelBubble" nodeType="interactiveSeq">
                <p:stCondLst>
                  <p:cond evt="onClick" delay="0">
                    <p:tgtEl>
                      <p:spTgt spid="59"/>
                    </p:tgtEl>
                  </p:cond>
                </p:stCondLst>
                <p:endSync evt="end" delay="0">
                  <p:rtn val="all"/>
                </p:endSync>
                <p:childTnLst>
                  <p:par>
                    <p:cTn id="413" fill="hold">
                      <p:stCondLst>
                        <p:cond delay="0"/>
                      </p:stCondLst>
                      <p:childTnLst>
                        <p:par>
                          <p:cTn id="414" fill="hold">
                            <p:stCondLst>
                              <p:cond delay="0"/>
                            </p:stCondLst>
                            <p:childTnLst>
                              <p:par>
                                <p:cTn id="415" presetID="6" presetClass="entr" presetSubtype="16" fill="hold" grpId="0" nodeType="withEffect">
                                  <p:stCondLst>
                                    <p:cond delay="0"/>
                                  </p:stCondLst>
                                  <p:childTnLst>
                                    <p:set>
                                      <p:cBhvr>
                                        <p:cTn id="416" dur="1" fill="hold">
                                          <p:stCondLst>
                                            <p:cond delay="0"/>
                                          </p:stCondLst>
                                        </p:cTn>
                                        <p:tgtEl>
                                          <p:spTgt spid="117"/>
                                        </p:tgtEl>
                                        <p:attrNameLst>
                                          <p:attrName>style.visibility</p:attrName>
                                        </p:attrNameLst>
                                      </p:cBhvr>
                                      <p:to>
                                        <p:strVal val="visible"/>
                                      </p:to>
                                    </p:set>
                                    <p:animEffect transition="in" filter="circle(in)">
                                      <p:cBhvr>
                                        <p:cTn id="417" dur="2000"/>
                                        <p:tgtEl>
                                          <p:spTgt spid="117"/>
                                        </p:tgtEl>
                                      </p:cBhvr>
                                    </p:animEffect>
                                  </p:childTnLst>
                                </p:cTn>
                              </p:par>
                              <p:par>
                                <p:cTn id="418" presetID="19" presetClass="emph" presetSubtype="0" fill="hold" grpId="0" nodeType="withEffect">
                                  <p:stCondLst>
                                    <p:cond delay="0"/>
                                  </p:stCondLst>
                                  <p:childTnLst>
                                    <p:animClr clrSpc="rgb" dir="cw">
                                      <p:cBhvr override="childStyle">
                                        <p:cTn id="419" dur="500" fill="hold"/>
                                        <p:tgtEl>
                                          <p:spTgt spid="67"/>
                                        </p:tgtEl>
                                        <p:attrNameLst>
                                          <p:attrName>style.color</p:attrName>
                                        </p:attrNameLst>
                                      </p:cBhvr>
                                      <p:to>
                                        <a:schemeClr val="accent2"/>
                                      </p:to>
                                    </p:animClr>
                                    <p:animClr clrSpc="rgb" dir="cw">
                                      <p:cBhvr>
                                        <p:cTn id="420" dur="500" fill="hold"/>
                                        <p:tgtEl>
                                          <p:spTgt spid="67"/>
                                        </p:tgtEl>
                                        <p:attrNameLst>
                                          <p:attrName>fillcolor</p:attrName>
                                        </p:attrNameLst>
                                      </p:cBhvr>
                                      <p:to>
                                        <a:schemeClr val="accent2"/>
                                      </p:to>
                                    </p:animClr>
                                    <p:set>
                                      <p:cBhvr>
                                        <p:cTn id="421" dur="500" fill="hold"/>
                                        <p:tgtEl>
                                          <p:spTgt spid="67"/>
                                        </p:tgtEl>
                                        <p:attrNameLst>
                                          <p:attrName>fill.type</p:attrName>
                                        </p:attrNameLst>
                                      </p:cBhvr>
                                      <p:to>
                                        <p:strVal val="solid"/>
                                      </p:to>
                                    </p:set>
                                    <p:set>
                                      <p:cBhvr>
                                        <p:cTn id="422" dur="500" fill="hold"/>
                                        <p:tgtEl>
                                          <p:spTgt spid="67"/>
                                        </p:tgtEl>
                                        <p:attrNameLst>
                                          <p:attrName>fill.on</p:attrName>
                                        </p:attrNameLst>
                                      </p:cBhvr>
                                      <p:to>
                                        <p:strVal val="true"/>
                                      </p:to>
                                    </p:set>
                                  </p:childTnLst>
                                </p:cTn>
                              </p:par>
                              <p:par>
                                <p:cTn id="423" presetID="19" presetClass="emph" presetSubtype="0" fill="hold" grpId="0" nodeType="withEffect">
                                  <p:stCondLst>
                                    <p:cond delay="0"/>
                                  </p:stCondLst>
                                  <p:childTnLst>
                                    <p:animClr clrSpc="rgb" dir="cw">
                                      <p:cBhvr override="childStyle">
                                        <p:cTn id="424" dur="500" fill="hold"/>
                                        <p:tgtEl>
                                          <p:spTgt spid="68"/>
                                        </p:tgtEl>
                                        <p:attrNameLst>
                                          <p:attrName>style.color</p:attrName>
                                        </p:attrNameLst>
                                      </p:cBhvr>
                                      <p:to>
                                        <a:schemeClr val="accent2"/>
                                      </p:to>
                                    </p:animClr>
                                    <p:animClr clrSpc="rgb" dir="cw">
                                      <p:cBhvr>
                                        <p:cTn id="425" dur="500" fill="hold"/>
                                        <p:tgtEl>
                                          <p:spTgt spid="68"/>
                                        </p:tgtEl>
                                        <p:attrNameLst>
                                          <p:attrName>fillcolor</p:attrName>
                                        </p:attrNameLst>
                                      </p:cBhvr>
                                      <p:to>
                                        <a:schemeClr val="accent2"/>
                                      </p:to>
                                    </p:animClr>
                                    <p:set>
                                      <p:cBhvr>
                                        <p:cTn id="426" dur="500" fill="hold"/>
                                        <p:tgtEl>
                                          <p:spTgt spid="68"/>
                                        </p:tgtEl>
                                        <p:attrNameLst>
                                          <p:attrName>fill.type</p:attrName>
                                        </p:attrNameLst>
                                      </p:cBhvr>
                                      <p:to>
                                        <p:strVal val="solid"/>
                                      </p:to>
                                    </p:set>
                                    <p:set>
                                      <p:cBhvr>
                                        <p:cTn id="427" dur="500" fill="hold"/>
                                        <p:tgtEl>
                                          <p:spTgt spid="68"/>
                                        </p:tgtEl>
                                        <p:attrNameLst>
                                          <p:attrName>fill.on</p:attrName>
                                        </p:attrNameLst>
                                      </p:cBhvr>
                                      <p:to>
                                        <p:strVal val="true"/>
                                      </p:to>
                                    </p:set>
                                  </p:childTnLst>
                                </p:cTn>
                              </p:par>
                              <p:par>
                                <p:cTn id="428" presetID="19" presetClass="emph" presetSubtype="0" fill="hold" grpId="0" nodeType="withEffect">
                                  <p:stCondLst>
                                    <p:cond delay="0"/>
                                  </p:stCondLst>
                                  <p:childTnLst>
                                    <p:animClr clrSpc="rgb" dir="cw">
                                      <p:cBhvr override="childStyle">
                                        <p:cTn id="429" dur="500" fill="hold"/>
                                        <p:tgtEl>
                                          <p:spTgt spid="69"/>
                                        </p:tgtEl>
                                        <p:attrNameLst>
                                          <p:attrName>style.color</p:attrName>
                                        </p:attrNameLst>
                                      </p:cBhvr>
                                      <p:to>
                                        <a:schemeClr val="accent2"/>
                                      </p:to>
                                    </p:animClr>
                                    <p:animClr clrSpc="rgb" dir="cw">
                                      <p:cBhvr>
                                        <p:cTn id="430" dur="500" fill="hold"/>
                                        <p:tgtEl>
                                          <p:spTgt spid="69"/>
                                        </p:tgtEl>
                                        <p:attrNameLst>
                                          <p:attrName>fillcolor</p:attrName>
                                        </p:attrNameLst>
                                      </p:cBhvr>
                                      <p:to>
                                        <a:schemeClr val="accent2"/>
                                      </p:to>
                                    </p:animClr>
                                    <p:set>
                                      <p:cBhvr>
                                        <p:cTn id="431" dur="500" fill="hold"/>
                                        <p:tgtEl>
                                          <p:spTgt spid="69"/>
                                        </p:tgtEl>
                                        <p:attrNameLst>
                                          <p:attrName>fill.type</p:attrName>
                                        </p:attrNameLst>
                                      </p:cBhvr>
                                      <p:to>
                                        <p:strVal val="solid"/>
                                      </p:to>
                                    </p:set>
                                    <p:set>
                                      <p:cBhvr>
                                        <p:cTn id="432" dur="500" fill="hold"/>
                                        <p:tgtEl>
                                          <p:spTgt spid="69"/>
                                        </p:tgtEl>
                                        <p:attrNameLst>
                                          <p:attrName>fill.on</p:attrName>
                                        </p:attrNameLst>
                                      </p:cBhvr>
                                      <p:to>
                                        <p:strVal val="true"/>
                                      </p:to>
                                    </p:set>
                                  </p:childTnLst>
                                </p:cTn>
                              </p:par>
                              <p:par>
                                <p:cTn id="433" presetID="19" presetClass="emph" presetSubtype="0" fill="hold" grpId="0" nodeType="withEffect">
                                  <p:stCondLst>
                                    <p:cond delay="0"/>
                                  </p:stCondLst>
                                  <p:childTnLst>
                                    <p:animClr clrSpc="rgb" dir="cw">
                                      <p:cBhvr override="childStyle">
                                        <p:cTn id="434" dur="500" fill="hold"/>
                                        <p:tgtEl>
                                          <p:spTgt spid="70"/>
                                        </p:tgtEl>
                                        <p:attrNameLst>
                                          <p:attrName>style.color</p:attrName>
                                        </p:attrNameLst>
                                      </p:cBhvr>
                                      <p:to>
                                        <a:schemeClr val="accent2"/>
                                      </p:to>
                                    </p:animClr>
                                    <p:animClr clrSpc="rgb" dir="cw">
                                      <p:cBhvr>
                                        <p:cTn id="435" dur="500" fill="hold"/>
                                        <p:tgtEl>
                                          <p:spTgt spid="70"/>
                                        </p:tgtEl>
                                        <p:attrNameLst>
                                          <p:attrName>fillcolor</p:attrName>
                                        </p:attrNameLst>
                                      </p:cBhvr>
                                      <p:to>
                                        <a:schemeClr val="accent2"/>
                                      </p:to>
                                    </p:animClr>
                                    <p:set>
                                      <p:cBhvr>
                                        <p:cTn id="436" dur="500" fill="hold"/>
                                        <p:tgtEl>
                                          <p:spTgt spid="70"/>
                                        </p:tgtEl>
                                        <p:attrNameLst>
                                          <p:attrName>fill.type</p:attrName>
                                        </p:attrNameLst>
                                      </p:cBhvr>
                                      <p:to>
                                        <p:strVal val="solid"/>
                                      </p:to>
                                    </p:set>
                                    <p:set>
                                      <p:cBhvr>
                                        <p:cTn id="437" dur="500" fill="hold"/>
                                        <p:tgtEl>
                                          <p:spTgt spid="70"/>
                                        </p:tgtEl>
                                        <p:attrNameLst>
                                          <p:attrName>fill.on</p:attrName>
                                        </p:attrNameLst>
                                      </p:cBhvr>
                                      <p:to>
                                        <p:strVal val="true"/>
                                      </p:to>
                                    </p:set>
                                  </p:childTnLst>
                                </p:cTn>
                              </p:par>
                              <p:par>
                                <p:cTn id="438" presetID="19" presetClass="emph" presetSubtype="0" fill="hold" grpId="0" nodeType="withEffect">
                                  <p:stCondLst>
                                    <p:cond delay="0"/>
                                  </p:stCondLst>
                                  <p:childTnLst>
                                    <p:animClr clrSpc="rgb" dir="cw">
                                      <p:cBhvr override="childStyle">
                                        <p:cTn id="439" dur="500" fill="hold"/>
                                        <p:tgtEl>
                                          <p:spTgt spid="71"/>
                                        </p:tgtEl>
                                        <p:attrNameLst>
                                          <p:attrName>style.color</p:attrName>
                                        </p:attrNameLst>
                                      </p:cBhvr>
                                      <p:to>
                                        <a:schemeClr val="accent2"/>
                                      </p:to>
                                    </p:animClr>
                                    <p:animClr clrSpc="rgb" dir="cw">
                                      <p:cBhvr>
                                        <p:cTn id="440" dur="500" fill="hold"/>
                                        <p:tgtEl>
                                          <p:spTgt spid="71"/>
                                        </p:tgtEl>
                                        <p:attrNameLst>
                                          <p:attrName>fillcolor</p:attrName>
                                        </p:attrNameLst>
                                      </p:cBhvr>
                                      <p:to>
                                        <a:schemeClr val="accent2"/>
                                      </p:to>
                                    </p:animClr>
                                    <p:set>
                                      <p:cBhvr>
                                        <p:cTn id="441" dur="500" fill="hold"/>
                                        <p:tgtEl>
                                          <p:spTgt spid="71"/>
                                        </p:tgtEl>
                                        <p:attrNameLst>
                                          <p:attrName>fill.type</p:attrName>
                                        </p:attrNameLst>
                                      </p:cBhvr>
                                      <p:to>
                                        <p:strVal val="solid"/>
                                      </p:to>
                                    </p:set>
                                    <p:set>
                                      <p:cBhvr>
                                        <p:cTn id="442" dur="500" fill="hold"/>
                                        <p:tgtEl>
                                          <p:spTgt spid="71"/>
                                        </p:tgtEl>
                                        <p:attrNameLst>
                                          <p:attrName>fill.on</p:attrName>
                                        </p:attrNameLst>
                                      </p:cBhvr>
                                      <p:to>
                                        <p:strVal val="true"/>
                                      </p:to>
                                    </p:set>
                                  </p:childTnLst>
                                </p:cTn>
                              </p:par>
                              <p:par>
                                <p:cTn id="443" presetID="19" presetClass="emph" presetSubtype="0" fill="hold" grpId="0" nodeType="withEffect">
                                  <p:stCondLst>
                                    <p:cond delay="0"/>
                                  </p:stCondLst>
                                  <p:childTnLst>
                                    <p:animClr clrSpc="rgb" dir="cw">
                                      <p:cBhvr override="childStyle">
                                        <p:cTn id="444" dur="500" fill="hold"/>
                                        <p:tgtEl>
                                          <p:spTgt spid="72"/>
                                        </p:tgtEl>
                                        <p:attrNameLst>
                                          <p:attrName>style.color</p:attrName>
                                        </p:attrNameLst>
                                      </p:cBhvr>
                                      <p:to>
                                        <a:schemeClr val="accent2"/>
                                      </p:to>
                                    </p:animClr>
                                    <p:animClr clrSpc="rgb" dir="cw">
                                      <p:cBhvr>
                                        <p:cTn id="445" dur="500" fill="hold"/>
                                        <p:tgtEl>
                                          <p:spTgt spid="72"/>
                                        </p:tgtEl>
                                        <p:attrNameLst>
                                          <p:attrName>fillcolor</p:attrName>
                                        </p:attrNameLst>
                                      </p:cBhvr>
                                      <p:to>
                                        <a:schemeClr val="accent2"/>
                                      </p:to>
                                    </p:animClr>
                                    <p:set>
                                      <p:cBhvr>
                                        <p:cTn id="446" dur="500" fill="hold"/>
                                        <p:tgtEl>
                                          <p:spTgt spid="72"/>
                                        </p:tgtEl>
                                        <p:attrNameLst>
                                          <p:attrName>fill.type</p:attrName>
                                        </p:attrNameLst>
                                      </p:cBhvr>
                                      <p:to>
                                        <p:strVal val="solid"/>
                                      </p:to>
                                    </p:set>
                                    <p:set>
                                      <p:cBhvr>
                                        <p:cTn id="447" dur="500" fill="hold"/>
                                        <p:tgtEl>
                                          <p:spTgt spid="72"/>
                                        </p:tgtEl>
                                        <p:attrNameLst>
                                          <p:attrName>fill.on</p:attrName>
                                        </p:attrNameLst>
                                      </p:cBhvr>
                                      <p:to>
                                        <p:strVal val="true"/>
                                      </p:to>
                                    </p:set>
                                  </p:childTnLst>
                                </p:cTn>
                              </p:par>
                              <p:par>
                                <p:cTn id="448" presetID="19" presetClass="emph" presetSubtype="0" fill="hold" grpId="0" nodeType="withEffect">
                                  <p:stCondLst>
                                    <p:cond delay="0"/>
                                  </p:stCondLst>
                                  <p:childTnLst>
                                    <p:animClr clrSpc="rgb" dir="cw">
                                      <p:cBhvr override="childStyle">
                                        <p:cTn id="449" dur="500" fill="hold"/>
                                        <p:tgtEl>
                                          <p:spTgt spid="73"/>
                                        </p:tgtEl>
                                        <p:attrNameLst>
                                          <p:attrName>style.color</p:attrName>
                                        </p:attrNameLst>
                                      </p:cBhvr>
                                      <p:to>
                                        <a:schemeClr val="accent2"/>
                                      </p:to>
                                    </p:animClr>
                                    <p:animClr clrSpc="rgb" dir="cw">
                                      <p:cBhvr>
                                        <p:cTn id="450" dur="500" fill="hold"/>
                                        <p:tgtEl>
                                          <p:spTgt spid="73"/>
                                        </p:tgtEl>
                                        <p:attrNameLst>
                                          <p:attrName>fillcolor</p:attrName>
                                        </p:attrNameLst>
                                      </p:cBhvr>
                                      <p:to>
                                        <a:schemeClr val="accent2"/>
                                      </p:to>
                                    </p:animClr>
                                    <p:set>
                                      <p:cBhvr>
                                        <p:cTn id="451" dur="500" fill="hold"/>
                                        <p:tgtEl>
                                          <p:spTgt spid="73"/>
                                        </p:tgtEl>
                                        <p:attrNameLst>
                                          <p:attrName>fill.type</p:attrName>
                                        </p:attrNameLst>
                                      </p:cBhvr>
                                      <p:to>
                                        <p:strVal val="solid"/>
                                      </p:to>
                                    </p:set>
                                    <p:set>
                                      <p:cBhvr>
                                        <p:cTn id="452" dur="500" fill="hold"/>
                                        <p:tgtEl>
                                          <p:spTgt spid="73"/>
                                        </p:tgtEl>
                                        <p:attrNameLst>
                                          <p:attrName>fill.on</p:attrName>
                                        </p:attrNameLst>
                                      </p:cBhvr>
                                      <p:to>
                                        <p:strVal val="true"/>
                                      </p:to>
                                    </p:set>
                                  </p:childTnLst>
                                </p:cTn>
                              </p:par>
                              <p:par>
                                <p:cTn id="453" presetID="19" presetClass="emph" presetSubtype="0" fill="hold" grpId="0" nodeType="withEffect">
                                  <p:stCondLst>
                                    <p:cond delay="0"/>
                                  </p:stCondLst>
                                  <p:childTnLst>
                                    <p:animClr clrSpc="rgb" dir="cw">
                                      <p:cBhvr override="childStyle">
                                        <p:cTn id="454" dur="500" fill="hold"/>
                                        <p:tgtEl>
                                          <p:spTgt spid="74"/>
                                        </p:tgtEl>
                                        <p:attrNameLst>
                                          <p:attrName>style.color</p:attrName>
                                        </p:attrNameLst>
                                      </p:cBhvr>
                                      <p:to>
                                        <a:schemeClr val="accent2"/>
                                      </p:to>
                                    </p:animClr>
                                    <p:animClr clrSpc="rgb" dir="cw">
                                      <p:cBhvr>
                                        <p:cTn id="455" dur="500" fill="hold"/>
                                        <p:tgtEl>
                                          <p:spTgt spid="74"/>
                                        </p:tgtEl>
                                        <p:attrNameLst>
                                          <p:attrName>fillcolor</p:attrName>
                                        </p:attrNameLst>
                                      </p:cBhvr>
                                      <p:to>
                                        <a:schemeClr val="accent2"/>
                                      </p:to>
                                    </p:animClr>
                                    <p:set>
                                      <p:cBhvr>
                                        <p:cTn id="456" dur="500" fill="hold"/>
                                        <p:tgtEl>
                                          <p:spTgt spid="74"/>
                                        </p:tgtEl>
                                        <p:attrNameLst>
                                          <p:attrName>fill.type</p:attrName>
                                        </p:attrNameLst>
                                      </p:cBhvr>
                                      <p:to>
                                        <p:strVal val="solid"/>
                                      </p:to>
                                    </p:set>
                                    <p:set>
                                      <p:cBhvr>
                                        <p:cTn id="457" dur="500" fill="hold"/>
                                        <p:tgtEl>
                                          <p:spTgt spid="74"/>
                                        </p:tgtEl>
                                        <p:attrNameLst>
                                          <p:attrName>fill.on</p:attrName>
                                        </p:attrNameLst>
                                      </p:cBhvr>
                                      <p:to>
                                        <p:strVal val="true"/>
                                      </p:to>
                                    </p:set>
                                  </p:childTnLst>
                                </p:cTn>
                              </p:par>
                            </p:childTnLst>
                          </p:cTn>
                        </p:par>
                      </p:childTnLst>
                    </p:cTn>
                  </p:par>
                  <p:par>
                    <p:cTn id="458" fill="hold">
                      <p:stCondLst>
                        <p:cond delay="indefinite"/>
                      </p:stCondLst>
                      <p:childTnLst>
                        <p:par>
                          <p:cTn id="459" fill="hold">
                            <p:stCondLst>
                              <p:cond delay="0"/>
                            </p:stCondLst>
                            <p:childTnLst>
                              <p:par>
                                <p:cTn id="460" presetID="6" presetClass="exit" presetSubtype="32" fill="hold" grpId="1" nodeType="clickEffect">
                                  <p:stCondLst>
                                    <p:cond delay="0"/>
                                  </p:stCondLst>
                                  <p:childTnLst>
                                    <p:animEffect transition="out" filter="circle(out)">
                                      <p:cBhvr>
                                        <p:cTn id="461" dur="2000"/>
                                        <p:tgtEl>
                                          <p:spTgt spid="67"/>
                                        </p:tgtEl>
                                      </p:cBhvr>
                                    </p:animEffect>
                                    <p:set>
                                      <p:cBhvr>
                                        <p:cTn id="462" dur="1" fill="hold">
                                          <p:stCondLst>
                                            <p:cond delay="1999"/>
                                          </p:stCondLst>
                                        </p:cTn>
                                        <p:tgtEl>
                                          <p:spTgt spid="67"/>
                                        </p:tgtEl>
                                        <p:attrNameLst>
                                          <p:attrName>style.visibility</p:attrName>
                                        </p:attrNameLst>
                                      </p:cBhvr>
                                      <p:to>
                                        <p:strVal val="hidden"/>
                                      </p:to>
                                    </p:set>
                                  </p:childTnLst>
                                </p:cTn>
                              </p:par>
                              <p:par>
                                <p:cTn id="463" presetID="6" presetClass="exit" presetSubtype="32" fill="hold" grpId="1" nodeType="withEffect">
                                  <p:stCondLst>
                                    <p:cond delay="0"/>
                                  </p:stCondLst>
                                  <p:childTnLst>
                                    <p:animEffect transition="out" filter="circle(out)">
                                      <p:cBhvr>
                                        <p:cTn id="464" dur="2000"/>
                                        <p:tgtEl>
                                          <p:spTgt spid="68"/>
                                        </p:tgtEl>
                                      </p:cBhvr>
                                    </p:animEffect>
                                    <p:set>
                                      <p:cBhvr>
                                        <p:cTn id="465" dur="1" fill="hold">
                                          <p:stCondLst>
                                            <p:cond delay="1999"/>
                                          </p:stCondLst>
                                        </p:cTn>
                                        <p:tgtEl>
                                          <p:spTgt spid="68"/>
                                        </p:tgtEl>
                                        <p:attrNameLst>
                                          <p:attrName>style.visibility</p:attrName>
                                        </p:attrNameLst>
                                      </p:cBhvr>
                                      <p:to>
                                        <p:strVal val="hidden"/>
                                      </p:to>
                                    </p:set>
                                  </p:childTnLst>
                                </p:cTn>
                              </p:par>
                              <p:par>
                                <p:cTn id="466" presetID="6" presetClass="exit" presetSubtype="32" fill="hold" grpId="1" nodeType="withEffect">
                                  <p:stCondLst>
                                    <p:cond delay="0"/>
                                  </p:stCondLst>
                                  <p:childTnLst>
                                    <p:animEffect transition="out" filter="circle(out)">
                                      <p:cBhvr>
                                        <p:cTn id="467" dur="2000"/>
                                        <p:tgtEl>
                                          <p:spTgt spid="69"/>
                                        </p:tgtEl>
                                      </p:cBhvr>
                                    </p:animEffect>
                                    <p:set>
                                      <p:cBhvr>
                                        <p:cTn id="468" dur="1" fill="hold">
                                          <p:stCondLst>
                                            <p:cond delay="1999"/>
                                          </p:stCondLst>
                                        </p:cTn>
                                        <p:tgtEl>
                                          <p:spTgt spid="69"/>
                                        </p:tgtEl>
                                        <p:attrNameLst>
                                          <p:attrName>style.visibility</p:attrName>
                                        </p:attrNameLst>
                                      </p:cBhvr>
                                      <p:to>
                                        <p:strVal val="hidden"/>
                                      </p:to>
                                    </p:set>
                                  </p:childTnLst>
                                </p:cTn>
                              </p:par>
                              <p:par>
                                <p:cTn id="469" presetID="6" presetClass="exit" presetSubtype="32" fill="hold" grpId="1" nodeType="withEffect">
                                  <p:stCondLst>
                                    <p:cond delay="0"/>
                                  </p:stCondLst>
                                  <p:childTnLst>
                                    <p:animEffect transition="out" filter="circle(out)">
                                      <p:cBhvr>
                                        <p:cTn id="470" dur="2000"/>
                                        <p:tgtEl>
                                          <p:spTgt spid="70"/>
                                        </p:tgtEl>
                                      </p:cBhvr>
                                    </p:animEffect>
                                    <p:set>
                                      <p:cBhvr>
                                        <p:cTn id="471" dur="1" fill="hold">
                                          <p:stCondLst>
                                            <p:cond delay="1999"/>
                                          </p:stCondLst>
                                        </p:cTn>
                                        <p:tgtEl>
                                          <p:spTgt spid="70"/>
                                        </p:tgtEl>
                                        <p:attrNameLst>
                                          <p:attrName>style.visibility</p:attrName>
                                        </p:attrNameLst>
                                      </p:cBhvr>
                                      <p:to>
                                        <p:strVal val="hidden"/>
                                      </p:to>
                                    </p:set>
                                  </p:childTnLst>
                                </p:cTn>
                              </p:par>
                              <p:par>
                                <p:cTn id="472" presetID="6" presetClass="exit" presetSubtype="32" fill="hold" grpId="1" nodeType="withEffect">
                                  <p:stCondLst>
                                    <p:cond delay="0"/>
                                  </p:stCondLst>
                                  <p:childTnLst>
                                    <p:animEffect transition="out" filter="circle(out)">
                                      <p:cBhvr>
                                        <p:cTn id="473" dur="2000"/>
                                        <p:tgtEl>
                                          <p:spTgt spid="71"/>
                                        </p:tgtEl>
                                      </p:cBhvr>
                                    </p:animEffect>
                                    <p:set>
                                      <p:cBhvr>
                                        <p:cTn id="474" dur="1" fill="hold">
                                          <p:stCondLst>
                                            <p:cond delay="1999"/>
                                          </p:stCondLst>
                                        </p:cTn>
                                        <p:tgtEl>
                                          <p:spTgt spid="71"/>
                                        </p:tgtEl>
                                        <p:attrNameLst>
                                          <p:attrName>style.visibility</p:attrName>
                                        </p:attrNameLst>
                                      </p:cBhvr>
                                      <p:to>
                                        <p:strVal val="hidden"/>
                                      </p:to>
                                    </p:set>
                                  </p:childTnLst>
                                </p:cTn>
                              </p:par>
                              <p:par>
                                <p:cTn id="475" presetID="6" presetClass="exit" presetSubtype="32" fill="hold" grpId="1" nodeType="withEffect">
                                  <p:stCondLst>
                                    <p:cond delay="0"/>
                                  </p:stCondLst>
                                  <p:childTnLst>
                                    <p:animEffect transition="out" filter="circle(out)">
                                      <p:cBhvr>
                                        <p:cTn id="476" dur="2000"/>
                                        <p:tgtEl>
                                          <p:spTgt spid="72"/>
                                        </p:tgtEl>
                                      </p:cBhvr>
                                    </p:animEffect>
                                    <p:set>
                                      <p:cBhvr>
                                        <p:cTn id="477" dur="1" fill="hold">
                                          <p:stCondLst>
                                            <p:cond delay="1999"/>
                                          </p:stCondLst>
                                        </p:cTn>
                                        <p:tgtEl>
                                          <p:spTgt spid="72"/>
                                        </p:tgtEl>
                                        <p:attrNameLst>
                                          <p:attrName>style.visibility</p:attrName>
                                        </p:attrNameLst>
                                      </p:cBhvr>
                                      <p:to>
                                        <p:strVal val="hidden"/>
                                      </p:to>
                                    </p:set>
                                  </p:childTnLst>
                                </p:cTn>
                              </p:par>
                              <p:par>
                                <p:cTn id="478" presetID="6" presetClass="exit" presetSubtype="32" fill="hold" grpId="1" nodeType="withEffect">
                                  <p:stCondLst>
                                    <p:cond delay="0"/>
                                  </p:stCondLst>
                                  <p:childTnLst>
                                    <p:animEffect transition="out" filter="circle(out)">
                                      <p:cBhvr>
                                        <p:cTn id="479" dur="2000"/>
                                        <p:tgtEl>
                                          <p:spTgt spid="73"/>
                                        </p:tgtEl>
                                      </p:cBhvr>
                                    </p:animEffect>
                                    <p:set>
                                      <p:cBhvr>
                                        <p:cTn id="480" dur="1" fill="hold">
                                          <p:stCondLst>
                                            <p:cond delay="1999"/>
                                          </p:stCondLst>
                                        </p:cTn>
                                        <p:tgtEl>
                                          <p:spTgt spid="73"/>
                                        </p:tgtEl>
                                        <p:attrNameLst>
                                          <p:attrName>style.visibility</p:attrName>
                                        </p:attrNameLst>
                                      </p:cBhvr>
                                      <p:to>
                                        <p:strVal val="hidden"/>
                                      </p:to>
                                    </p:set>
                                  </p:childTnLst>
                                </p:cTn>
                              </p:par>
                              <p:par>
                                <p:cTn id="481" presetID="6" presetClass="exit" presetSubtype="32" fill="hold" grpId="1" nodeType="withEffect">
                                  <p:stCondLst>
                                    <p:cond delay="0"/>
                                  </p:stCondLst>
                                  <p:childTnLst>
                                    <p:animEffect transition="out" filter="circle(out)">
                                      <p:cBhvr>
                                        <p:cTn id="482" dur="2000"/>
                                        <p:tgtEl>
                                          <p:spTgt spid="74"/>
                                        </p:tgtEl>
                                      </p:cBhvr>
                                    </p:animEffect>
                                    <p:set>
                                      <p:cBhvr>
                                        <p:cTn id="483" dur="1" fill="hold">
                                          <p:stCondLst>
                                            <p:cond delay="1999"/>
                                          </p:stCondLst>
                                        </p:cTn>
                                        <p:tgtEl>
                                          <p:spTgt spid="74"/>
                                        </p:tgtEl>
                                        <p:attrNameLst>
                                          <p:attrName>style.visibility</p:attrName>
                                        </p:attrNameLst>
                                      </p:cBhvr>
                                      <p:to>
                                        <p:strVal val="hidden"/>
                                      </p:to>
                                    </p:set>
                                  </p:childTnLst>
                                </p:cTn>
                              </p:par>
                              <p:par>
                                <p:cTn id="484" presetID="6" presetClass="exit" presetSubtype="32" fill="hold" grpId="1" nodeType="withEffect">
                                  <p:stCondLst>
                                    <p:cond delay="0"/>
                                  </p:stCondLst>
                                  <p:childTnLst>
                                    <p:animEffect transition="out" filter="circle(out)">
                                      <p:cBhvr>
                                        <p:cTn id="485" dur="2000"/>
                                        <p:tgtEl>
                                          <p:spTgt spid="117"/>
                                        </p:tgtEl>
                                      </p:cBhvr>
                                    </p:animEffect>
                                    <p:set>
                                      <p:cBhvr>
                                        <p:cTn id="486" dur="1" fill="hold">
                                          <p:stCondLst>
                                            <p:cond delay="1999"/>
                                          </p:stCondLst>
                                        </p:cTn>
                                        <p:tgtEl>
                                          <p:spTgt spid="117"/>
                                        </p:tgtEl>
                                        <p:attrNameLst>
                                          <p:attrName>style.visibility</p:attrName>
                                        </p:attrNameLst>
                                      </p:cBhvr>
                                      <p:to>
                                        <p:strVal val="hidden"/>
                                      </p:to>
                                    </p:set>
                                  </p:childTnLst>
                                </p:cTn>
                              </p:par>
                            </p:childTnLst>
                          </p:cTn>
                        </p:par>
                      </p:childTnLst>
                    </p:cTn>
                  </p:par>
                </p:childTnLst>
              </p:cTn>
              <p:nextCondLst>
                <p:cond evt="onClick" delay="0">
                  <p:tgtEl>
                    <p:spTgt spid="59"/>
                  </p:tgtEl>
                </p:cond>
              </p:nextCondLst>
            </p:seq>
          </p:childTnLst>
        </p:cTn>
      </p:par>
    </p:tnLst>
    <p:bldLst>
      <p:bldP spid="183" grpId="0" animBg="1"/>
      <p:bldP spid="183" grpId="1" animBg="1"/>
      <p:bldP spid="61" grpId="0" animBg="1"/>
      <p:bldP spid="61" grpId="1" animBg="1"/>
      <p:bldP spid="62" grpId="0" animBg="1"/>
      <p:bldP spid="62" grpId="1" animBg="1"/>
      <p:bldP spid="63" grpId="0" animBg="1"/>
      <p:bldP spid="63" grpId="1" animBg="1"/>
      <p:bldP spid="64" grpId="0" animBg="1"/>
      <p:bldP spid="64" grpId="1" animBg="1"/>
      <p:bldP spid="65" grpId="0" animBg="1"/>
      <p:bldP spid="65"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71" grpId="0" animBg="1"/>
      <p:bldP spid="71" grpId="1" animBg="1"/>
      <p:bldP spid="72" grpId="0" animBg="1"/>
      <p:bldP spid="72" grpId="1" animBg="1"/>
      <p:bldP spid="73" grpId="0" animBg="1"/>
      <p:bldP spid="73" grpId="1" animBg="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1" grpId="0" animBg="1"/>
      <p:bldP spid="81" grpId="1" animBg="1"/>
      <p:bldP spid="82" grpId="0" animBg="1"/>
      <p:bldP spid="82" grpId="1" animBg="1"/>
      <p:bldP spid="83" grpId="0" animBg="1"/>
      <p:bldP spid="83" grpId="1" animBg="1"/>
      <p:bldP spid="84" grpId="0" animBg="1"/>
      <p:bldP spid="84" grpId="1" animBg="1"/>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A5A69DC-EBB8-4EFC-92D9-8FE8C03ADDB2}"/>
              </a:ext>
            </a:extLst>
          </p:cNvPr>
          <p:cNvGraphicFramePr>
            <a:graphicFrameLocks noGrp="1"/>
          </p:cNvGraphicFramePr>
          <p:nvPr>
            <p:extLst>
              <p:ext uri="{D42A27DB-BD31-4B8C-83A1-F6EECF244321}">
                <p14:modId xmlns:p14="http://schemas.microsoft.com/office/powerpoint/2010/main" val="1796942030"/>
              </p:ext>
            </p:extLst>
          </p:nvPr>
        </p:nvGraphicFramePr>
        <p:xfrm>
          <a:off x="0" y="80632"/>
          <a:ext cx="12192002" cy="6701170"/>
        </p:xfrm>
        <a:graphic>
          <a:graphicData uri="http://schemas.openxmlformats.org/drawingml/2006/table">
            <a:tbl>
              <a:tblPr firstRow="1" firstCol="1" bandRow="1"/>
              <a:tblGrid>
                <a:gridCol w="1107837">
                  <a:extLst>
                    <a:ext uri="{9D8B030D-6E8A-4147-A177-3AD203B41FA5}">
                      <a16:colId xmlns:a16="http://schemas.microsoft.com/office/drawing/2014/main" val="1830699297"/>
                    </a:ext>
                  </a:extLst>
                </a:gridCol>
                <a:gridCol w="1107837">
                  <a:extLst>
                    <a:ext uri="{9D8B030D-6E8A-4147-A177-3AD203B41FA5}">
                      <a16:colId xmlns:a16="http://schemas.microsoft.com/office/drawing/2014/main" val="2798328770"/>
                    </a:ext>
                  </a:extLst>
                </a:gridCol>
                <a:gridCol w="1107837">
                  <a:extLst>
                    <a:ext uri="{9D8B030D-6E8A-4147-A177-3AD203B41FA5}">
                      <a16:colId xmlns:a16="http://schemas.microsoft.com/office/drawing/2014/main" val="2851470237"/>
                    </a:ext>
                  </a:extLst>
                </a:gridCol>
                <a:gridCol w="1107837">
                  <a:extLst>
                    <a:ext uri="{9D8B030D-6E8A-4147-A177-3AD203B41FA5}">
                      <a16:colId xmlns:a16="http://schemas.microsoft.com/office/drawing/2014/main" val="2154283047"/>
                    </a:ext>
                  </a:extLst>
                </a:gridCol>
                <a:gridCol w="1107837">
                  <a:extLst>
                    <a:ext uri="{9D8B030D-6E8A-4147-A177-3AD203B41FA5}">
                      <a16:colId xmlns:a16="http://schemas.microsoft.com/office/drawing/2014/main" val="3647057924"/>
                    </a:ext>
                  </a:extLst>
                </a:gridCol>
                <a:gridCol w="1107837">
                  <a:extLst>
                    <a:ext uri="{9D8B030D-6E8A-4147-A177-3AD203B41FA5}">
                      <a16:colId xmlns:a16="http://schemas.microsoft.com/office/drawing/2014/main" val="446130226"/>
                    </a:ext>
                  </a:extLst>
                </a:gridCol>
                <a:gridCol w="1108996">
                  <a:extLst>
                    <a:ext uri="{9D8B030D-6E8A-4147-A177-3AD203B41FA5}">
                      <a16:colId xmlns:a16="http://schemas.microsoft.com/office/drawing/2014/main" val="1632274922"/>
                    </a:ext>
                  </a:extLst>
                </a:gridCol>
                <a:gridCol w="1108996">
                  <a:extLst>
                    <a:ext uri="{9D8B030D-6E8A-4147-A177-3AD203B41FA5}">
                      <a16:colId xmlns:a16="http://schemas.microsoft.com/office/drawing/2014/main" val="884516262"/>
                    </a:ext>
                  </a:extLst>
                </a:gridCol>
                <a:gridCol w="1108996">
                  <a:extLst>
                    <a:ext uri="{9D8B030D-6E8A-4147-A177-3AD203B41FA5}">
                      <a16:colId xmlns:a16="http://schemas.microsoft.com/office/drawing/2014/main" val="1081010620"/>
                    </a:ext>
                  </a:extLst>
                </a:gridCol>
                <a:gridCol w="1108996">
                  <a:extLst>
                    <a:ext uri="{9D8B030D-6E8A-4147-A177-3AD203B41FA5}">
                      <a16:colId xmlns:a16="http://schemas.microsoft.com/office/drawing/2014/main" val="1581182532"/>
                    </a:ext>
                  </a:extLst>
                </a:gridCol>
                <a:gridCol w="1108996">
                  <a:extLst>
                    <a:ext uri="{9D8B030D-6E8A-4147-A177-3AD203B41FA5}">
                      <a16:colId xmlns:a16="http://schemas.microsoft.com/office/drawing/2014/main" val="4222770522"/>
                    </a:ext>
                  </a:extLst>
                </a:gridCol>
              </a:tblGrid>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Â</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Ồ</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Ỏ</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Ò</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P</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P</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Ổ</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Ứ</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2633543"/>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A5A69DC-EBB8-4EFC-92D9-8FE8C03ADDB2}"/>
              </a:ext>
            </a:extLst>
          </p:cNvPr>
          <p:cNvGraphicFramePr>
            <a:graphicFrameLocks noGrp="1"/>
          </p:cNvGraphicFramePr>
          <p:nvPr>
            <p:extLst>
              <p:ext uri="{D42A27DB-BD31-4B8C-83A1-F6EECF244321}">
                <p14:modId xmlns:p14="http://schemas.microsoft.com/office/powerpoint/2010/main" val="943905610"/>
              </p:ext>
            </p:extLst>
          </p:nvPr>
        </p:nvGraphicFramePr>
        <p:xfrm>
          <a:off x="0" y="80632"/>
          <a:ext cx="12192002" cy="6701170"/>
        </p:xfrm>
        <a:graphic>
          <a:graphicData uri="http://schemas.openxmlformats.org/drawingml/2006/table">
            <a:tbl>
              <a:tblPr firstRow="1" firstCol="1" bandRow="1"/>
              <a:tblGrid>
                <a:gridCol w="1107837">
                  <a:extLst>
                    <a:ext uri="{9D8B030D-6E8A-4147-A177-3AD203B41FA5}">
                      <a16:colId xmlns:a16="http://schemas.microsoft.com/office/drawing/2014/main" val="1830699297"/>
                    </a:ext>
                  </a:extLst>
                </a:gridCol>
                <a:gridCol w="1107837">
                  <a:extLst>
                    <a:ext uri="{9D8B030D-6E8A-4147-A177-3AD203B41FA5}">
                      <a16:colId xmlns:a16="http://schemas.microsoft.com/office/drawing/2014/main" val="2798328770"/>
                    </a:ext>
                  </a:extLst>
                </a:gridCol>
                <a:gridCol w="1107837">
                  <a:extLst>
                    <a:ext uri="{9D8B030D-6E8A-4147-A177-3AD203B41FA5}">
                      <a16:colId xmlns:a16="http://schemas.microsoft.com/office/drawing/2014/main" val="2851470237"/>
                    </a:ext>
                  </a:extLst>
                </a:gridCol>
                <a:gridCol w="1107837">
                  <a:extLst>
                    <a:ext uri="{9D8B030D-6E8A-4147-A177-3AD203B41FA5}">
                      <a16:colId xmlns:a16="http://schemas.microsoft.com/office/drawing/2014/main" val="2154283047"/>
                    </a:ext>
                  </a:extLst>
                </a:gridCol>
                <a:gridCol w="1107837">
                  <a:extLst>
                    <a:ext uri="{9D8B030D-6E8A-4147-A177-3AD203B41FA5}">
                      <a16:colId xmlns:a16="http://schemas.microsoft.com/office/drawing/2014/main" val="3647057924"/>
                    </a:ext>
                  </a:extLst>
                </a:gridCol>
                <a:gridCol w="1107837">
                  <a:extLst>
                    <a:ext uri="{9D8B030D-6E8A-4147-A177-3AD203B41FA5}">
                      <a16:colId xmlns:a16="http://schemas.microsoft.com/office/drawing/2014/main" val="446130226"/>
                    </a:ext>
                  </a:extLst>
                </a:gridCol>
                <a:gridCol w="1108996">
                  <a:extLst>
                    <a:ext uri="{9D8B030D-6E8A-4147-A177-3AD203B41FA5}">
                      <a16:colId xmlns:a16="http://schemas.microsoft.com/office/drawing/2014/main" val="1632274922"/>
                    </a:ext>
                  </a:extLst>
                </a:gridCol>
                <a:gridCol w="1108996">
                  <a:extLst>
                    <a:ext uri="{9D8B030D-6E8A-4147-A177-3AD203B41FA5}">
                      <a16:colId xmlns:a16="http://schemas.microsoft.com/office/drawing/2014/main" val="884516262"/>
                    </a:ext>
                  </a:extLst>
                </a:gridCol>
                <a:gridCol w="1108996">
                  <a:extLst>
                    <a:ext uri="{9D8B030D-6E8A-4147-A177-3AD203B41FA5}">
                      <a16:colId xmlns:a16="http://schemas.microsoft.com/office/drawing/2014/main" val="1081010620"/>
                    </a:ext>
                  </a:extLst>
                </a:gridCol>
                <a:gridCol w="1108996">
                  <a:extLst>
                    <a:ext uri="{9D8B030D-6E8A-4147-A177-3AD203B41FA5}">
                      <a16:colId xmlns:a16="http://schemas.microsoft.com/office/drawing/2014/main" val="1581182532"/>
                    </a:ext>
                  </a:extLst>
                </a:gridCol>
                <a:gridCol w="1108996">
                  <a:extLst>
                    <a:ext uri="{9D8B030D-6E8A-4147-A177-3AD203B41FA5}">
                      <a16:colId xmlns:a16="http://schemas.microsoft.com/office/drawing/2014/main" val="4222770522"/>
                    </a:ext>
                  </a:extLst>
                </a:gridCol>
              </a:tblGrid>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Â</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Ồ</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Ò</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P</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P</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Ổ</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957310">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Ứ</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S</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2633543"/>
                  </a:ext>
                </a:extLst>
              </a:tr>
            </a:tbl>
          </a:graphicData>
        </a:graphic>
      </p:graphicFrame>
    </p:spTree>
    <p:extLst>
      <p:ext uri="{BB962C8B-B14F-4D97-AF65-F5344CB8AC3E}">
        <p14:creationId xmlns:p14="http://schemas.microsoft.com/office/powerpoint/2010/main" val="38489114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183757"/>
          </a:xfrm>
          <a:prstGeom prst="rect">
            <a:avLst/>
          </a:prstGeom>
          <a:noFill/>
        </p:spPr>
        <p:txBody>
          <a:bodyPr wrap="square">
            <a:spAutoFit/>
          </a:bodyPr>
          <a:lstStyle/>
          <a:p>
            <a:pPr lvl="0" algn="ctr">
              <a:lnSpc>
                <a:spcPct val="107000"/>
              </a:lnSpc>
              <a:spcAft>
                <a:spcPts val="800"/>
              </a:spcAft>
              <a:defRPr/>
            </a:pPr>
            <a:r>
              <a:rPr lang="en-US" sz="48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SỐNG TÁM MỐI PHÚC THẬT VỚI TÂM TÌNH NHƯ NÀO?</a:t>
            </a:r>
            <a:endParaRPr kumimoji="0" lang="en-US" sz="48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6600" b="1">
                <a:latin typeface="Tahoma" panose="020B0604030504040204" pitchFamily="34" charset="0"/>
                <a:ea typeface="Tahoma" panose="020B0604030504040204" pitchFamily="34" charset="0"/>
                <a:cs typeface="Tahoma" panose="020B0604030504040204" pitchFamily="34" charset="0"/>
              </a:rPr>
              <a:t>Khi ấy, thấy đám đông, Đức Giê-su lên núi. Người ngồi xuống, các môn đệ đến gần bên. Người lên tiếng dạy họ rằng :</a:t>
            </a:r>
            <a:endParaRPr lang="en-US" sz="66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646331"/>
          </a:xfrm>
          <a:prstGeom prst="rect">
            <a:avLst/>
          </a:prstGeom>
          <a:noFill/>
        </p:spPr>
        <p:txBody>
          <a:bodyPr wrap="square" rtlCol="0">
            <a:spAutoFit/>
          </a:bodyPr>
          <a:lstStyle/>
          <a:p>
            <a:pPr algn="ct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36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3600" b="1">
                <a:solidFill>
                  <a:srgbClr val="FF0000"/>
                </a:solidFill>
                <a:latin typeface="Tahoma" panose="020B0604030504040204" pitchFamily="34" charset="0"/>
                <a:ea typeface="Tahoma" panose="020B0604030504040204" pitchFamily="34" charset="0"/>
                <a:cs typeface="Tahoma" panose="020B0604030504040204" pitchFamily="34" charset="0"/>
              </a:rPr>
              <a:t> MÁT-THÊU</a:t>
            </a:r>
            <a:endParaRPr lang="en-US" sz="3600"/>
          </a:p>
        </p:txBody>
      </p:sp>
    </p:spTree>
    <p:extLst>
      <p:ext uri="{BB962C8B-B14F-4D97-AF65-F5344CB8AC3E}">
        <p14:creationId xmlns:p14="http://schemas.microsoft.com/office/powerpoint/2010/main" val="3633898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“Phúc thay ai có tâm hồn nghèo khó,</a:t>
            </a:r>
            <a:r>
              <a:rPr lang="en-US" sz="8000" b="1">
                <a:latin typeface="Tahoma" panose="020B0604030504040204" pitchFamily="34" charset="0"/>
                <a:ea typeface="Tahoma" panose="020B0604030504040204" pitchFamily="34" charset="0"/>
                <a:cs typeface="Tahoma" panose="020B0604030504040204" pitchFamily="34" charset="0"/>
              </a:rPr>
              <a:t> </a:t>
            </a:r>
            <a:r>
              <a:rPr lang="vi-VN" sz="8000" b="1">
                <a:latin typeface="Tahoma" panose="020B0604030504040204" pitchFamily="34" charset="0"/>
                <a:ea typeface="Tahoma" panose="020B0604030504040204" pitchFamily="34" charset="0"/>
                <a:cs typeface="Tahoma" panose="020B0604030504040204" pitchFamily="34" charset="0"/>
              </a:rPr>
              <a:t>vì Nước Trời là của họ.</a:t>
            </a:r>
            <a:r>
              <a:rPr lang="en-US" sz="8000" b="1">
                <a:latin typeface="Tahoma" panose="020B0604030504040204" pitchFamily="34" charset="0"/>
                <a:ea typeface="Tahoma" panose="020B0604030504040204" pitchFamily="34" charset="0"/>
                <a:cs typeface="Tahoma" panose="020B0604030504040204" pitchFamily="34" charset="0"/>
              </a:rPr>
              <a:t> </a:t>
            </a:r>
            <a:r>
              <a:rPr lang="vi-VN" sz="8000" b="1">
                <a:latin typeface="Tahoma" panose="020B0604030504040204" pitchFamily="34" charset="0"/>
                <a:ea typeface="Tahoma" panose="020B0604030504040204" pitchFamily="34" charset="0"/>
                <a:cs typeface="Tahoma" panose="020B0604030504040204" pitchFamily="34" charset="0"/>
              </a:rPr>
              <a:t>Phúc thay ai hiền lành,</a:t>
            </a:r>
            <a:br>
              <a:rPr lang="vi-VN" sz="8000" b="1">
                <a:latin typeface="Tahoma" panose="020B0604030504040204" pitchFamily="34" charset="0"/>
                <a:ea typeface="Tahoma" panose="020B0604030504040204" pitchFamily="34" charset="0"/>
                <a:cs typeface="Tahoma" panose="020B0604030504040204" pitchFamily="34" charset="0"/>
              </a:rPr>
            </a:br>
            <a:r>
              <a:rPr lang="vi-VN" sz="8000" b="1">
                <a:latin typeface="Tahoma" panose="020B0604030504040204" pitchFamily="34" charset="0"/>
                <a:ea typeface="Tahoma" panose="020B0604030504040204" pitchFamily="34" charset="0"/>
                <a:cs typeface="Tahoma" panose="020B0604030504040204" pitchFamily="34" charset="0"/>
              </a:rPr>
              <a:t>vì họ sẽ được Đất Hứa làm gia nghiệp.</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Phúc thay ai sầu khổ,</a:t>
            </a:r>
            <a:br>
              <a:rPr lang="vi-VN" sz="7200" b="1">
                <a:latin typeface="Tahoma" panose="020B0604030504040204" pitchFamily="34" charset="0"/>
                <a:ea typeface="Tahoma" panose="020B0604030504040204" pitchFamily="34" charset="0"/>
                <a:cs typeface="Tahoma" panose="020B0604030504040204" pitchFamily="34" charset="0"/>
              </a:rPr>
            </a:br>
            <a:r>
              <a:rPr lang="vi-VN" sz="7200" b="1">
                <a:latin typeface="Tahoma" panose="020B0604030504040204" pitchFamily="34" charset="0"/>
                <a:ea typeface="Tahoma" panose="020B0604030504040204" pitchFamily="34" charset="0"/>
                <a:cs typeface="Tahoma" panose="020B0604030504040204" pitchFamily="34" charset="0"/>
              </a:rPr>
              <a:t>vì họ sẽ được Thiên Chúa ủi an.</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Phúc thay ai khát khao nên người công chính,</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vì họ sẽ được Thiên Chúa cho thoả lòng.</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133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Phúc thay ai xót thương người,</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vì họ sẽ được Thiên Chúa xót thương.</a:t>
            </a:r>
            <a:br>
              <a:rPr lang="vi-VN" sz="7200" b="1">
                <a:latin typeface="Tahoma" panose="020B0604030504040204" pitchFamily="34" charset="0"/>
                <a:ea typeface="Tahoma" panose="020B0604030504040204" pitchFamily="34" charset="0"/>
                <a:cs typeface="Tahoma" panose="020B0604030504040204" pitchFamily="34" charset="0"/>
              </a:rPr>
            </a:br>
            <a:r>
              <a:rPr lang="vi-VN" sz="7200" b="1">
                <a:latin typeface="Tahoma" panose="020B0604030504040204" pitchFamily="34" charset="0"/>
                <a:ea typeface="Tahoma" panose="020B0604030504040204" pitchFamily="34" charset="0"/>
                <a:cs typeface="Tahoma" panose="020B0604030504040204" pitchFamily="34" charset="0"/>
              </a:rPr>
              <a:t>Phúc thay ai có tâm hồn trong sạch,</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vì họ sẽ được nhìn thấy Thiên Chúa.</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12903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Phúc thay ai xây dựng hoà bình,</a:t>
            </a:r>
            <a:r>
              <a:rPr lang="en-US" sz="7200" b="1">
                <a:latin typeface="Tahoma" panose="020B0604030504040204" pitchFamily="34" charset="0"/>
                <a:ea typeface="Tahoma" panose="020B0604030504040204" pitchFamily="34" charset="0"/>
                <a:cs typeface="Tahoma" panose="020B0604030504040204" pitchFamily="34" charset="0"/>
              </a:rPr>
              <a:t> </a:t>
            </a:r>
            <a:r>
              <a:rPr lang="vi-VN" sz="7200" b="1">
                <a:latin typeface="Tahoma" panose="020B0604030504040204" pitchFamily="34" charset="0"/>
                <a:ea typeface="Tahoma" panose="020B0604030504040204" pitchFamily="34" charset="0"/>
                <a:cs typeface="Tahoma" panose="020B0604030504040204" pitchFamily="34" charset="0"/>
              </a:rPr>
              <a:t>vì họ sẽ được gọi là con Thiên Chúa.</a:t>
            </a:r>
            <a:br>
              <a:rPr lang="vi-VN" sz="7200" b="1">
                <a:latin typeface="Tahoma" panose="020B0604030504040204" pitchFamily="34" charset="0"/>
                <a:ea typeface="Tahoma" panose="020B0604030504040204" pitchFamily="34" charset="0"/>
                <a:cs typeface="Tahoma" panose="020B0604030504040204" pitchFamily="34" charset="0"/>
              </a:rPr>
            </a:br>
            <a:r>
              <a:rPr lang="vi-VN" sz="7200" b="1">
                <a:latin typeface="Tahoma" panose="020B0604030504040204" pitchFamily="34" charset="0"/>
                <a:ea typeface="Tahoma" panose="020B0604030504040204" pitchFamily="34" charset="0"/>
                <a:cs typeface="Tahoma" panose="020B0604030504040204" pitchFamily="34" charset="0"/>
              </a:rPr>
              <a:t>Phúc thay ai bị bách hại vì sống công chính,</a:t>
            </a:r>
            <a:br>
              <a:rPr lang="vi-VN" sz="7200" b="1">
                <a:latin typeface="Tahoma" panose="020B0604030504040204" pitchFamily="34" charset="0"/>
                <a:ea typeface="Tahoma" panose="020B0604030504040204" pitchFamily="34" charset="0"/>
                <a:cs typeface="Tahoma" panose="020B0604030504040204" pitchFamily="34" charset="0"/>
              </a:rPr>
            </a:br>
            <a:r>
              <a:rPr lang="vi-VN" sz="7200" b="1">
                <a:latin typeface="Tahoma" panose="020B0604030504040204" pitchFamily="34" charset="0"/>
                <a:ea typeface="Tahoma" panose="020B0604030504040204" pitchFamily="34" charset="0"/>
                <a:cs typeface="Tahoma" panose="020B0604030504040204" pitchFamily="34" charset="0"/>
              </a:rPr>
              <a:t>vì Nước Trời là của họ.</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308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Phúc thay anh em khi vì Thầy mà bị người ta sỉ vả, bách hại</a:t>
            </a:r>
            <a:br>
              <a:rPr lang="vi-VN" sz="8000" b="1">
                <a:latin typeface="Tahoma" panose="020B0604030504040204" pitchFamily="34" charset="0"/>
                <a:ea typeface="Tahoma" panose="020B0604030504040204" pitchFamily="34" charset="0"/>
                <a:cs typeface="Tahoma" panose="020B0604030504040204" pitchFamily="34" charset="0"/>
              </a:rPr>
            </a:br>
            <a:r>
              <a:rPr lang="vi-VN" sz="8000" b="1">
                <a:latin typeface="Tahoma" panose="020B0604030504040204" pitchFamily="34" charset="0"/>
                <a:ea typeface="Tahoma" panose="020B0604030504040204" pitchFamily="34" charset="0"/>
                <a:cs typeface="Tahoma" panose="020B0604030504040204" pitchFamily="34" charset="0"/>
              </a:rPr>
              <a:t>và vu khống đủ điều xấu xa.</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47042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Anh em hãy vui mừng hớn hở,</a:t>
            </a:r>
            <a:r>
              <a:rPr lang="en-US" sz="8000" b="1">
                <a:latin typeface="Tahoma" panose="020B0604030504040204" pitchFamily="34" charset="0"/>
                <a:ea typeface="Tahoma" panose="020B0604030504040204" pitchFamily="34" charset="0"/>
                <a:cs typeface="Tahoma" panose="020B0604030504040204" pitchFamily="34" charset="0"/>
              </a:rPr>
              <a:t> </a:t>
            </a:r>
            <a:r>
              <a:rPr lang="vi-VN" sz="8000" b="1">
                <a:latin typeface="Tahoma" panose="020B0604030504040204" pitchFamily="34" charset="0"/>
                <a:ea typeface="Tahoma" panose="020B0604030504040204" pitchFamily="34" charset="0"/>
                <a:cs typeface="Tahoma" panose="020B0604030504040204" pitchFamily="34" charset="0"/>
              </a:rPr>
              <a:t>vì phần thưởng dành cho anh em ở trên trời thật lớn lao.”</a:t>
            </a:r>
            <a:r>
              <a:rPr lang="en-US" sz="8000" b="1">
                <a:latin typeface="Tahoma" panose="020B0604030504040204" pitchFamily="34" charset="0"/>
                <a:ea typeface="Tahoma" panose="020B0604030504040204" pitchFamily="34" charset="0"/>
                <a:cs typeface="Tahoma" panose="020B0604030504040204" pitchFamily="34" charset="0"/>
              </a:rPr>
              <a:t> </a:t>
            </a:r>
            <a:r>
              <a:rPr lang="en-US" sz="80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endParaRPr lang="vi-VN"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6177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2C256AE-FEDF-490D-993B-3E76D7F4A9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4512" y="911557"/>
            <a:ext cx="5522976" cy="4627649"/>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769037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3775</TotalTime>
  <Words>787</Words>
  <Application>Microsoft Office PowerPoint</Application>
  <PresentationFormat>Widescreen</PresentationFormat>
  <Paragraphs>258</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thấy đám đông, Đức Giê-su lên núi. Người ngồi xuống, các môn đệ đến gần bên. Người lên tiếng dạy họ rằng :</vt:lpstr>
      <vt:lpstr>“Phúc thay ai có tâm hồn nghèo khó, vì Nước Trời là của họ. Phúc thay ai hiền lành, vì họ sẽ được Đất Hứa làm gia nghiệp.</vt:lpstr>
      <vt:lpstr>Phúc thay ai sầu khổ, vì họ sẽ được Thiên Chúa ủi an. Phúc thay ai khát khao nên người công chính, vì họ sẽ được Thiên Chúa cho thoả lòng.</vt:lpstr>
      <vt:lpstr>Phúc thay ai xót thương người, vì họ sẽ được Thiên Chúa xót thương. Phúc thay ai có tâm hồn trong sạch, vì họ sẽ được nhìn thấy Thiên Chúa.</vt:lpstr>
      <vt:lpstr>Phúc thay ai xây dựng hoà bình, vì họ sẽ được gọi là con Thiên Chúa. Phúc thay ai bị bách hại vì sống công chính, vì Nước Trời là của họ.</vt:lpstr>
      <vt:lpstr>Phúc thay anh em khi vì Thầy mà bị người ta sỉ vả, bách hại và vu khống đủ điều xấu xa.</vt:lpstr>
      <vt:lpstr>Anh em hãy vui mừng hớn hở, vì phần thưởng dành cho anh em ở trên trời thật lớn lao.”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93</cp:revision>
  <dcterms:created xsi:type="dcterms:W3CDTF">2022-01-14T15:16:50Z</dcterms:created>
  <dcterms:modified xsi:type="dcterms:W3CDTF">2026-01-31T03:14:58Z</dcterms:modified>
</cp:coreProperties>
</file>