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8" r:id="rId2"/>
    <p:sldId id="314" r:id="rId3"/>
    <p:sldId id="688" r:id="rId4"/>
    <p:sldId id="315" r:id="rId5"/>
    <p:sldId id="687" r:id="rId6"/>
    <p:sldId id="332" r:id="rId7"/>
    <p:sldId id="689" r:id="rId8"/>
    <p:sldId id="690" r:id="rId9"/>
    <p:sldId id="691" r:id="rId10"/>
    <p:sldId id="692" r:id="rId11"/>
    <p:sldId id="693" r:id="rId12"/>
    <p:sldId id="260" r:id="rId13"/>
    <p:sldId id="674" r:id="rId14"/>
    <p:sldId id="365" r:id="rId15"/>
    <p:sldId id="677" r:id="rId16"/>
    <p:sldId id="675" r:id="rId17"/>
    <p:sldId id="676" r:id="rId18"/>
    <p:sldId id="293" r:id="rId19"/>
    <p:sldId id="295" r:id="rId20"/>
    <p:sldId id="669" r:id="rId21"/>
    <p:sldId id="6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9" autoAdjust="0"/>
    <p:restoredTop sz="94664" autoAdjust="0"/>
  </p:normalViewPr>
  <p:slideViewPr>
    <p:cSldViewPr snapToGrid="0">
      <p:cViewPr>
        <p:scale>
          <a:sx n="66" d="100"/>
          <a:sy n="66" d="100"/>
        </p:scale>
        <p:origin x="2155" y="120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827CC-665C-4FE7-9E13-008F1230F08A}" type="datetimeFigureOut">
              <a:rPr lang="en-US" smtClean="0"/>
              <a:t>1/24/2026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EF5B-4BB6-44CB-9F38-0DC96FA0EA60}" type="slidenum">
              <a:rPr lang="en-US" smtClean="0"/>
              <a:t>‹#›</a:t>
            </a:fld>
            <a:endParaRPr lang="en-US"/>
          </a:p>
        </p:txBody>
      </p:sp>
    </p:spTree>
    <p:extLst>
      <p:ext uri="{BB962C8B-B14F-4D97-AF65-F5344CB8AC3E}">
        <p14:creationId xmlns:p14="http://schemas.microsoft.com/office/powerpoint/2010/main" val="81068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24/01/2026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24/01/2026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24/01/2026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24/01/2026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24/01/2026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24/01/2026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24/01/2026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24/01/2026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24/01/2026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24/01/2026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24/01/2026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24/01/2026</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a:t>
            </a:r>
            <a:r>
              <a:rPr kumimoji="0" lang="en-US" sz="34400" b="1" i="0" u="none" strike="noStrike" kern="1200" cap="none" spc="0" normalizeH="0" baseline="0" noProof="0">
                <a:ln>
                  <a:solidFill>
                    <a:srgbClr val="FF0000"/>
                  </a:solidFill>
                </a:ln>
                <a:solidFill>
                  <a:srgbClr val="FFFF00"/>
                </a:solidFill>
                <a:effectLst/>
                <a:uLnTx/>
                <a:uFillTx/>
                <a:latin typeface="Verdana" panose="020B0604030504040204" pitchFamily="34" charset="0"/>
                <a:ea typeface="Verdana" panose="020B0604030504040204" pitchFamily="34" charset="0"/>
                <a:cs typeface="+mn-cs"/>
              </a:rPr>
              <a:t>VUI HỌC KINH THÁNH</a:t>
            </a:r>
            <a:r>
              <a:rPr kumimoji="0" lang="en-US" sz="34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a:t>
            </a: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noProof="0">
                <a:ln w="9525">
                  <a:no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CHÚA NHẬT III THƯỜNG NIÊN A</a:t>
            </a:r>
            <a:endParaRPr kumimoji="0" lang="en-US" sz="4400" b="1" i="0" u="none" strike="noStrike" kern="10" cap="none" spc="0" normalizeH="0" baseline="0" noProof="0">
              <a:ln w="9525">
                <a:no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9448240" y="3565164"/>
            <a:ext cx="26273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HY VỌNG</a:t>
            </a:r>
            <a:endPar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116457" y="3565164"/>
            <a:ext cx="23254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TIN</a:t>
            </a:r>
            <a:r>
              <a:rPr kumimoji="0" lang="en-US" sz="4000" b="1" i="0" u="none" strike="noStrike" kern="1200" cap="none" spc="0" normalizeH="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YÊU</a:t>
            </a:r>
            <a:endPar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9367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705599"/>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Đi một quãng nữa, Người thấy hai anh em khác con ông Dêbêđê, là ông Giacôbê và người em là ông Gioan.</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79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Hai ông này đang cùng với cha là ông Dêbêđê vá lưới ở trong thuyền. Người gọi các ông. Lập tức, các ông bỏ thuyền, bỏ cha lại mà theo Người.</a:t>
            </a:r>
            <a:r>
              <a:rPr lang="en-US" sz="7200" b="1">
                <a:latin typeface="Tahoma" panose="020B0604030504040204" pitchFamily="34" charset="0"/>
                <a:ea typeface="Tahoma" panose="020B0604030504040204" pitchFamily="34" charset="0"/>
                <a:cs typeface="Tahoma" panose="020B0604030504040204" pitchFamily="34" charset="0"/>
              </a:rPr>
              <a:t> </a:t>
            </a:r>
            <a:r>
              <a:rPr lang="en-US" sz="72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278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827FFDE-9CD5-4E67-B014-858183DD86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49248" y="1591055"/>
            <a:ext cx="4875789" cy="3675888"/>
          </a:xfrm>
          <a:prstGeom prst="rect">
            <a:avLst/>
          </a:prstGeom>
          <a:ln>
            <a:noFill/>
          </a:ln>
          <a:effectLst>
            <a:softEdge rad="112500"/>
          </a:effectLst>
        </p:spPr>
      </p:pic>
    </p:spTree>
    <p:extLst>
      <p:ext uri="{BB962C8B-B14F-4D97-AF65-F5344CB8AC3E}">
        <p14:creationId xmlns:p14="http://schemas.microsoft.com/office/powerpoint/2010/main" val="73192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ppt_w</p:attrName>
                                        </p:attrNameLst>
                                      </p:cBhvr>
                                      <p:tavLst>
                                        <p:tav tm="0" fmla="#ppt_w*sin(2.5*pi*$)">
                                          <p:val>
                                            <p:fltVal val="0"/>
                                          </p:val>
                                        </p:tav>
                                        <p:tav tm="100000">
                                          <p:val>
                                            <p:fltVal val="1"/>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barn(inVertical)">
                                      <p:cBhvr>
                                        <p:cTn id="16" dur="500"/>
                                        <p:tgtEl>
                                          <p:spTgt spid="2054"/>
                                        </p:tgtEl>
                                      </p:cBhvr>
                                    </p:animEffect>
                                  </p:childTnLst>
                                </p:cTn>
                              </p:par>
                              <p:par>
                                <p:cTn id="17" presetID="21" presetClass="emph" presetSubtype="0" repeatCount="indefinite" fill="hold" grpId="1" nodeType="withEffect">
                                  <p:stCondLst>
                                    <p:cond delay="0"/>
                                  </p:stCondLst>
                                  <p:childTnLst>
                                    <p:animClr clrSpc="hsl" dir="cw">
                                      <p:cBhvr override="childStyle">
                                        <p:cTn id="18" dur="500" fill="hold"/>
                                        <p:tgtEl>
                                          <p:spTgt spid="2054"/>
                                        </p:tgtEl>
                                        <p:attrNameLst>
                                          <p:attrName>style.color</p:attrName>
                                        </p:attrNameLst>
                                      </p:cBhvr>
                                      <p:by>
                                        <p:hsl h="7200000" s="0" l="0"/>
                                      </p:by>
                                    </p:animClr>
                                    <p:animClr clrSpc="hsl" dir="cw">
                                      <p:cBhvr>
                                        <p:cTn id="19" dur="500" fill="hold"/>
                                        <p:tgtEl>
                                          <p:spTgt spid="2054"/>
                                        </p:tgtEl>
                                        <p:attrNameLst>
                                          <p:attrName>fillcolor</p:attrName>
                                        </p:attrNameLst>
                                      </p:cBhvr>
                                      <p:by>
                                        <p:hsl h="7200000" s="0" l="0"/>
                                      </p:by>
                                    </p:animClr>
                                    <p:animClr clrSpc="hsl" dir="cw">
                                      <p:cBhvr>
                                        <p:cTn id="20" dur="500" fill="hold"/>
                                        <p:tgtEl>
                                          <p:spTgt spid="2054"/>
                                        </p:tgtEl>
                                        <p:attrNameLst>
                                          <p:attrName>stroke.color</p:attrName>
                                        </p:attrNameLst>
                                      </p:cBhvr>
                                      <p:by>
                                        <p:hsl h="7200000" s="0" l="0"/>
                                      </p:by>
                                    </p:animClr>
                                    <p:set>
                                      <p:cBhvr>
                                        <p:cTn id="21"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fi-FI" sz="5400" b="1">
                  <a:latin typeface="Times New Roman" pitchFamily="18" charset="0"/>
                  <a:cs typeface="Times New Roman" pitchFamily="18" charset="0"/>
                </a:rPr>
                <a:t>Và tin vào Tin Mừng.</a:t>
              </a:r>
              <a:endParaRPr lang="vi-VN" sz="5400" b="1">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Vì Nước Trời đã đến gần.</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Để được ơn cứu độ.</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Để được Thiên Chúa chúc lành.</a:t>
              </a:r>
            </a:p>
          </p:txBody>
        </p:sp>
      </p:grpSp>
      <p:grpSp>
        <p:nvGrpSpPr>
          <p:cNvPr id="9" name="Group 33"/>
          <p:cNvGrpSpPr>
            <a:grpSpLocks/>
          </p:cNvGrpSpPr>
          <p:nvPr/>
        </p:nvGrpSpPr>
        <p:grpSpPr bwMode="auto">
          <a:xfrm>
            <a:off x="-48971" y="3647084"/>
            <a:ext cx="12233101" cy="804697"/>
            <a:chOff x="-1907887" y="4709958"/>
            <a:chExt cx="10560209" cy="689720"/>
          </a:xfrm>
        </p:grpSpPr>
        <p:sp>
          <p:nvSpPr>
            <p:cNvPr id="19" name="AutoShape 46"/>
            <p:cNvSpPr>
              <a:spLocks noChangeArrowheads="1"/>
            </p:cNvSpPr>
            <p:nvPr/>
          </p:nvSpPr>
          <p:spPr bwMode="auto">
            <a:xfrm>
              <a:off x="-1907887" y="4713878"/>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71221" y="4709958"/>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Vì Nước Trời đã đến gần.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5400" b="1">
                <a:solidFill>
                  <a:srgbClr val="FF0000"/>
                </a:solidFill>
                <a:latin typeface="Tahoma" panose="020B0604030504040204" pitchFamily="34" charset="0"/>
                <a:cs typeface="Tahoma" panose="020B0604030504040204" pitchFamily="34" charset="0"/>
              </a:rPr>
              <a:t>1. </a:t>
            </a:r>
            <a:r>
              <a:rPr lang="vi-VN" sz="5400" b="1">
                <a:latin typeface="Tahoma" panose="020B0604030504040204" pitchFamily="34" charset="0"/>
                <a:cs typeface="Tahoma" panose="020B0604030504040204" pitchFamily="34" charset="0"/>
              </a:rPr>
              <a:t>Tại Caphácnaum, Đức Giêsu bắt đầu rao giảng và nói: “Anh em hãy sám hối, </a:t>
            </a:r>
            <a:r>
              <a:rPr lang="vi-VN" sz="5400" b="1">
                <a:solidFill>
                  <a:srgbClr val="FF0000"/>
                </a:solidFill>
                <a:latin typeface="Tahoma" panose="020B0604030504040204" pitchFamily="34" charset="0"/>
                <a:cs typeface="Tahoma" panose="020B0604030504040204" pitchFamily="34" charset="0"/>
              </a:rPr>
              <a:t>… … </a:t>
            </a:r>
            <a:r>
              <a:rPr lang="vi-VN" sz="5400" b="1">
                <a:latin typeface="Tahoma" panose="020B0604030504040204" pitchFamily="34" charset="0"/>
                <a:cs typeface="Tahoma" panose="020B0604030504040204" pitchFamily="34" charset="0"/>
              </a:rPr>
              <a:t>.</a:t>
            </a:r>
            <a:endParaRPr lang="en-US" sz="5400" b="1">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Samari.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Giuđê.</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Galilê.</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Vùng Thập Tỉnh.</a:t>
              </a:r>
            </a:p>
          </p:txBody>
        </p:sp>
      </p:grpSp>
      <p:grpSp>
        <p:nvGrpSpPr>
          <p:cNvPr id="9" name="Group 33"/>
          <p:cNvGrpSpPr>
            <a:grpSpLocks/>
          </p:cNvGrpSpPr>
          <p:nvPr/>
        </p:nvGrpSpPr>
        <p:grpSpPr bwMode="auto">
          <a:xfrm>
            <a:off x="-48988" y="4371029"/>
            <a:ext cx="12240886" cy="807537"/>
            <a:chOff x="-1907902" y="5441572"/>
            <a:chExt cx="10566933" cy="692164"/>
          </a:xfrm>
        </p:grpSpPr>
        <p:sp>
          <p:nvSpPr>
            <p:cNvPr id="19" name="AutoShape 46"/>
            <p:cNvSpPr>
              <a:spLocks noChangeArrowheads="1"/>
            </p:cNvSpPr>
            <p:nvPr/>
          </p:nvSpPr>
          <p:spPr bwMode="auto">
            <a:xfrm>
              <a:off x="-1907902" y="5447936"/>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4512" y="544157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Galilê.</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6000" b="1">
                <a:solidFill>
                  <a:srgbClr val="FF0000"/>
                </a:solidFill>
                <a:latin typeface="Tahoma" panose="020B0604030504040204" pitchFamily="34" charset="0"/>
                <a:cs typeface="Tahoma" panose="020B0604030504040204" pitchFamily="34" charset="0"/>
              </a:rPr>
              <a:t>2</a:t>
            </a:r>
            <a:r>
              <a:rPr lang="en-US" sz="6000" b="1">
                <a:latin typeface="Tahoma" panose="020B0604030504040204" pitchFamily="34" charset="0"/>
                <a:cs typeface="Tahoma" panose="020B0604030504040204" pitchFamily="34" charset="0"/>
              </a:rPr>
              <a:t>. </a:t>
            </a:r>
            <a:r>
              <a:rPr lang="vi-VN" sz="6000" b="1">
                <a:solidFill>
                  <a:srgbClr val="FF0000"/>
                </a:solidFill>
                <a:latin typeface="Tahoma" panose="020B0604030504040204" pitchFamily="34" charset="0"/>
                <a:cs typeface="Tahoma" panose="020B0604030504040204" pitchFamily="34" charset="0"/>
              </a:rPr>
              <a:t>Ở đâu</a:t>
            </a:r>
            <a:r>
              <a:rPr lang="vi-VN" sz="6000" b="1">
                <a:latin typeface="Tahoma" panose="020B0604030504040204" pitchFamily="34" charset="0"/>
                <a:cs typeface="Tahoma" panose="020B0604030504040204" pitchFamily="34" charset="0"/>
              </a:rPr>
              <a:t>, Đức Giêsu đã kêu gọi các tông đồ đầu tiên</a:t>
            </a:r>
            <a:r>
              <a:rPr lang="en-US" sz="6000" b="1">
                <a:latin typeface="Tahoma" panose="020B0604030504040204" pitchFamily="34" charset="0"/>
                <a:cs typeface="Tahoma" panose="020B0604030504040204" pitchFamily="34" charset="0"/>
              </a:rPr>
              <a:t>?</a:t>
            </a:r>
            <a:endParaRPr lang="en-US" sz="600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Ngôn sứ Isaia.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Ngôn sứ Mikha.</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Ngôn sứ Êdêkien.</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Ngôn sứ Samuen.</a:t>
              </a:r>
            </a:p>
          </p:txBody>
        </p:sp>
      </p:grpSp>
      <p:grpSp>
        <p:nvGrpSpPr>
          <p:cNvPr id="9" name="Group 33"/>
          <p:cNvGrpSpPr>
            <a:grpSpLocks/>
          </p:cNvGrpSpPr>
          <p:nvPr/>
        </p:nvGrpSpPr>
        <p:grpSpPr bwMode="auto">
          <a:xfrm>
            <a:off x="-48988" y="2611244"/>
            <a:ext cx="12231924" cy="809331"/>
            <a:chOff x="-1907887" y="3955742"/>
            <a:chExt cx="10559189" cy="693704"/>
          </a:xfrm>
        </p:grpSpPr>
        <p:sp>
          <p:nvSpPr>
            <p:cNvPr id="19" name="AutoShape 46"/>
            <p:cNvSpPr>
              <a:spLocks noChangeArrowheads="1"/>
            </p:cNvSpPr>
            <p:nvPr/>
          </p:nvSpPr>
          <p:spPr bwMode="auto">
            <a:xfrm>
              <a:off x="-1907887" y="395574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72241" y="3963646"/>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Ngôn sứ Isaia.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a:solidFill>
                  <a:srgbClr val="FF0000"/>
                </a:solidFill>
                <a:latin typeface="Tahoma" panose="020B0604030504040204" pitchFamily="34" charset="0"/>
                <a:cs typeface="Tahoma" panose="020B0604030504040204" pitchFamily="34" charset="0"/>
              </a:rPr>
              <a:t>3</a:t>
            </a:r>
            <a:r>
              <a:rPr lang="en-US" sz="3600" b="1">
                <a:latin typeface="Tahoma" panose="020B0604030504040204" pitchFamily="34" charset="0"/>
                <a:cs typeface="Tahoma" panose="020B0604030504040204" pitchFamily="34" charset="0"/>
              </a:rPr>
              <a:t>. </a:t>
            </a:r>
            <a:r>
              <a:rPr lang="vi-VN" sz="3600" b="1">
                <a:latin typeface="Tahoma" panose="020B0604030504040204" pitchFamily="34" charset="0"/>
                <a:cs typeface="Tahoma" panose="020B0604030504040204" pitchFamily="34" charset="0"/>
              </a:rPr>
              <a:t>“Đoàn dân đang ngồi trong tối tăm đã thấy một ánh sáng huy hoàng, những kẻ đang ngồi trong vùng bóng tối của tử thần nay được ánh sáng bừng lên chiếu rọi.” </a:t>
            </a:r>
            <a:r>
              <a:rPr lang="vi-VN" sz="3600" b="1">
                <a:solidFill>
                  <a:srgbClr val="FF0000"/>
                </a:solidFill>
                <a:latin typeface="Tahoma" panose="020B0604030504040204" pitchFamily="34" charset="0"/>
                <a:cs typeface="Tahoma" panose="020B0604030504040204" pitchFamily="34" charset="0"/>
              </a:rPr>
              <a:t>Đây là lời của ngôn sứ nào</a:t>
            </a:r>
            <a:r>
              <a:rPr lang="vi-VN" sz="3600" b="1">
                <a:latin typeface="Tahoma" panose="020B0604030504040204" pitchFamily="34" charset="0"/>
                <a:cs typeface="Tahoma" panose="020B0604030504040204" pitchFamily="34" charset="0"/>
              </a:rPr>
              <a:t>?</a:t>
            </a:r>
            <a:endParaRPr lang="en-US" sz="360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Simon và Nathanaen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Phêrô và Giuđa</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Phêrô và Anrê.</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Gioan và Tađêô.</a:t>
              </a:r>
              <a:endParaRPr lang="pt-BR" sz="5400" b="1">
                <a:latin typeface="Times New Roman" pitchFamily="18" charset="0"/>
                <a:cs typeface="Times New Roman" pitchFamily="18" charset="0"/>
              </a:endParaRPr>
            </a:p>
          </p:txBody>
        </p:sp>
      </p:grpSp>
      <p:grpSp>
        <p:nvGrpSpPr>
          <p:cNvPr id="9" name="Group 33"/>
          <p:cNvGrpSpPr>
            <a:grpSpLocks/>
          </p:cNvGrpSpPr>
          <p:nvPr/>
        </p:nvGrpSpPr>
        <p:grpSpPr bwMode="auto">
          <a:xfrm>
            <a:off x="-49072" y="4374956"/>
            <a:ext cx="12244018" cy="800334"/>
            <a:chOff x="-1907887" y="5435505"/>
            <a:chExt cx="10569633" cy="685989"/>
          </a:xfrm>
        </p:grpSpPr>
        <p:sp>
          <p:nvSpPr>
            <p:cNvPr id="19" name="AutoShape 46"/>
            <p:cNvSpPr>
              <a:spLocks noChangeArrowheads="1"/>
            </p:cNvSpPr>
            <p:nvPr/>
          </p:nvSpPr>
          <p:spPr bwMode="auto">
            <a:xfrm>
              <a:off x="-1907887" y="5435694"/>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1797" y="5435505"/>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Ông Phêrô và Anrê.</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6000" b="1">
                <a:solidFill>
                  <a:srgbClr val="FF0000"/>
                </a:solidFill>
                <a:latin typeface="Tahoma" panose="020B0604030504040204" pitchFamily="34" charset="0"/>
                <a:cs typeface="Tahoma" panose="020B0604030504040204" pitchFamily="34" charset="0"/>
              </a:rPr>
              <a:t>4</a:t>
            </a:r>
            <a:r>
              <a:rPr lang="en-US" sz="6000" b="1">
                <a:latin typeface="Tahoma" panose="020B0604030504040204" pitchFamily="34" charset="0"/>
                <a:cs typeface="Tahoma" panose="020B0604030504040204" pitchFamily="34" charset="0"/>
              </a:rPr>
              <a:t>. </a:t>
            </a:r>
            <a:r>
              <a:rPr lang="vi-VN" sz="6000" b="1">
                <a:solidFill>
                  <a:schemeClr val="tx1"/>
                </a:solidFill>
                <a:latin typeface="Tahoma" panose="020B0604030504040204" pitchFamily="34" charset="0"/>
                <a:cs typeface="Tahoma" panose="020B0604030504040204" pitchFamily="34" charset="0"/>
              </a:rPr>
              <a:t>Những người được Đức Giêsu kêu gọi </a:t>
            </a:r>
            <a:r>
              <a:rPr lang="vi-VN" sz="6000" b="1">
                <a:solidFill>
                  <a:srgbClr val="FF0000"/>
                </a:solidFill>
                <a:latin typeface="Tahoma" panose="020B0604030504040204" pitchFamily="34" charset="0"/>
                <a:cs typeface="Tahoma" panose="020B0604030504040204" pitchFamily="34" charset="0"/>
              </a:rPr>
              <a:t>đầu tiên là ai</a:t>
            </a:r>
            <a:r>
              <a:rPr lang="vi-VN" sz="6000" b="1">
                <a:solidFill>
                  <a:schemeClr val="tx1"/>
                </a:solidFill>
                <a:latin typeface="Tahoma" panose="020B0604030504040204" pitchFamily="34" charset="0"/>
                <a:cs typeface="Tahoma" panose="020B0604030504040204" pitchFamily="34" charset="0"/>
              </a:rPr>
              <a:t>?</a:t>
            </a:r>
            <a:endParaRPr lang="en-US" sz="600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Thành các môn đệ thân tín của tôi.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Thành những người tài giỏi.</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Được mọi người ca tụng.</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Thành những kẻ lưới người như lưới cá.</a:t>
              </a:r>
              <a:endParaRPr lang="vi-VN" sz="4400" b="1">
                <a:latin typeface="Times New Roman" pitchFamily="18" charset="0"/>
                <a:cs typeface="Times New Roman" pitchFamily="18" charset="0"/>
              </a:endParaRPr>
            </a:p>
          </p:txBody>
        </p:sp>
      </p:grpSp>
      <p:grpSp>
        <p:nvGrpSpPr>
          <p:cNvPr id="9" name="Group 33"/>
          <p:cNvGrpSpPr>
            <a:grpSpLocks/>
          </p:cNvGrpSpPr>
          <p:nvPr/>
        </p:nvGrpSpPr>
        <p:grpSpPr bwMode="auto">
          <a:xfrm>
            <a:off x="-48971" y="5225287"/>
            <a:ext cx="12242872" cy="801423"/>
            <a:chOff x="-1907887" y="6173815"/>
            <a:chExt cx="10568642" cy="686927"/>
          </a:xfrm>
        </p:grpSpPr>
        <p:sp>
          <p:nvSpPr>
            <p:cNvPr id="19" name="AutoShape 46"/>
            <p:cNvSpPr>
              <a:spLocks noChangeArrowheads="1"/>
            </p:cNvSpPr>
            <p:nvPr/>
          </p:nvSpPr>
          <p:spPr bwMode="auto">
            <a:xfrm>
              <a:off x="-1907887" y="617494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2788" y="6173815"/>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Thành những kẻ lưới người như lưới cá.</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5000" b="1">
                <a:solidFill>
                  <a:srgbClr val="FF0000"/>
                </a:solidFill>
                <a:latin typeface="Tahoma" panose="020B0604030504040204" pitchFamily="34" charset="0"/>
                <a:cs typeface="Tahoma" panose="020B0604030504040204" pitchFamily="34" charset="0"/>
              </a:rPr>
              <a:t>5</a:t>
            </a:r>
            <a:r>
              <a:rPr lang="en-US" sz="5000" b="1">
                <a:solidFill>
                  <a:schemeClr val="tx1"/>
                </a:solidFill>
                <a:latin typeface="Tahoma" panose="020B0604030504040204" pitchFamily="34" charset="0"/>
                <a:cs typeface="Tahoma" panose="020B0604030504040204" pitchFamily="34" charset="0"/>
              </a:rPr>
              <a:t>. </a:t>
            </a:r>
            <a:r>
              <a:rPr lang="vi-VN" sz="5000" b="1">
                <a:solidFill>
                  <a:schemeClr val="tx1"/>
                </a:solidFill>
                <a:latin typeface="Tahoma" panose="020B0604030504040204" pitchFamily="34" charset="0"/>
                <a:cs typeface="Tahoma" panose="020B0604030504040204" pitchFamily="34" charset="0"/>
              </a:rPr>
              <a:t>Lời Đức Giêsu nói với các môn đệ đầu tiên: “Các anh hãy theo tôi, tôi sẽ làm cho các anh </a:t>
            </a:r>
            <a:r>
              <a:rPr lang="vi-VN" sz="5000" b="1">
                <a:solidFill>
                  <a:srgbClr val="FF0000"/>
                </a:solidFill>
                <a:latin typeface="Tahoma" panose="020B0604030504040204" pitchFamily="34" charset="0"/>
                <a:cs typeface="Tahoma" panose="020B0604030504040204" pitchFamily="34" charset="0"/>
              </a:rPr>
              <a:t>… …</a:t>
            </a:r>
            <a:r>
              <a:rPr lang="vi-VN" sz="5000" b="1">
                <a:solidFill>
                  <a:schemeClr val="tx1"/>
                </a:solidFill>
                <a:latin typeface="Tahoma" panose="020B0604030504040204" pitchFamily="34" charset="0"/>
                <a:cs typeface="Tahoma" panose="020B0604030504040204" pitchFamily="34" charset="0"/>
              </a:rPr>
              <a:t>”</a:t>
            </a:r>
            <a:endParaRPr lang="en-US" sz="500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ar: 10 Points 18">
            <a:extLst>
              <a:ext uri="{FF2B5EF4-FFF2-40B4-BE49-F238E27FC236}">
                <a16:creationId xmlns:a16="http://schemas.microsoft.com/office/drawing/2014/main" id="{7DDA5614-72C5-4089-8576-05FAC9405CCA}"/>
              </a:ext>
            </a:extLst>
          </p:cNvPr>
          <p:cNvSpPr/>
          <p:nvPr/>
        </p:nvSpPr>
        <p:spPr>
          <a:xfrm>
            <a:off x="329946" y="108274"/>
            <a:ext cx="679704" cy="646669"/>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29946" y="917670"/>
            <a:ext cx="679704" cy="646669"/>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29946" y="1722170"/>
            <a:ext cx="679704" cy="646669"/>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29946" y="2531566"/>
            <a:ext cx="679704" cy="646669"/>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29946" y="3340962"/>
            <a:ext cx="679704" cy="646669"/>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29946" y="4150358"/>
            <a:ext cx="679704" cy="646669"/>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3" name="Table 2">
            <a:extLst>
              <a:ext uri="{FF2B5EF4-FFF2-40B4-BE49-F238E27FC236}">
                <a16:creationId xmlns:a16="http://schemas.microsoft.com/office/drawing/2014/main" id="{9EC2A969-C51A-4397-A593-F65951ADCBB1}"/>
              </a:ext>
            </a:extLst>
          </p:cNvPr>
          <p:cNvGraphicFramePr>
            <a:graphicFrameLocks noGrp="1"/>
          </p:cNvGraphicFramePr>
          <p:nvPr>
            <p:extLst>
              <p:ext uri="{D42A27DB-BD31-4B8C-83A1-F6EECF244321}">
                <p14:modId xmlns:p14="http://schemas.microsoft.com/office/powerpoint/2010/main" val="2594094055"/>
              </p:ext>
            </p:extLst>
          </p:nvPr>
        </p:nvGraphicFramePr>
        <p:xfrm>
          <a:off x="1490869" y="70948"/>
          <a:ext cx="8756370" cy="4848924"/>
        </p:xfrm>
        <a:graphic>
          <a:graphicData uri="http://schemas.openxmlformats.org/drawingml/2006/table">
            <a:tbl>
              <a:tblPr firstRow="1" firstCol="1" bandRow="1"/>
              <a:tblGrid>
                <a:gridCol w="875637">
                  <a:extLst>
                    <a:ext uri="{9D8B030D-6E8A-4147-A177-3AD203B41FA5}">
                      <a16:colId xmlns:a16="http://schemas.microsoft.com/office/drawing/2014/main" val="2471468663"/>
                    </a:ext>
                  </a:extLst>
                </a:gridCol>
                <a:gridCol w="875637">
                  <a:extLst>
                    <a:ext uri="{9D8B030D-6E8A-4147-A177-3AD203B41FA5}">
                      <a16:colId xmlns:a16="http://schemas.microsoft.com/office/drawing/2014/main" val="3932227059"/>
                    </a:ext>
                  </a:extLst>
                </a:gridCol>
                <a:gridCol w="875637">
                  <a:extLst>
                    <a:ext uri="{9D8B030D-6E8A-4147-A177-3AD203B41FA5}">
                      <a16:colId xmlns:a16="http://schemas.microsoft.com/office/drawing/2014/main" val="3166227942"/>
                    </a:ext>
                  </a:extLst>
                </a:gridCol>
                <a:gridCol w="875637">
                  <a:extLst>
                    <a:ext uri="{9D8B030D-6E8A-4147-A177-3AD203B41FA5}">
                      <a16:colId xmlns:a16="http://schemas.microsoft.com/office/drawing/2014/main" val="2914923000"/>
                    </a:ext>
                  </a:extLst>
                </a:gridCol>
                <a:gridCol w="875637">
                  <a:extLst>
                    <a:ext uri="{9D8B030D-6E8A-4147-A177-3AD203B41FA5}">
                      <a16:colId xmlns:a16="http://schemas.microsoft.com/office/drawing/2014/main" val="1740027629"/>
                    </a:ext>
                  </a:extLst>
                </a:gridCol>
                <a:gridCol w="875637">
                  <a:extLst>
                    <a:ext uri="{9D8B030D-6E8A-4147-A177-3AD203B41FA5}">
                      <a16:colId xmlns:a16="http://schemas.microsoft.com/office/drawing/2014/main" val="2860124974"/>
                    </a:ext>
                  </a:extLst>
                </a:gridCol>
                <a:gridCol w="875637">
                  <a:extLst>
                    <a:ext uri="{9D8B030D-6E8A-4147-A177-3AD203B41FA5}">
                      <a16:colId xmlns:a16="http://schemas.microsoft.com/office/drawing/2014/main" val="2348613935"/>
                    </a:ext>
                  </a:extLst>
                </a:gridCol>
                <a:gridCol w="875637">
                  <a:extLst>
                    <a:ext uri="{9D8B030D-6E8A-4147-A177-3AD203B41FA5}">
                      <a16:colId xmlns:a16="http://schemas.microsoft.com/office/drawing/2014/main" val="2600885592"/>
                    </a:ext>
                  </a:extLst>
                </a:gridCol>
                <a:gridCol w="875637">
                  <a:extLst>
                    <a:ext uri="{9D8B030D-6E8A-4147-A177-3AD203B41FA5}">
                      <a16:colId xmlns:a16="http://schemas.microsoft.com/office/drawing/2014/main" val="4241551570"/>
                    </a:ext>
                  </a:extLst>
                </a:gridCol>
                <a:gridCol w="875637">
                  <a:extLst>
                    <a:ext uri="{9D8B030D-6E8A-4147-A177-3AD203B41FA5}">
                      <a16:colId xmlns:a16="http://schemas.microsoft.com/office/drawing/2014/main" val="3460383332"/>
                    </a:ext>
                  </a:extLst>
                </a:gridCol>
              </a:tblGrid>
              <a:tr h="808154">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Á</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H</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S</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Á</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G</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6295954"/>
                  </a:ext>
                </a:extLst>
              </a:tr>
              <a:tr h="808154">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C</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H</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À</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I</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L</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Ư</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Ớ</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I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20956189"/>
                  </a:ext>
                </a:extLst>
              </a:tr>
              <a:tr h="808154">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S</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I</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M</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O</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049802"/>
                  </a:ext>
                </a:extLst>
              </a:tr>
              <a:tr h="808154">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H</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U</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Y</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H</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O</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À</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G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8180569"/>
                  </a:ext>
                </a:extLst>
              </a:tr>
              <a:tr h="808154">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Ư</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Ớ</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C</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T</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R</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Ờ</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I</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481154093"/>
                  </a:ext>
                </a:extLst>
              </a:tr>
              <a:tr h="808154">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G</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A</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L</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I</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L</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Ê</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3656606"/>
                  </a:ext>
                </a:extLst>
              </a:tr>
            </a:tbl>
          </a:graphicData>
        </a:graphic>
      </p:graphicFrame>
      <p:sp>
        <p:nvSpPr>
          <p:cNvPr id="13" name="Rectangle 12">
            <a:extLst>
              <a:ext uri="{FF2B5EF4-FFF2-40B4-BE49-F238E27FC236}">
                <a16:creationId xmlns:a16="http://schemas.microsoft.com/office/drawing/2014/main" id="{52C1B163-DFAB-4BE9-8492-A5D8131683AA}"/>
              </a:ext>
            </a:extLst>
          </p:cNvPr>
          <p:cNvSpPr/>
          <p:nvPr/>
        </p:nvSpPr>
        <p:spPr>
          <a:xfrm>
            <a:off x="-7927" y="5009558"/>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srgbClr val="FF0000"/>
                </a:solidFill>
                <a:latin typeface="Verdana" panose="020B0604030504040204" pitchFamily="34" charset="0"/>
                <a:ea typeface="Verdana" panose="020B0604030504040204" pitchFamily="34" charset="0"/>
              </a:rPr>
              <a:t>1</a:t>
            </a:r>
            <a:r>
              <a:rPr lang="vi-VN" sz="4000" b="1" dirty="0">
                <a:solidFill>
                  <a:schemeClr val="tx1"/>
                </a:solidFill>
                <a:latin typeface="Verdana" panose="020B0604030504040204" pitchFamily="34" charset="0"/>
                <a:ea typeface="Verdana" panose="020B0604030504040204" pitchFamily="34" charset="0"/>
              </a:rPr>
              <a:t>.</a:t>
            </a:r>
            <a:r>
              <a:rPr lang="vi-VN" sz="4000" b="1">
                <a:solidFill>
                  <a:schemeClr val="tx1"/>
                </a:solidFill>
                <a:latin typeface="Verdana" panose="020B0604030504040204" pitchFamily="34" charset="0"/>
                <a:ea typeface="Verdana" panose="020B0604030504040204" pitchFamily="34" charset="0"/>
              </a:rPr>
              <a:t>	ĐOÀN DÂN ĐANG NGỒI TRONG CẢNH TỐI TĂM ĐÃ THẤY MỘT </a:t>
            </a:r>
            <a:r>
              <a:rPr lang="en-US" sz="4000" b="1">
                <a:solidFill>
                  <a:srgbClr val="FF0000"/>
                </a:solidFill>
                <a:latin typeface="Verdana" panose="020B0604030504040204" pitchFamily="34" charset="0"/>
                <a:ea typeface="Verdana" panose="020B0604030504040204" pitchFamily="34" charset="0"/>
              </a:rPr>
              <a:t>CÁI </a:t>
            </a:r>
            <a:r>
              <a:rPr lang="vi-VN" sz="4000" b="1">
                <a:solidFill>
                  <a:srgbClr val="FF0000"/>
                </a:solidFill>
                <a:latin typeface="Verdana" panose="020B0604030504040204" pitchFamily="34" charset="0"/>
                <a:ea typeface="Verdana" panose="020B0604030504040204" pitchFamily="34" charset="0"/>
              </a:rPr>
              <a:t>GÌ</a:t>
            </a:r>
            <a:r>
              <a:rPr lang="en-US" sz="4000" b="1">
                <a:solidFill>
                  <a:srgbClr val="FF0000"/>
                </a:solidFill>
                <a:latin typeface="Verdana" panose="020B0604030504040204" pitchFamily="34" charset="0"/>
                <a:ea typeface="Verdana" panose="020B0604030504040204" pitchFamily="34" charset="0"/>
              </a:rPr>
              <a:t> </a:t>
            </a:r>
            <a:r>
              <a:rPr lang="en-US" sz="4000" b="1">
                <a:solidFill>
                  <a:schemeClr val="tx1"/>
                </a:solidFill>
                <a:latin typeface="Verdana" panose="020B0604030504040204" pitchFamily="34" charset="0"/>
                <a:ea typeface="Verdana" panose="020B0604030504040204" pitchFamily="34" charset="0"/>
              </a:rPr>
              <a:t>HUY HOÀNG</a:t>
            </a:r>
            <a:r>
              <a:rPr lang="vi-VN" sz="4000" b="1">
                <a:solidFill>
                  <a:schemeClr val="tx1"/>
                </a:solidFill>
                <a:latin typeface="Verdana" panose="020B0604030504040204" pitchFamily="34" charset="0"/>
                <a:ea typeface="Verdana" panose="020B0604030504040204" pitchFamily="34" charset="0"/>
              </a:rPr>
              <a:t>?</a:t>
            </a:r>
            <a:endParaRPr lang="en-US" sz="4000" b="1" dirty="0">
              <a:solidFill>
                <a:schemeClr val="tx1"/>
              </a:solidFill>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CB3FA11F-4AA6-4659-A4FD-C161F57DBD57}"/>
              </a:ext>
            </a:extLst>
          </p:cNvPr>
          <p:cNvSpPr/>
          <p:nvPr/>
        </p:nvSpPr>
        <p:spPr>
          <a:xfrm>
            <a:off x="7927" y="5018715"/>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srgbClr val="FF0000"/>
                </a:solidFill>
                <a:latin typeface="Verdana" panose="020B0604030504040204" pitchFamily="34" charset="0"/>
                <a:ea typeface="Verdana" panose="020B0604030504040204" pitchFamily="34" charset="0"/>
              </a:rPr>
              <a:t>2</a:t>
            </a:r>
            <a:r>
              <a:rPr lang="vi-VN" sz="4000" b="1" dirty="0">
                <a:solidFill>
                  <a:schemeClr val="tx1"/>
                </a:solidFill>
                <a:latin typeface="Verdana" panose="020B0604030504040204" pitchFamily="34" charset="0"/>
                <a:ea typeface="Verdana" panose="020B0604030504040204" pitchFamily="34" charset="0"/>
              </a:rPr>
              <a:t>.</a:t>
            </a:r>
            <a:r>
              <a:rPr lang="vi-VN" sz="4000" b="1">
                <a:solidFill>
                  <a:schemeClr val="tx1"/>
                </a:solidFill>
                <a:latin typeface="Verdana" panose="020B0604030504040204" pitchFamily="34" charset="0"/>
                <a:ea typeface="Verdana" panose="020B0604030504040204" pitchFamily="34" charset="0"/>
              </a:rPr>
              <a:t>	LẬP TỨC ÔNG PHÊRÔ VÀ ANRÊ BỎ </a:t>
            </a:r>
            <a:r>
              <a:rPr lang="vi-VN" sz="4000" b="1">
                <a:solidFill>
                  <a:srgbClr val="FF0000"/>
                </a:solidFill>
                <a:latin typeface="Verdana" panose="020B0604030504040204" pitchFamily="34" charset="0"/>
                <a:ea typeface="Verdana" panose="020B0604030504040204" pitchFamily="34" charset="0"/>
              </a:rPr>
              <a:t>CÁI GÌ</a:t>
            </a:r>
            <a:r>
              <a:rPr lang="vi-VN" sz="4000" b="1">
                <a:solidFill>
                  <a:schemeClr val="tx1"/>
                </a:solidFill>
                <a:latin typeface="Verdana" panose="020B0604030504040204" pitchFamily="34" charset="0"/>
                <a:ea typeface="Verdana" panose="020B0604030504040204" pitchFamily="34" charset="0"/>
              </a:rPr>
              <a:t> MÀ ĐI THEO NGƯỜI</a:t>
            </a:r>
            <a:r>
              <a:rPr lang="en-US" sz="4000" b="1">
                <a:solidFill>
                  <a:schemeClr val="tx1"/>
                </a:solidFill>
                <a:latin typeface="Verdana" panose="020B0604030504040204" pitchFamily="34" charset="0"/>
                <a:ea typeface="Verdana" panose="020B0604030504040204" pitchFamily="34" charset="0"/>
              </a:rPr>
              <a:t>?</a:t>
            </a:r>
            <a:endParaRPr lang="en-US" sz="4000" b="1" dirty="0">
              <a:solidFill>
                <a:schemeClr val="tx1"/>
              </a:solidFill>
              <a:latin typeface="Verdana" panose="020B0604030504040204" pitchFamily="34" charset="0"/>
              <a:ea typeface="Verdana" panose="020B0604030504040204" pitchFamily="34" charset="0"/>
            </a:endParaRPr>
          </a:p>
        </p:txBody>
      </p:sp>
      <p:sp>
        <p:nvSpPr>
          <p:cNvPr id="15" name="Rectangle 14">
            <a:extLst>
              <a:ext uri="{FF2B5EF4-FFF2-40B4-BE49-F238E27FC236}">
                <a16:creationId xmlns:a16="http://schemas.microsoft.com/office/drawing/2014/main" id="{13497716-C7FF-4E2D-9057-5E2DB110F34E}"/>
              </a:ext>
            </a:extLst>
          </p:cNvPr>
          <p:cNvSpPr/>
          <p:nvPr/>
        </p:nvSpPr>
        <p:spPr>
          <a:xfrm>
            <a:off x="-3648" y="5025807"/>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dirty="0">
                <a:solidFill>
                  <a:srgbClr val="FF0000"/>
                </a:solidFill>
                <a:latin typeface="Verdana" panose="020B0604030504040204" pitchFamily="34" charset="0"/>
                <a:ea typeface="Verdana" panose="020B0604030504040204" pitchFamily="34" charset="0"/>
              </a:rPr>
              <a:t>3</a:t>
            </a:r>
            <a:r>
              <a:rPr lang="vi-VN" sz="4400" b="1" dirty="0">
                <a:solidFill>
                  <a:schemeClr val="tx1"/>
                </a:solidFill>
                <a:latin typeface="Verdana" panose="020B0604030504040204" pitchFamily="34" charset="0"/>
                <a:ea typeface="Verdana" panose="020B0604030504040204" pitchFamily="34" charset="0"/>
              </a:rPr>
              <a:t>.</a:t>
            </a:r>
            <a:r>
              <a:rPr lang="vi-VN" sz="4400" b="1">
                <a:solidFill>
                  <a:schemeClr val="tx1"/>
                </a:solidFill>
                <a:latin typeface="Verdana" panose="020B0604030504040204" pitchFamily="34" charset="0"/>
                <a:ea typeface="Verdana" panose="020B0604030504040204" pitchFamily="34" charset="0"/>
              </a:rPr>
              <a:t>	</a:t>
            </a:r>
            <a:r>
              <a:rPr lang="en-US" sz="4400" b="1">
                <a:solidFill>
                  <a:schemeClr val="tx1"/>
                </a:solidFill>
                <a:latin typeface="Verdana" panose="020B0604030504040204" pitchFamily="34" charset="0"/>
                <a:ea typeface="Verdana" panose="020B0604030504040204" pitchFamily="34" charset="0"/>
              </a:rPr>
              <a:t>ÔNG PHÊRÔ CÒN CÓ TÊN GỌI KHÁC </a:t>
            </a:r>
            <a:r>
              <a:rPr lang="en-US" sz="4400" b="1">
                <a:solidFill>
                  <a:srgbClr val="FF0000"/>
                </a:solidFill>
                <a:latin typeface="Verdana" panose="020B0604030504040204" pitchFamily="34" charset="0"/>
                <a:ea typeface="Verdana" panose="020B0604030504040204" pitchFamily="34" charset="0"/>
              </a:rPr>
              <a:t>LÀ GÌ</a:t>
            </a:r>
            <a:r>
              <a:rPr lang="en-US" sz="4400" b="1">
                <a:solidFill>
                  <a:schemeClr val="tx1"/>
                </a:solidFill>
                <a:latin typeface="Verdana" panose="020B0604030504040204" pitchFamily="34" charset="0"/>
                <a:ea typeface="Verdana" panose="020B0604030504040204" pitchFamily="34" charset="0"/>
              </a:rPr>
              <a:t>?</a:t>
            </a:r>
            <a:endParaRPr lang="en-US" sz="4400" b="1" dirty="0">
              <a:solidFill>
                <a:schemeClr val="tx1"/>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80ECDB63-FA85-4DA4-8E25-70CB8655538B}"/>
              </a:ext>
            </a:extLst>
          </p:cNvPr>
          <p:cNvSpPr/>
          <p:nvPr/>
        </p:nvSpPr>
        <p:spPr>
          <a:xfrm>
            <a:off x="-3648" y="5018427"/>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srgbClr val="FF0000"/>
                </a:solidFill>
                <a:latin typeface="Verdana" panose="020B0604030504040204" pitchFamily="34" charset="0"/>
                <a:ea typeface="Verdana" panose="020B0604030504040204" pitchFamily="34" charset="0"/>
              </a:rPr>
              <a:t>4</a:t>
            </a:r>
            <a:r>
              <a:rPr lang="vi-VN" sz="4000" b="1" dirty="0">
                <a:solidFill>
                  <a:schemeClr val="tx1"/>
                </a:solidFill>
                <a:latin typeface="Verdana" panose="020B0604030504040204" pitchFamily="34" charset="0"/>
                <a:ea typeface="Verdana" panose="020B0604030504040204" pitchFamily="34" charset="0"/>
              </a:rPr>
              <a:t>.</a:t>
            </a:r>
            <a:r>
              <a:rPr lang="vi-VN" sz="4000" b="1">
                <a:solidFill>
                  <a:schemeClr val="tx1"/>
                </a:solidFill>
                <a:latin typeface="Verdana" panose="020B0604030504040204" pitchFamily="34" charset="0"/>
                <a:ea typeface="Verdana" panose="020B0604030504040204" pitchFamily="34" charset="0"/>
              </a:rPr>
              <a:t>	ĐOÀN DÂN ĐANG NGỒI TRONG CẢNH TỐI TĂM ĐÃ THẤY MỘT </a:t>
            </a:r>
            <a:r>
              <a:rPr lang="vi-VN" sz="4000" b="1">
                <a:solidFill>
                  <a:srgbClr val="FF0000"/>
                </a:solidFill>
                <a:latin typeface="Verdana" panose="020B0604030504040204" pitchFamily="34" charset="0"/>
                <a:ea typeface="Verdana" panose="020B0604030504040204" pitchFamily="34" charset="0"/>
              </a:rPr>
              <a:t>ÁNH SÁNG GÌ</a:t>
            </a:r>
            <a:r>
              <a:rPr lang="vi-VN" sz="4000" b="1">
                <a:solidFill>
                  <a:schemeClr val="tx1"/>
                </a:solidFill>
                <a:latin typeface="Verdana" panose="020B0604030504040204" pitchFamily="34" charset="0"/>
                <a:ea typeface="Verdana" panose="020B0604030504040204" pitchFamily="34" charset="0"/>
              </a:rPr>
              <a:t>?</a:t>
            </a:r>
            <a:endParaRPr lang="en-US" sz="4000" b="1" dirty="0">
              <a:solidFill>
                <a:schemeClr val="tx1"/>
              </a:solidFill>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96FB0B9A-6540-4ECC-8BC6-DA6FA93DE82A}"/>
              </a:ext>
            </a:extLst>
          </p:cNvPr>
          <p:cNvSpPr/>
          <p:nvPr/>
        </p:nvSpPr>
        <p:spPr>
          <a:xfrm>
            <a:off x="-5729" y="5019635"/>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srgbClr val="FF0000"/>
                </a:solidFill>
                <a:latin typeface="Verdana" panose="020B0604030504040204" pitchFamily="34" charset="0"/>
                <a:ea typeface="Verdana" panose="020B0604030504040204" pitchFamily="34" charset="0"/>
              </a:rPr>
              <a:t>5</a:t>
            </a:r>
            <a:r>
              <a:rPr lang="vi-VN" sz="4000" b="1" dirty="0">
                <a:solidFill>
                  <a:schemeClr val="tx1"/>
                </a:solidFill>
                <a:latin typeface="Verdana" panose="020B0604030504040204" pitchFamily="34" charset="0"/>
                <a:ea typeface="Verdana" panose="020B0604030504040204" pitchFamily="34" charset="0"/>
              </a:rPr>
              <a:t>.</a:t>
            </a:r>
            <a:r>
              <a:rPr lang="vi-VN" sz="4000" b="1">
                <a:solidFill>
                  <a:schemeClr val="tx1"/>
                </a:solidFill>
                <a:latin typeface="Verdana" panose="020B0604030504040204" pitchFamily="34" charset="0"/>
                <a:ea typeface="Verdana" panose="020B0604030504040204" pitchFamily="34" charset="0"/>
              </a:rPr>
              <a:t>	</a:t>
            </a:r>
            <a:r>
              <a:rPr lang="en-US" sz="4000" b="1">
                <a:solidFill>
                  <a:schemeClr val="tx1"/>
                </a:solidFill>
                <a:latin typeface="Verdana" panose="020B0604030504040204" pitchFamily="34" charset="0"/>
                <a:ea typeface="Verdana" panose="020B0604030504040204" pitchFamily="34" charset="0"/>
              </a:rPr>
              <a:t>ĐỨC GIÊSU NÓI: </a:t>
            </a:r>
            <a:r>
              <a:rPr lang="en-US" sz="4000" b="1">
                <a:solidFill>
                  <a:srgbClr val="FF0000"/>
                </a:solidFill>
                <a:latin typeface="Verdana" panose="020B0604030504040204" pitchFamily="34" charset="0"/>
                <a:ea typeface="Verdana" panose="020B0604030504040204" pitchFamily="34" charset="0"/>
              </a:rPr>
              <a:t>CÁI GÌ </a:t>
            </a:r>
            <a:r>
              <a:rPr lang="en-US" sz="4000" b="1">
                <a:solidFill>
                  <a:schemeClr val="tx1"/>
                </a:solidFill>
                <a:latin typeface="Verdana" panose="020B0604030504040204" pitchFamily="34" charset="0"/>
                <a:ea typeface="Verdana" panose="020B0604030504040204" pitchFamily="34" charset="0"/>
              </a:rPr>
              <a:t>ĐÃ ĐẾN GẦN?</a:t>
            </a:r>
            <a:endParaRPr lang="en-US" sz="4000" b="1" dirty="0">
              <a:solidFill>
                <a:schemeClr val="tx1"/>
              </a:solidFill>
              <a:latin typeface="Verdana" panose="020B0604030504040204" pitchFamily="34" charset="0"/>
              <a:ea typeface="Verdana" panose="020B0604030504040204" pitchFamily="34" charset="0"/>
            </a:endParaRPr>
          </a:p>
        </p:txBody>
      </p:sp>
      <p:sp>
        <p:nvSpPr>
          <p:cNvPr id="18" name="Rectangle 17">
            <a:extLst>
              <a:ext uri="{FF2B5EF4-FFF2-40B4-BE49-F238E27FC236}">
                <a16:creationId xmlns:a16="http://schemas.microsoft.com/office/drawing/2014/main" id="{F81F0609-1DA9-4D0E-AD50-2733787A1B27}"/>
              </a:ext>
            </a:extLst>
          </p:cNvPr>
          <p:cNvSpPr/>
          <p:nvPr/>
        </p:nvSpPr>
        <p:spPr>
          <a:xfrm>
            <a:off x="1233" y="5022721"/>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srgbClr val="FF0000"/>
                </a:solidFill>
                <a:latin typeface="Verdana" panose="020B0604030504040204" pitchFamily="34" charset="0"/>
                <a:ea typeface="Verdana" panose="020B0604030504040204" pitchFamily="34" charset="0"/>
              </a:rPr>
              <a:t>6</a:t>
            </a:r>
            <a:r>
              <a:rPr lang="vi-VN" sz="4000" b="1" dirty="0">
                <a:solidFill>
                  <a:schemeClr val="tx1"/>
                </a:solidFill>
                <a:latin typeface="Verdana" panose="020B0604030504040204" pitchFamily="34" charset="0"/>
                <a:ea typeface="Verdana" panose="020B0604030504040204" pitchFamily="34" charset="0"/>
              </a:rPr>
              <a:t>.</a:t>
            </a:r>
            <a:r>
              <a:rPr lang="vi-VN" sz="4000" b="1">
                <a:solidFill>
                  <a:schemeClr val="tx1"/>
                </a:solidFill>
                <a:latin typeface="Verdana" panose="020B0604030504040204" pitchFamily="34" charset="0"/>
                <a:ea typeface="Verdana" panose="020B0604030504040204" pitchFamily="34" charset="0"/>
              </a:rPr>
              <a:t>	</a:t>
            </a:r>
            <a:r>
              <a:rPr lang="en-US" sz="4000" b="1">
                <a:solidFill>
                  <a:schemeClr val="tx1"/>
                </a:solidFill>
                <a:latin typeface="Verdana" panose="020B0604030504040204" pitchFamily="34" charset="0"/>
                <a:ea typeface="Verdana" panose="020B0604030504040204" pitchFamily="34" charset="0"/>
              </a:rPr>
              <a:t>KHI ĐỨC GIÊSU BIẾT ÔNG GIOAN BỊ NỘP, NGƯỜI LÁNH QUA </a:t>
            </a:r>
            <a:r>
              <a:rPr lang="en-US" sz="4000" b="1">
                <a:solidFill>
                  <a:srgbClr val="FF0000"/>
                </a:solidFill>
                <a:latin typeface="Verdana" panose="020B0604030504040204" pitchFamily="34" charset="0"/>
                <a:ea typeface="Verdana" panose="020B0604030504040204" pitchFamily="34" charset="0"/>
              </a:rPr>
              <a:t>MIỀN NÀO</a:t>
            </a:r>
            <a:r>
              <a:rPr lang="en-US" sz="4000" b="1">
                <a:solidFill>
                  <a:schemeClr val="tx1"/>
                </a:solidFill>
                <a:latin typeface="Verdana" panose="020B0604030504040204" pitchFamily="34" charset="0"/>
                <a:ea typeface="Verdana" panose="020B0604030504040204" pitchFamily="34" charset="0"/>
              </a:rPr>
              <a:t>?</a:t>
            </a:r>
            <a:endParaRPr lang="en-US" sz="4000" b="1" dirty="0">
              <a:solidFill>
                <a:schemeClr val="tx1"/>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A7DDC855-F459-4C83-8CAA-C0339AF2DE01}"/>
              </a:ext>
            </a:extLst>
          </p:cNvPr>
          <p:cNvSpPr/>
          <p:nvPr/>
        </p:nvSpPr>
        <p:spPr>
          <a:xfrm>
            <a:off x="2365669" y="409298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BEE9C266-1D57-4669-9CF7-069ED3E620BF}"/>
              </a:ext>
            </a:extLst>
          </p:cNvPr>
          <p:cNvSpPr/>
          <p:nvPr/>
        </p:nvSpPr>
        <p:spPr>
          <a:xfrm>
            <a:off x="3241340" y="409298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22F6112C-5839-44B8-B6E2-8E6B53AC8460}"/>
              </a:ext>
            </a:extLst>
          </p:cNvPr>
          <p:cNvSpPr/>
          <p:nvPr/>
        </p:nvSpPr>
        <p:spPr>
          <a:xfrm>
            <a:off x="4116140" y="409298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697ABA42-0A48-48FB-B1F7-8C6DC29BB088}"/>
              </a:ext>
            </a:extLst>
          </p:cNvPr>
          <p:cNvSpPr/>
          <p:nvPr/>
        </p:nvSpPr>
        <p:spPr>
          <a:xfrm>
            <a:off x="4994254" y="409298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4B78E4B3-66AA-47A5-A5B0-3A0646AADDDB}"/>
              </a:ext>
            </a:extLst>
          </p:cNvPr>
          <p:cNvSpPr/>
          <p:nvPr/>
        </p:nvSpPr>
        <p:spPr>
          <a:xfrm>
            <a:off x="5869054" y="409298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C55524D7-1684-4360-B31E-13E3F85026A9}"/>
              </a:ext>
            </a:extLst>
          </p:cNvPr>
          <p:cNvSpPr/>
          <p:nvPr/>
        </p:nvSpPr>
        <p:spPr>
          <a:xfrm>
            <a:off x="6743854" y="409298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Rectangle 68">
            <a:extLst>
              <a:ext uri="{FF2B5EF4-FFF2-40B4-BE49-F238E27FC236}">
                <a16:creationId xmlns:a16="http://schemas.microsoft.com/office/drawing/2014/main" id="{2B613A78-1D3E-45C1-B591-C9BD54D703D1}"/>
              </a:ext>
            </a:extLst>
          </p:cNvPr>
          <p:cNvSpPr/>
          <p:nvPr/>
        </p:nvSpPr>
        <p:spPr>
          <a:xfrm>
            <a:off x="2365669" y="5883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Rectangle 69">
            <a:extLst>
              <a:ext uri="{FF2B5EF4-FFF2-40B4-BE49-F238E27FC236}">
                <a16:creationId xmlns:a16="http://schemas.microsoft.com/office/drawing/2014/main" id="{B04FC52A-67A5-4E54-B305-37F6BC6DFA22}"/>
              </a:ext>
            </a:extLst>
          </p:cNvPr>
          <p:cNvSpPr/>
          <p:nvPr/>
        </p:nvSpPr>
        <p:spPr>
          <a:xfrm>
            <a:off x="3241340" y="5883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Rectangle 70">
            <a:extLst>
              <a:ext uri="{FF2B5EF4-FFF2-40B4-BE49-F238E27FC236}">
                <a16:creationId xmlns:a16="http://schemas.microsoft.com/office/drawing/2014/main" id="{5E6FFECD-3CB5-4885-A898-444F03C965EC}"/>
              </a:ext>
            </a:extLst>
          </p:cNvPr>
          <p:cNvSpPr/>
          <p:nvPr/>
        </p:nvSpPr>
        <p:spPr>
          <a:xfrm>
            <a:off x="4116140" y="5883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6" name="Rectangle 75">
            <a:extLst>
              <a:ext uri="{FF2B5EF4-FFF2-40B4-BE49-F238E27FC236}">
                <a16:creationId xmlns:a16="http://schemas.microsoft.com/office/drawing/2014/main" id="{75B641CF-BEC0-4BE5-9EB7-6DDA45F505CD}"/>
              </a:ext>
            </a:extLst>
          </p:cNvPr>
          <p:cNvSpPr/>
          <p:nvPr/>
        </p:nvSpPr>
        <p:spPr>
          <a:xfrm>
            <a:off x="4994254" y="5883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Rectangle 78">
            <a:extLst>
              <a:ext uri="{FF2B5EF4-FFF2-40B4-BE49-F238E27FC236}">
                <a16:creationId xmlns:a16="http://schemas.microsoft.com/office/drawing/2014/main" id="{455D71FF-8A2E-4C8A-8E53-B728C8C779E6}"/>
              </a:ext>
            </a:extLst>
          </p:cNvPr>
          <p:cNvSpPr/>
          <p:nvPr/>
        </p:nvSpPr>
        <p:spPr>
          <a:xfrm>
            <a:off x="5869054" y="5883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Rectangle 79">
            <a:extLst>
              <a:ext uri="{FF2B5EF4-FFF2-40B4-BE49-F238E27FC236}">
                <a16:creationId xmlns:a16="http://schemas.microsoft.com/office/drawing/2014/main" id="{F10FA1D8-0819-4205-9B43-8A9236498B5C}"/>
              </a:ext>
            </a:extLst>
          </p:cNvPr>
          <p:cNvSpPr/>
          <p:nvPr/>
        </p:nvSpPr>
        <p:spPr>
          <a:xfrm>
            <a:off x="6743854" y="5883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Rectangle 80">
            <a:extLst>
              <a:ext uri="{FF2B5EF4-FFF2-40B4-BE49-F238E27FC236}">
                <a16:creationId xmlns:a16="http://schemas.microsoft.com/office/drawing/2014/main" id="{6AC381EF-90B7-4F18-9A3C-E27A0E91924B}"/>
              </a:ext>
            </a:extLst>
          </p:cNvPr>
          <p:cNvSpPr/>
          <p:nvPr/>
        </p:nvSpPr>
        <p:spPr>
          <a:xfrm>
            <a:off x="7618654" y="5883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Rectangle 81">
            <a:extLst>
              <a:ext uri="{FF2B5EF4-FFF2-40B4-BE49-F238E27FC236}">
                <a16:creationId xmlns:a16="http://schemas.microsoft.com/office/drawing/2014/main" id="{4C350AC6-DF12-49D1-811F-A60F9A1F0379}"/>
              </a:ext>
            </a:extLst>
          </p:cNvPr>
          <p:cNvSpPr/>
          <p:nvPr/>
        </p:nvSpPr>
        <p:spPr>
          <a:xfrm>
            <a:off x="3244678" y="877078"/>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Rectangle 90">
            <a:extLst>
              <a:ext uri="{FF2B5EF4-FFF2-40B4-BE49-F238E27FC236}">
                <a16:creationId xmlns:a16="http://schemas.microsoft.com/office/drawing/2014/main" id="{1EDD10E1-840D-4997-B46F-891901B18D2E}"/>
              </a:ext>
            </a:extLst>
          </p:cNvPr>
          <p:cNvSpPr/>
          <p:nvPr/>
        </p:nvSpPr>
        <p:spPr>
          <a:xfrm>
            <a:off x="4119478" y="877078"/>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Rectangle 91">
            <a:extLst>
              <a:ext uri="{FF2B5EF4-FFF2-40B4-BE49-F238E27FC236}">
                <a16:creationId xmlns:a16="http://schemas.microsoft.com/office/drawing/2014/main" id="{FE1625B0-40AF-4880-A01E-382E3CAF25B9}"/>
              </a:ext>
            </a:extLst>
          </p:cNvPr>
          <p:cNvSpPr/>
          <p:nvPr/>
        </p:nvSpPr>
        <p:spPr>
          <a:xfrm>
            <a:off x="4997592" y="877078"/>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Rectangle 92">
            <a:extLst>
              <a:ext uri="{FF2B5EF4-FFF2-40B4-BE49-F238E27FC236}">
                <a16:creationId xmlns:a16="http://schemas.microsoft.com/office/drawing/2014/main" id="{373E332E-77DE-43EC-BCFB-CB206A57419D}"/>
              </a:ext>
            </a:extLst>
          </p:cNvPr>
          <p:cNvSpPr/>
          <p:nvPr/>
        </p:nvSpPr>
        <p:spPr>
          <a:xfrm>
            <a:off x="5872392" y="877078"/>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Rectangle 93">
            <a:extLst>
              <a:ext uri="{FF2B5EF4-FFF2-40B4-BE49-F238E27FC236}">
                <a16:creationId xmlns:a16="http://schemas.microsoft.com/office/drawing/2014/main" id="{AC9F455C-1707-40B5-BCFD-473CA5134E3C}"/>
              </a:ext>
            </a:extLst>
          </p:cNvPr>
          <p:cNvSpPr/>
          <p:nvPr/>
        </p:nvSpPr>
        <p:spPr>
          <a:xfrm>
            <a:off x="6747192" y="877078"/>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Rectangle 94">
            <a:extLst>
              <a:ext uri="{FF2B5EF4-FFF2-40B4-BE49-F238E27FC236}">
                <a16:creationId xmlns:a16="http://schemas.microsoft.com/office/drawing/2014/main" id="{2E7A074F-432B-47F9-94DE-0E9187B831E9}"/>
              </a:ext>
            </a:extLst>
          </p:cNvPr>
          <p:cNvSpPr/>
          <p:nvPr/>
        </p:nvSpPr>
        <p:spPr>
          <a:xfrm>
            <a:off x="7621992" y="877078"/>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07D31CA4-68E2-4CCA-8271-70DFDAF9BBBA}"/>
              </a:ext>
            </a:extLst>
          </p:cNvPr>
          <p:cNvSpPr/>
          <p:nvPr/>
        </p:nvSpPr>
        <p:spPr>
          <a:xfrm>
            <a:off x="8500977" y="877078"/>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Rectangle 96">
            <a:extLst>
              <a:ext uri="{FF2B5EF4-FFF2-40B4-BE49-F238E27FC236}">
                <a16:creationId xmlns:a16="http://schemas.microsoft.com/office/drawing/2014/main" id="{FF0B7E99-22C2-4516-99A8-4225410DF625}"/>
              </a:ext>
            </a:extLst>
          </p:cNvPr>
          <p:cNvSpPr/>
          <p:nvPr/>
        </p:nvSpPr>
        <p:spPr>
          <a:xfrm>
            <a:off x="9375777" y="877078"/>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Rectangle 97">
            <a:extLst>
              <a:ext uri="{FF2B5EF4-FFF2-40B4-BE49-F238E27FC236}">
                <a16:creationId xmlns:a16="http://schemas.microsoft.com/office/drawing/2014/main" id="{348ADAF9-9C38-4257-800F-25436155C1B5}"/>
              </a:ext>
            </a:extLst>
          </p:cNvPr>
          <p:cNvSpPr/>
          <p:nvPr/>
        </p:nvSpPr>
        <p:spPr>
          <a:xfrm>
            <a:off x="3240469" y="1695321"/>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Rectangle 98">
            <a:extLst>
              <a:ext uri="{FF2B5EF4-FFF2-40B4-BE49-F238E27FC236}">
                <a16:creationId xmlns:a16="http://schemas.microsoft.com/office/drawing/2014/main" id="{FD30BB6D-E44F-4D1D-8633-3DDB4450153C}"/>
              </a:ext>
            </a:extLst>
          </p:cNvPr>
          <p:cNvSpPr/>
          <p:nvPr/>
        </p:nvSpPr>
        <p:spPr>
          <a:xfrm>
            <a:off x="4115269" y="1695321"/>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a:extLst>
              <a:ext uri="{FF2B5EF4-FFF2-40B4-BE49-F238E27FC236}">
                <a16:creationId xmlns:a16="http://schemas.microsoft.com/office/drawing/2014/main" id="{5EF4D7BE-0DFC-4463-A0DF-830D3109533E}"/>
              </a:ext>
            </a:extLst>
          </p:cNvPr>
          <p:cNvSpPr/>
          <p:nvPr/>
        </p:nvSpPr>
        <p:spPr>
          <a:xfrm>
            <a:off x="4993383" y="1695321"/>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a:extLst>
              <a:ext uri="{FF2B5EF4-FFF2-40B4-BE49-F238E27FC236}">
                <a16:creationId xmlns:a16="http://schemas.microsoft.com/office/drawing/2014/main" id="{476452F3-1412-4254-9A36-2E017C02C9CF}"/>
              </a:ext>
            </a:extLst>
          </p:cNvPr>
          <p:cNvSpPr/>
          <p:nvPr/>
        </p:nvSpPr>
        <p:spPr>
          <a:xfrm>
            <a:off x="5868183" y="1695321"/>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Rectangle 101">
            <a:extLst>
              <a:ext uri="{FF2B5EF4-FFF2-40B4-BE49-F238E27FC236}">
                <a16:creationId xmlns:a16="http://schemas.microsoft.com/office/drawing/2014/main" id="{769429D3-76D4-491A-99E5-9C1DF1152179}"/>
              </a:ext>
            </a:extLst>
          </p:cNvPr>
          <p:cNvSpPr/>
          <p:nvPr/>
        </p:nvSpPr>
        <p:spPr>
          <a:xfrm>
            <a:off x="6742983" y="1695321"/>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a:extLst>
              <a:ext uri="{FF2B5EF4-FFF2-40B4-BE49-F238E27FC236}">
                <a16:creationId xmlns:a16="http://schemas.microsoft.com/office/drawing/2014/main" id="{F60BC66A-53FD-483C-810E-706EC26F138F}"/>
              </a:ext>
            </a:extLst>
          </p:cNvPr>
          <p:cNvSpPr/>
          <p:nvPr/>
        </p:nvSpPr>
        <p:spPr>
          <a:xfrm>
            <a:off x="2369007" y="249347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Rectangle 103">
            <a:extLst>
              <a:ext uri="{FF2B5EF4-FFF2-40B4-BE49-F238E27FC236}">
                <a16:creationId xmlns:a16="http://schemas.microsoft.com/office/drawing/2014/main" id="{653D8228-DD1D-48DE-A9C2-C81BC26B657D}"/>
              </a:ext>
            </a:extLst>
          </p:cNvPr>
          <p:cNvSpPr/>
          <p:nvPr/>
        </p:nvSpPr>
        <p:spPr>
          <a:xfrm>
            <a:off x="3244678" y="249347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44B8715C-452B-4558-A229-F72068D71BD8}"/>
              </a:ext>
            </a:extLst>
          </p:cNvPr>
          <p:cNvSpPr/>
          <p:nvPr/>
        </p:nvSpPr>
        <p:spPr>
          <a:xfrm>
            <a:off x="4119478" y="249347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 name="Rectangle 105">
            <a:extLst>
              <a:ext uri="{FF2B5EF4-FFF2-40B4-BE49-F238E27FC236}">
                <a16:creationId xmlns:a16="http://schemas.microsoft.com/office/drawing/2014/main" id="{81395206-A6A5-4A11-B48A-39DE348E5536}"/>
              </a:ext>
            </a:extLst>
          </p:cNvPr>
          <p:cNvSpPr/>
          <p:nvPr/>
        </p:nvSpPr>
        <p:spPr>
          <a:xfrm>
            <a:off x="4997592" y="249347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 name="Rectangle 106">
            <a:extLst>
              <a:ext uri="{FF2B5EF4-FFF2-40B4-BE49-F238E27FC236}">
                <a16:creationId xmlns:a16="http://schemas.microsoft.com/office/drawing/2014/main" id="{F01876EC-F956-4B4E-8538-DB33E0650189}"/>
              </a:ext>
            </a:extLst>
          </p:cNvPr>
          <p:cNvSpPr/>
          <p:nvPr/>
        </p:nvSpPr>
        <p:spPr>
          <a:xfrm>
            <a:off x="5872392" y="249347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Rectangle 107">
            <a:extLst>
              <a:ext uri="{FF2B5EF4-FFF2-40B4-BE49-F238E27FC236}">
                <a16:creationId xmlns:a16="http://schemas.microsoft.com/office/drawing/2014/main" id="{2E92FCE3-530F-42F4-936F-1EED95F3BC72}"/>
              </a:ext>
            </a:extLst>
          </p:cNvPr>
          <p:cNvSpPr/>
          <p:nvPr/>
        </p:nvSpPr>
        <p:spPr>
          <a:xfrm>
            <a:off x="6747192" y="249347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Rectangle 108">
            <a:extLst>
              <a:ext uri="{FF2B5EF4-FFF2-40B4-BE49-F238E27FC236}">
                <a16:creationId xmlns:a16="http://schemas.microsoft.com/office/drawing/2014/main" id="{56A860CC-9CAF-4A0E-B008-5E39492B050C}"/>
              </a:ext>
            </a:extLst>
          </p:cNvPr>
          <p:cNvSpPr/>
          <p:nvPr/>
        </p:nvSpPr>
        <p:spPr>
          <a:xfrm>
            <a:off x="7621992" y="249347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Rectangle 109">
            <a:extLst>
              <a:ext uri="{FF2B5EF4-FFF2-40B4-BE49-F238E27FC236}">
                <a16:creationId xmlns:a16="http://schemas.microsoft.com/office/drawing/2014/main" id="{B3DD61D4-1A34-4FDF-A254-4564183BAF11}"/>
              </a:ext>
            </a:extLst>
          </p:cNvPr>
          <p:cNvSpPr/>
          <p:nvPr/>
        </p:nvSpPr>
        <p:spPr>
          <a:xfrm>
            <a:off x="8500977" y="249347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Rectangle 110">
            <a:extLst>
              <a:ext uri="{FF2B5EF4-FFF2-40B4-BE49-F238E27FC236}">
                <a16:creationId xmlns:a16="http://schemas.microsoft.com/office/drawing/2014/main" id="{0FC41A07-9131-4244-8522-34387A07A5B3}"/>
              </a:ext>
            </a:extLst>
          </p:cNvPr>
          <p:cNvSpPr/>
          <p:nvPr/>
        </p:nvSpPr>
        <p:spPr>
          <a:xfrm>
            <a:off x="3241340" y="328359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Rectangle 111">
            <a:extLst>
              <a:ext uri="{FF2B5EF4-FFF2-40B4-BE49-F238E27FC236}">
                <a16:creationId xmlns:a16="http://schemas.microsoft.com/office/drawing/2014/main" id="{D779EEC3-F410-418F-8BCB-51B1C6638003}"/>
              </a:ext>
            </a:extLst>
          </p:cNvPr>
          <p:cNvSpPr/>
          <p:nvPr/>
        </p:nvSpPr>
        <p:spPr>
          <a:xfrm>
            <a:off x="4116140" y="328359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Rectangle 112">
            <a:extLst>
              <a:ext uri="{FF2B5EF4-FFF2-40B4-BE49-F238E27FC236}">
                <a16:creationId xmlns:a16="http://schemas.microsoft.com/office/drawing/2014/main" id="{D122AA45-1246-4D51-8CF8-EE9E35C4D6F3}"/>
              </a:ext>
            </a:extLst>
          </p:cNvPr>
          <p:cNvSpPr/>
          <p:nvPr/>
        </p:nvSpPr>
        <p:spPr>
          <a:xfrm>
            <a:off x="4994254" y="328359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4" name="Rectangle 113">
            <a:extLst>
              <a:ext uri="{FF2B5EF4-FFF2-40B4-BE49-F238E27FC236}">
                <a16:creationId xmlns:a16="http://schemas.microsoft.com/office/drawing/2014/main" id="{C0237F92-D9D4-48CE-A68A-7CDB7B9816DA}"/>
              </a:ext>
            </a:extLst>
          </p:cNvPr>
          <p:cNvSpPr/>
          <p:nvPr/>
        </p:nvSpPr>
        <p:spPr>
          <a:xfrm>
            <a:off x="5869054" y="328359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5" name="Rectangle 114">
            <a:extLst>
              <a:ext uri="{FF2B5EF4-FFF2-40B4-BE49-F238E27FC236}">
                <a16:creationId xmlns:a16="http://schemas.microsoft.com/office/drawing/2014/main" id="{1D1A7AB5-24C9-47FF-A23F-EA129ADAEFAD}"/>
              </a:ext>
            </a:extLst>
          </p:cNvPr>
          <p:cNvSpPr/>
          <p:nvPr/>
        </p:nvSpPr>
        <p:spPr>
          <a:xfrm>
            <a:off x="6743854" y="328359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6" name="Rectangle 115">
            <a:extLst>
              <a:ext uri="{FF2B5EF4-FFF2-40B4-BE49-F238E27FC236}">
                <a16:creationId xmlns:a16="http://schemas.microsoft.com/office/drawing/2014/main" id="{4158C923-962C-4408-B517-76872D4515BC}"/>
              </a:ext>
            </a:extLst>
          </p:cNvPr>
          <p:cNvSpPr/>
          <p:nvPr/>
        </p:nvSpPr>
        <p:spPr>
          <a:xfrm>
            <a:off x="7618654" y="328359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Rectangle 116">
            <a:extLst>
              <a:ext uri="{FF2B5EF4-FFF2-40B4-BE49-F238E27FC236}">
                <a16:creationId xmlns:a16="http://schemas.microsoft.com/office/drawing/2014/main" id="{89E1DFD9-BCC1-497D-88BD-1C83230563ED}"/>
              </a:ext>
            </a:extLst>
          </p:cNvPr>
          <p:cNvSpPr/>
          <p:nvPr/>
        </p:nvSpPr>
        <p:spPr>
          <a:xfrm>
            <a:off x="8497639" y="328359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ectangle 117">
            <a:extLst>
              <a:ext uri="{FF2B5EF4-FFF2-40B4-BE49-F238E27FC236}">
                <a16:creationId xmlns:a16="http://schemas.microsoft.com/office/drawing/2014/main" id="{7244D30D-40C0-4F7F-AF36-1AD19FDEF9EA}"/>
              </a:ext>
            </a:extLst>
          </p:cNvPr>
          <p:cNvSpPr/>
          <p:nvPr/>
        </p:nvSpPr>
        <p:spPr>
          <a:xfrm>
            <a:off x="9372439" y="3283595"/>
            <a:ext cx="874800" cy="810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74843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69"/>
                                        </p:tgtEl>
                                        <p:attrNameLst>
                                          <p:attrName>style.color</p:attrName>
                                        </p:attrNameLst>
                                      </p:cBhvr>
                                      <p:to>
                                        <a:schemeClr val="accent2"/>
                                      </p:to>
                                    </p:animClr>
                                    <p:animClr clrSpc="rgb" dir="cw">
                                      <p:cBhvr>
                                        <p:cTn id="10" dur="500" fill="hold"/>
                                        <p:tgtEl>
                                          <p:spTgt spid="69"/>
                                        </p:tgtEl>
                                        <p:attrNameLst>
                                          <p:attrName>fillcolor</p:attrName>
                                        </p:attrNameLst>
                                      </p:cBhvr>
                                      <p:to>
                                        <a:schemeClr val="accent2"/>
                                      </p:to>
                                    </p:animClr>
                                    <p:set>
                                      <p:cBhvr>
                                        <p:cTn id="11" dur="500" fill="hold"/>
                                        <p:tgtEl>
                                          <p:spTgt spid="69"/>
                                        </p:tgtEl>
                                        <p:attrNameLst>
                                          <p:attrName>fill.type</p:attrName>
                                        </p:attrNameLst>
                                      </p:cBhvr>
                                      <p:to>
                                        <p:strVal val="solid"/>
                                      </p:to>
                                    </p:set>
                                    <p:set>
                                      <p:cBhvr>
                                        <p:cTn id="12" dur="500" fill="hold"/>
                                        <p:tgtEl>
                                          <p:spTgt spid="6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70"/>
                                        </p:tgtEl>
                                        <p:attrNameLst>
                                          <p:attrName>style.color</p:attrName>
                                        </p:attrNameLst>
                                      </p:cBhvr>
                                      <p:to>
                                        <a:schemeClr val="accent2"/>
                                      </p:to>
                                    </p:animClr>
                                    <p:animClr clrSpc="rgb" dir="cw">
                                      <p:cBhvr>
                                        <p:cTn id="15" dur="500" fill="hold"/>
                                        <p:tgtEl>
                                          <p:spTgt spid="70"/>
                                        </p:tgtEl>
                                        <p:attrNameLst>
                                          <p:attrName>fillcolor</p:attrName>
                                        </p:attrNameLst>
                                      </p:cBhvr>
                                      <p:to>
                                        <a:schemeClr val="accent2"/>
                                      </p:to>
                                    </p:animClr>
                                    <p:set>
                                      <p:cBhvr>
                                        <p:cTn id="16" dur="500" fill="hold"/>
                                        <p:tgtEl>
                                          <p:spTgt spid="70"/>
                                        </p:tgtEl>
                                        <p:attrNameLst>
                                          <p:attrName>fill.type</p:attrName>
                                        </p:attrNameLst>
                                      </p:cBhvr>
                                      <p:to>
                                        <p:strVal val="solid"/>
                                      </p:to>
                                    </p:set>
                                    <p:set>
                                      <p:cBhvr>
                                        <p:cTn id="17" dur="500" fill="hold"/>
                                        <p:tgtEl>
                                          <p:spTgt spid="70"/>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71"/>
                                        </p:tgtEl>
                                        <p:attrNameLst>
                                          <p:attrName>style.color</p:attrName>
                                        </p:attrNameLst>
                                      </p:cBhvr>
                                      <p:to>
                                        <a:schemeClr val="accent2"/>
                                      </p:to>
                                    </p:animClr>
                                    <p:animClr clrSpc="rgb" dir="cw">
                                      <p:cBhvr>
                                        <p:cTn id="20" dur="500" fill="hold"/>
                                        <p:tgtEl>
                                          <p:spTgt spid="71"/>
                                        </p:tgtEl>
                                        <p:attrNameLst>
                                          <p:attrName>fillcolor</p:attrName>
                                        </p:attrNameLst>
                                      </p:cBhvr>
                                      <p:to>
                                        <a:schemeClr val="accent2"/>
                                      </p:to>
                                    </p:animClr>
                                    <p:set>
                                      <p:cBhvr>
                                        <p:cTn id="21" dur="500" fill="hold"/>
                                        <p:tgtEl>
                                          <p:spTgt spid="71"/>
                                        </p:tgtEl>
                                        <p:attrNameLst>
                                          <p:attrName>fill.type</p:attrName>
                                        </p:attrNameLst>
                                      </p:cBhvr>
                                      <p:to>
                                        <p:strVal val="solid"/>
                                      </p:to>
                                    </p:set>
                                    <p:set>
                                      <p:cBhvr>
                                        <p:cTn id="22" dur="500" fill="hold"/>
                                        <p:tgtEl>
                                          <p:spTgt spid="71"/>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76"/>
                                        </p:tgtEl>
                                        <p:attrNameLst>
                                          <p:attrName>style.color</p:attrName>
                                        </p:attrNameLst>
                                      </p:cBhvr>
                                      <p:to>
                                        <a:schemeClr val="accent2"/>
                                      </p:to>
                                    </p:animClr>
                                    <p:animClr clrSpc="rgb" dir="cw">
                                      <p:cBhvr>
                                        <p:cTn id="25" dur="500" fill="hold"/>
                                        <p:tgtEl>
                                          <p:spTgt spid="76"/>
                                        </p:tgtEl>
                                        <p:attrNameLst>
                                          <p:attrName>fillcolor</p:attrName>
                                        </p:attrNameLst>
                                      </p:cBhvr>
                                      <p:to>
                                        <a:schemeClr val="accent2"/>
                                      </p:to>
                                    </p:animClr>
                                    <p:set>
                                      <p:cBhvr>
                                        <p:cTn id="26" dur="500" fill="hold"/>
                                        <p:tgtEl>
                                          <p:spTgt spid="76"/>
                                        </p:tgtEl>
                                        <p:attrNameLst>
                                          <p:attrName>fill.type</p:attrName>
                                        </p:attrNameLst>
                                      </p:cBhvr>
                                      <p:to>
                                        <p:strVal val="solid"/>
                                      </p:to>
                                    </p:set>
                                    <p:set>
                                      <p:cBhvr>
                                        <p:cTn id="27" dur="500" fill="hold"/>
                                        <p:tgtEl>
                                          <p:spTgt spid="76"/>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79"/>
                                        </p:tgtEl>
                                        <p:attrNameLst>
                                          <p:attrName>style.color</p:attrName>
                                        </p:attrNameLst>
                                      </p:cBhvr>
                                      <p:to>
                                        <a:schemeClr val="accent2"/>
                                      </p:to>
                                    </p:animClr>
                                    <p:animClr clrSpc="rgb" dir="cw">
                                      <p:cBhvr>
                                        <p:cTn id="30" dur="500" fill="hold"/>
                                        <p:tgtEl>
                                          <p:spTgt spid="79"/>
                                        </p:tgtEl>
                                        <p:attrNameLst>
                                          <p:attrName>fillcolor</p:attrName>
                                        </p:attrNameLst>
                                      </p:cBhvr>
                                      <p:to>
                                        <a:schemeClr val="accent2"/>
                                      </p:to>
                                    </p:animClr>
                                    <p:set>
                                      <p:cBhvr>
                                        <p:cTn id="31" dur="500" fill="hold"/>
                                        <p:tgtEl>
                                          <p:spTgt spid="79"/>
                                        </p:tgtEl>
                                        <p:attrNameLst>
                                          <p:attrName>fill.type</p:attrName>
                                        </p:attrNameLst>
                                      </p:cBhvr>
                                      <p:to>
                                        <p:strVal val="solid"/>
                                      </p:to>
                                    </p:set>
                                    <p:set>
                                      <p:cBhvr>
                                        <p:cTn id="32" dur="500" fill="hold"/>
                                        <p:tgtEl>
                                          <p:spTgt spid="79"/>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80"/>
                                        </p:tgtEl>
                                        <p:attrNameLst>
                                          <p:attrName>style.color</p:attrName>
                                        </p:attrNameLst>
                                      </p:cBhvr>
                                      <p:to>
                                        <a:schemeClr val="accent2"/>
                                      </p:to>
                                    </p:animClr>
                                    <p:animClr clrSpc="rgb" dir="cw">
                                      <p:cBhvr>
                                        <p:cTn id="35" dur="500" fill="hold"/>
                                        <p:tgtEl>
                                          <p:spTgt spid="80"/>
                                        </p:tgtEl>
                                        <p:attrNameLst>
                                          <p:attrName>fillcolor</p:attrName>
                                        </p:attrNameLst>
                                      </p:cBhvr>
                                      <p:to>
                                        <a:schemeClr val="accent2"/>
                                      </p:to>
                                    </p:animClr>
                                    <p:set>
                                      <p:cBhvr>
                                        <p:cTn id="36" dur="500" fill="hold"/>
                                        <p:tgtEl>
                                          <p:spTgt spid="80"/>
                                        </p:tgtEl>
                                        <p:attrNameLst>
                                          <p:attrName>fill.type</p:attrName>
                                        </p:attrNameLst>
                                      </p:cBhvr>
                                      <p:to>
                                        <p:strVal val="solid"/>
                                      </p:to>
                                    </p:set>
                                    <p:set>
                                      <p:cBhvr>
                                        <p:cTn id="37" dur="500" fill="hold"/>
                                        <p:tgtEl>
                                          <p:spTgt spid="80"/>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81"/>
                                        </p:tgtEl>
                                        <p:attrNameLst>
                                          <p:attrName>style.color</p:attrName>
                                        </p:attrNameLst>
                                      </p:cBhvr>
                                      <p:to>
                                        <a:schemeClr val="accent2"/>
                                      </p:to>
                                    </p:animClr>
                                    <p:animClr clrSpc="rgb" dir="cw">
                                      <p:cBhvr>
                                        <p:cTn id="40" dur="500" fill="hold"/>
                                        <p:tgtEl>
                                          <p:spTgt spid="81"/>
                                        </p:tgtEl>
                                        <p:attrNameLst>
                                          <p:attrName>fillcolor</p:attrName>
                                        </p:attrNameLst>
                                      </p:cBhvr>
                                      <p:to>
                                        <a:schemeClr val="accent2"/>
                                      </p:to>
                                    </p:animClr>
                                    <p:set>
                                      <p:cBhvr>
                                        <p:cTn id="41" dur="500" fill="hold"/>
                                        <p:tgtEl>
                                          <p:spTgt spid="81"/>
                                        </p:tgtEl>
                                        <p:attrNameLst>
                                          <p:attrName>fill.type</p:attrName>
                                        </p:attrNameLst>
                                      </p:cBhvr>
                                      <p:to>
                                        <p:strVal val="solid"/>
                                      </p:to>
                                    </p:set>
                                    <p:set>
                                      <p:cBhvr>
                                        <p:cTn id="42" dur="500" fill="hold"/>
                                        <p:tgtEl>
                                          <p:spTgt spid="81"/>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1" nodeType="clickEffect">
                                  <p:stCondLst>
                                    <p:cond delay="0"/>
                                  </p:stCondLst>
                                  <p:childTnLst>
                                    <p:animEffect transition="out" filter="circle(out)">
                                      <p:cBhvr>
                                        <p:cTn id="46" dur="2000"/>
                                        <p:tgtEl>
                                          <p:spTgt spid="69"/>
                                        </p:tgtEl>
                                      </p:cBhvr>
                                    </p:animEffect>
                                    <p:set>
                                      <p:cBhvr>
                                        <p:cTn id="47" dur="1" fill="hold">
                                          <p:stCondLst>
                                            <p:cond delay="1999"/>
                                          </p:stCondLst>
                                        </p:cTn>
                                        <p:tgtEl>
                                          <p:spTgt spid="69"/>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2000"/>
                                        <p:tgtEl>
                                          <p:spTgt spid="70"/>
                                        </p:tgtEl>
                                      </p:cBhvr>
                                    </p:animEffect>
                                    <p:set>
                                      <p:cBhvr>
                                        <p:cTn id="50" dur="1" fill="hold">
                                          <p:stCondLst>
                                            <p:cond delay="1999"/>
                                          </p:stCondLst>
                                        </p:cTn>
                                        <p:tgtEl>
                                          <p:spTgt spid="70"/>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71"/>
                                        </p:tgtEl>
                                      </p:cBhvr>
                                    </p:animEffect>
                                    <p:set>
                                      <p:cBhvr>
                                        <p:cTn id="53" dur="1" fill="hold">
                                          <p:stCondLst>
                                            <p:cond delay="1999"/>
                                          </p:stCondLst>
                                        </p:cTn>
                                        <p:tgtEl>
                                          <p:spTgt spid="71"/>
                                        </p:tgtEl>
                                        <p:attrNameLst>
                                          <p:attrName>style.visibility</p:attrName>
                                        </p:attrNameLst>
                                      </p:cBhvr>
                                      <p:to>
                                        <p:strVal val="hidden"/>
                                      </p:to>
                                    </p:set>
                                  </p:childTnLst>
                                </p:cTn>
                              </p:par>
                              <p:par>
                                <p:cTn id="54" presetID="6" presetClass="exit" presetSubtype="32" fill="hold" grpId="1" nodeType="withEffect">
                                  <p:stCondLst>
                                    <p:cond delay="0"/>
                                  </p:stCondLst>
                                  <p:childTnLst>
                                    <p:animEffect transition="out" filter="circle(out)">
                                      <p:cBhvr>
                                        <p:cTn id="55" dur="2000"/>
                                        <p:tgtEl>
                                          <p:spTgt spid="76"/>
                                        </p:tgtEl>
                                      </p:cBhvr>
                                    </p:animEffect>
                                    <p:set>
                                      <p:cBhvr>
                                        <p:cTn id="56" dur="1" fill="hold">
                                          <p:stCondLst>
                                            <p:cond delay="1999"/>
                                          </p:stCondLst>
                                        </p:cTn>
                                        <p:tgtEl>
                                          <p:spTgt spid="76"/>
                                        </p:tgtEl>
                                        <p:attrNameLst>
                                          <p:attrName>style.visibility</p:attrName>
                                        </p:attrNameLst>
                                      </p:cBhvr>
                                      <p:to>
                                        <p:strVal val="hidden"/>
                                      </p:to>
                                    </p:set>
                                  </p:childTnLst>
                                </p:cTn>
                              </p:par>
                              <p:par>
                                <p:cTn id="57" presetID="6" presetClass="exit" presetSubtype="32" fill="hold" grpId="1" nodeType="withEffect">
                                  <p:stCondLst>
                                    <p:cond delay="0"/>
                                  </p:stCondLst>
                                  <p:childTnLst>
                                    <p:animEffect transition="out" filter="circle(out)">
                                      <p:cBhvr>
                                        <p:cTn id="58" dur="2000"/>
                                        <p:tgtEl>
                                          <p:spTgt spid="79"/>
                                        </p:tgtEl>
                                      </p:cBhvr>
                                    </p:animEffect>
                                    <p:set>
                                      <p:cBhvr>
                                        <p:cTn id="59" dur="1" fill="hold">
                                          <p:stCondLst>
                                            <p:cond delay="1999"/>
                                          </p:stCondLst>
                                        </p:cTn>
                                        <p:tgtEl>
                                          <p:spTgt spid="79"/>
                                        </p:tgtEl>
                                        <p:attrNameLst>
                                          <p:attrName>style.visibility</p:attrName>
                                        </p:attrNameLst>
                                      </p:cBhvr>
                                      <p:to>
                                        <p:strVal val="hidden"/>
                                      </p:to>
                                    </p:set>
                                  </p:childTnLst>
                                </p:cTn>
                              </p:par>
                              <p:par>
                                <p:cTn id="60" presetID="6" presetClass="exit" presetSubtype="32" fill="hold" grpId="1" nodeType="withEffect">
                                  <p:stCondLst>
                                    <p:cond delay="0"/>
                                  </p:stCondLst>
                                  <p:childTnLst>
                                    <p:animEffect transition="out" filter="circle(out)">
                                      <p:cBhvr>
                                        <p:cTn id="61" dur="2000"/>
                                        <p:tgtEl>
                                          <p:spTgt spid="80"/>
                                        </p:tgtEl>
                                      </p:cBhvr>
                                    </p:animEffect>
                                    <p:set>
                                      <p:cBhvr>
                                        <p:cTn id="62" dur="1" fill="hold">
                                          <p:stCondLst>
                                            <p:cond delay="1999"/>
                                          </p:stCondLst>
                                        </p:cTn>
                                        <p:tgtEl>
                                          <p:spTgt spid="80"/>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2000"/>
                                        <p:tgtEl>
                                          <p:spTgt spid="81"/>
                                        </p:tgtEl>
                                      </p:cBhvr>
                                    </p:animEffect>
                                    <p:set>
                                      <p:cBhvr>
                                        <p:cTn id="65" dur="1" fill="hold">
                                          <p:stCondLst>
                                            <p:cond delay="1999"/>
                                          </p:stCondLst>
                                        </p:cTn>
                                        <p:tgtEl>
                                          <p:spTgt spid="81"/>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2000"/>
                                        <p:tgtEl>
                                          <p:spTgt spid="13"/>
                                        </p:tgtEl>
                                      </p:cBhvr>
                                    </p:animEffect>
                                    <p:set>
                                      <p:cBhvr>
                                        <p:cTn id="68"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9" restart="whenNotActive" fill="hold" evtFilter="cancelBubble" nodeType="interactiveSeq">
                <p:stCondLst>
                  <p:cond evt="onClick" delay="0">
                    <p:tgtEl>
                      <p:spTgt spid="20"/>
                    </p:tgtEl>
                  </p:cond>
                </p:stCondLst>
                <p:endSync evt="end" delay="0">
                  <p:rtn val="all"/>
                </p:endSync>
                <p:childTnLst>
                  <p:par>
                    <p:cTn id="70" fill="hold">
                      <p:stCondLst>
                        <p:cond delay="0"/>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circle(in)">
                                      <p:cBhvr>
                                        <p:cTn id="74" dur="2000"/>
                                        <p:tgtEl>
                                          <p:spTgt spid="14"/>
                                        </p:tgtEl>
                                      </p:cBhvr>
                                    </p:animEffect>
                                  </p:childTnLst>
                                </p:cTn>
                              </p:par>
                              <p:par>
                                <p:cTn id="75" presetID="19" presetClass="emph" presetSubtype="0" fill="hold" grpId="0" nodeType="withEffect">
                                  <p:stCondLst>
                                    <p:cond delay="0"/>
                                  </p:stCondLst>
                                  <p:childTnLst>
                                    <p:animClr clrSpc="rgb" dir="cw">
                                      <p:cBhvr override="childStyle">
                                        <p:cTn id="76" dur="500" fill="hold"/>
                                        <p:tgtEl>
                                          <p:spTgt spid="82"/>
                                        </p:tgtEl>
                                        <p:attrNameLst>
                                          <p:attrName>style.color</p:attrName>
                                        </p:attrNameLst>
                                      </p:cBhvr>
                                      <p:to>
                                        <a:schemeClr val="accent2"/>
                                      </p:to>
                                    </p:animClr>
                                    <p:animClr clrSpc="rgb" dir="cw">
                                      <p:cBhvr>
                                        <p:cTn id="77" dur="500" fill="hold"/>
                                        <p:tgtEl>
                                          <p:spTgt spid="82"/>
                                        </p:tgtEl>
                                        <p:attrNameLst>
                                          <p:attrName>fillcolor</p:attrName>
                                        </p:attrNameLst>
                                      </p:cBhvr>
                                      <p:to>
                                        <a:schemeClr val="accent2"/>
                                      </p:to>
                                    </p:animClr>
                                    <p:set>
                                      <p:cBhvr>
                                        <p:cTn id="78" dur="500" fill="hold"/>
                                        <p:tgtEl>
                                          <p:spTgt spid="82"/>
                                        </p:tgtEl>
                                        <p:attrNameLst>
                                          <p:attrName>fill.type</p:attrName>
                                        </p:attrNameLst>
                                      </p:cBhvr>
                                      <p:to>
                                        <p:strVal val="solid"/>
                                      </p:to>
                                    </p:set>
                                    <p:set>
                                      <p:cBhvr>
                                        <p:cTn id="79" dur="500" fill="hold"/>
                                        <p:tgtEl>
                                          <p:spTgt spid="82"/>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91"/>
                                        </p:tgtEl>
                                        <p:attrNameLst>
                                          <p:attrName>style.color</p:attrName>
                                        </p:attrNameLst>
                                      </p:cBhvr>
                                      <p:to>
                                        <a:schemeClr val="accent2"/>
                                      </p:to>
                                    </p:animClr>
                                    <p:animClr clrSpc="rgb" dir="cw">
                                      <p:cBhvr>
                                        <p:cTn id="82" dur="500" fill="hold"/>
                                        <p:tgtEl>
                                          <p:spTgt spid="91"/>
                                        </p:tgtEl>
                                        <p:attrNameLst>
                                          <p:attrName>fillcolor</p:attrName>
                                        </p:attrNameLst>
                                      </p:cBhvr>
                                      <p:to>
                                        <a:schemeClr val="accent2"/>
                                      </p:to>
                                    </p:animClr>
                                    <p:set>
                                      <p:cBhvr>
                                        <p:cTn id="83" dur="500" fill="hold"/>
                                        <p:tgtEl>
                                          <p:spTgt spid="91"/>
                                        </p:tgtEl>
                                        <p:attrNameLst>
                                          <p:attrName>fill.type</p:attrName>
                                        </p:attrNameLst>
                                      </p:cBhvr>
                                      <p:to>
                                        <p:strVal val="solid"/>
                                      </p:to>
                                    </p:set>
                                    <p:set>
                                      <p:cBhvr>
                                        <p:cTn id="84" dur="500" fill="hold"/>
                                        <p:tgtEl>
                                          <p:spTgt spid="91"/>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92"/>
                                        </p:tgtEl>
                                        <p:attrNameLst>
                                          <p:attrName>style.color</p:attrName>
                                        </p:attrNameLst>
                                      </p:cBhvr>
                                      <p:to>
                                        <a:schemeClr val="accent2"/>
                                      </p:to>
                                    </p:animClr>
                                    <p:animClr clrSpc="rgb" dir="cw">
                                      <p:cBhvr>
                                        <p:cTn id="87" dur="500" fill="hold"/>
                                        <p:tgtEl>
                                          <p:spTgt spid="92"/>
                                        </p:tgtEl>
                                        <p:attrNameLst>
                                          <p:attrName>fillcolor</p:attrName>
                                        </p:attrNameLst>
                                      </p:cBhvr>
                                      <p:to>
                                        <a:schemeClr val="accent2"/>
                                      </p:to>
                                    </p:animClr>
                                    <p:set>
                                      <p:cBhvr>
                                        <p:cTn id="88" dur="500" fill="hold"/>
                                        <p:tgtEl>
                                          <p:spTgt spid="92"/>
                                        </p:tgtEl>
                                        <p:attrNameLst>
                                          <p:attrName>fill.type</p:attrName>
                                        </p:attrNameLst>
                                      </p:cBhvr>
                                      <p:to>
                                        <p:strVal val="solid"/>
                                      </p:to>
                                    </p:set>
                                    <p:set>
                                      <p:cBhvr>
                                        <p:cTn id="89" dur="500" fill="hold"/>
                                        <p:tgtEl>
                                          <p:spTgt spid="92"/>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93"/>
                                        </p:tgtEl>
                                        <p:attrNameLst>
                                          <p:attrName>style.color</p:attrName>
                                        </p:attrNameLst>
                                      </p:cBhvr>
                                      <p:to>
                                        <a:schemeClr val="accent2"/>
                                      </p:to>
                                    </p:animClr>
                                    <p:animClr clrSpc="rgb" dir="cw">
                                      <p:cBhvr>
                                        <p:cTn id="92" dur="500" fill="hold"/>
                                        <p:tgtEl>
                                          <p:spTgt spid="93"/>
                                        </p:tgtEl>
                                        <p:attrNameLst>
                                          <p:attrName>fillcolor</p:attrName>
                                        </p:attrNameLst>
                                      </p:cBhvr>
                                      <p:to>
                                        <a:schemeClr val="accent2"/>
                                      </p:to>
                                    </p:animClr>
                                    <p:set>
                                      <p:cBhvr>
                                        <p:cTn id="93" dur="500" fill="hold"/>
                                        <p:tgtEl>
                                          <p:spTgt spid="93"/>
                                        </p:tgtEl>
                                        <p:attrNameLst>
                                          <p:attrName>fill.type</p:attrName>
                                        </p:attrNameLst>
                                      </p:cBhvr>
                                      <p:to>
                                        <p:strVal val="solid"/>
                                      </p:to>
                                    </p:set>
                                    <p:set>
                                      <p:cBhvr>
                                        <p:cTn id="94" dur="500" fill="hold"/>
                                        <p:tgtEl>
                                          <p:spTgt spid="93"/>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94"/>
                                        </p:tgtEl>
                                        <p:attrNameLst>
                                          <p:attrName>style.color</p:attrName>
                                        </p:attrNameLst>
                                      </p:cBhvr>
                                      <p:to>
                                        <a:schemeClr val="accent2"/>
                                      </p:to>
                                    </p:animClr>
                                    <p:animClr clrSpc="rgb" dir="cw">
                                      <p:cBhvr>
                                        <p:cTn id="97" dur="500" fill="hold"/>
                                        <p:tgtEl>
                                          <p:spTgt spid="94"/>
                                        </p:tgtEl>
                                        <p:attrNameLst>
                                          <p:attrName>fillcolor</p:attrName>
                                        </p:attrNameLst>
                                      </p:cBhvr>
                                      <p:to>
                                        <a:schemeClr val="accent2"/>
                                      </p:to>
                                    </p:animClr>
                                    <p:set>
                                      <p:cBhvr>
                                        <p:cTn id="98" dur="500" fill="hold"/>
                                        <p:tgtEl>
                                          <p:spTgt spid="94"/>
                                        </p:tgtEl>
                                        <p:attrNameLst>
                                          <p:attrName>fill.type</p:attrName>
                                        </p:attrNameLst>
                                      </p:cBhvr>
                                      <p:to>
                                        <p:strVal val="solid"/>
                                      </p:to>
                                    </p:set>
                                    <p:set>
                                      <p:cBhvr>
                                        <p:cTn id="99" dur="500" fill="hold"/>
                                        <p:tgtEl>
                                          <p:spTgt spid="94"/>
                                        </p:tgtEl>
                                        <p:attrNameLst>
                                          <p:attrName>fill.on</p:attrName>
                                        </p:attrNameLst>
                                      </p:cBhvr>
                                      <p:to>
                                        <p:strVal val="true"/>
                                      </p:to>
                                    </p:set>
                                  </p:childTnLst>
                                </p:cTn>
                              </p:par>
                              <p:par>
                                <p:cTn id="100" presetID="19" presetClass="emph" presetSubtype="0" fill="hold" grpId="0" nodeType="withEffect">
                                  <p:stCondLst>
                                    <p:cond delay="0"/>
                                  </p:stCondLst>
                                  <p:childTnLst>
                                    <p:animClr clrSpc="rgb" dir="cw">
                                      <p:cBhvr override="childStyle">
                                        <p:cTn id="101" dur="500" fill="hold"/>
                                        <p:tgtEl>
                                          <p:spTgt spid="95"/>
                                        </p:tgtEl>
                                        <p:attrNameLst>
                                          <p:attrName>style.color</p:attrName>
                                        </p:attrNameLst>
                                      </p:cBhvr>
                                      <p:to>
                                        <a:schemeClr val="accent2"/>
                                      </p:to>
                                    </p:animClr>
                                    <p:animClr clrSpc="rgb" dir="cw">
                                      <p:cBhvr>
                                        <p:cTn id="102" dur="500" fill="hold"/>
                                        <p:tgtEl>
                                          <p:spTgt spid="95"/>
                                        </p:tgtEl>
                                        <p:attrNameLst>
                                          <p:attrName>fillcolor</p:attrName>
                                        </p:attrNameLst>
                                      </p:cBhvr>
                                      <p:to>
                                        <a:schemeClr val="accent2"/>
                                      </p:to>
                                    </p:animClr>
                                    <p:set>
                                      <p:cBhvr>
                                        <p:cTn id="103" dur="500" fill="hold"/>
                                        <p:tgtEl>
                                          <p:spTgt spid="95"/>
                                        </p:tgtEl>
                                        <p:attrNameLst>
                                          <p:attrName>fill.type</p:attrName>
                                        </p:attrNameLst>
                                      </p:cBhvr>
                                      <p:to>
                                        <p:strVal val="solid"/>
                                      </p:to>
                                    </p:set>
                                    <p:set>
                                      <p:cBhvr>
                                        <p:cTn id="104" dur="500" fill="hold"/>
                                        <p:tgtEl>
                                          <p:spTgt spid="95"/>
                                        </p:tgtEl>
                                        <p:attrNameLst>
                                          <p:attrName>fill.on</p:attrName>
                                        </p:attrNameLst>
                                      </p:cBhvr>
                                      <p:to>
                                        <p:strVal val="true"/>
                                      </p:to>
                                    </p:set>
                                  </p:childTnLst>
                                </p:cTn>
                              </p:par>
                              <p:par>
                                <p:cTn id="105" presetID="19" presetClass="emph" presetSubtype="0" fill="hold" grpId="0" nodeType="withEffect">
                                  <p:stCondLst>
                                    <p:cond delay="0"/>
                                  </p:stCondLst>
                                  <p:childTnLst>
                                    <p:animClr clrSpc="rgb" dir="cw">
                                      <p:cBhvr override="childStyle">
                                        <p:cTn id="106" dur="500" fill="hold"/>
                                        <p:tgtEl>
                                          <p:spTgt spid="96"/>
                                        </p:tgtEl>
                                        <p:attrNameLst>
                                          <p:attrName>style.color</p:attrName>
                                        </p:attrNameLst>
                                      </p:cBhvr>
                                      <p:to>
                                        <a:schemeClr val="accent2"/>
                                      </p:to>
                                    </p:animClr>
                                    <p:animClr clrSpc="rgb" dir="cw">
                                      <p:cBhvr>
                                        <p:cTn id="107" dur="500" fill="hold"/>
                                        <p:tgtEl>
                                          <p:spTgt spid="96"/>
                                        </p:tgtEl>
                                        <p:attrNameLst>
                                          <p:attrName>fillcolor</p:attrName>
                                        </p:attrNameLst>
                                      </p:cBhvr>
                                      <p:to>
                                        <a:schemeClr val="accent2"/>
                                      </p:to>
                                    </p:animClr>
                                    <p:set>
                                      <p:cBhvr>
                                        <p:cTn id="108" dur="500" fill="hold"/>
                                        <p:tgtEl>
                                          <p:spTgt spid="96"/>
                                        </p:tgtEl>
                                        <p:attrNameLst>
                                          <p:attrName>fill.type</p:attrName>
                                        </p:attrNameLst>
                                      </p:cBhvr>
                                      <p:to>
                                        <p:strVal val="solid"/>
                                      </p:to>
                                    </p:set>
                                    <p:set>
                                      <p:cBhvr>
                                        <p:cTn id="109" dur="500" fill="hold"/>
                                        <p:tgtEl>
                                          <p:spTgt spid="96"/>
                                        </p:tgtEl>
                                        <p:attrNameLst>
                                          <p:attrName>fill.on</p:attrName>
                                        </p:attrNameLst>
                                      </p:cBhvr>
                                      <p:to>
                                        <p:strVal val="true"/>
                                      </p:to>
                                    </p:set>
                                  </p:childTnLst>
                                </p:cTn>
                              </p:par>
                              <p:par>
                                <p:cTn id="110" presetID="19" presetClass="emph" presetSubtype="0" fill="hold" grpId="0" nodeType="withEffect">
                                  <p:stCondLst>
                                    <p:cond delay="0"/>
                                  </p:stCondLst>
                                  <p:childTnLst>
                                    <p:animClr clrSpc="rgb" dir="cw">
                                      <p:cBhvr override="childStyle">
                                        <p:cTn id="111" dur="500" fill="hold"/>
                                        <p:tgtEl>
                                          <p:spTgt spid="97"/>
                                        </p:tgtEl>
                                        <p:attrNameLst>
                                          <p:attrName>style.color</p:attrName>
                                        </p:attrNameLst>
                                      </p:cBhvr>
                                      <p:to>
                                        <a:schemeClr val="accent2"/>
                                      </p:to>
                                    </p:animClr>
                                    <p:animClr clrSpc="rgb" dir="cw">
                                      <p:cBhvr>
                                        <p:cTn id="112" dur="500" fill="hold"/>
                                        <p:tgtEl>
                                          <p:spTgt spid="97"/>
                                        </p:tgtEl>
                                        <p:attrNameLst>
                                          <p:attrName>fillcolor</p:attrName>
                                        </p:attrNameLst>
                                      </p:cBhvr>
                                      <p:to>
                                        <a:schemeClr val="accent2"/>
                                      </p:to>
                                    </p:animClr>
                                    <p:set>
                                      <p:cBhvr>
                                        <p:cTn id="113" dur="500" fill="hold"/>
                                        <p:tgtEl>
                                          <p:spTgt spid="97"/>
                                        </p:tgtEl>
                                        <p:attrNameLst>
                                          <p:attrName>fill.type</p:attrName>
                                        </p:attrNameLst>
                                      </p:cBhvr>
                                      <p:to>
                                        <p:strVal val="solid"/>
                                      </p:to>
                                    </p:set>
                                    <p:set>
                                      <p:cBhvr>
                                        <p:cTn id="114" dur="500" fill="hold"/>
                                        <p:tgtEl>
                                          <p:spTgt spid="97"/>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6" presetClass="exit" presetSubtype="32" fill="hold" grpId="1" nodeType="clickEffect">
                                  <p:stCondLst>
                                    <p:cond delay="0"/>
                                  </p:stCondLst>
                                  <p:childTnLst>
                                    <p:animEffect transition="out" filter="circle(out)">
                                      <p:cBhvr>
                                        <p:cTn id="118" dur="2000"/>
                                        <p:tgtEl>
                                          <p:spTgt spid="82"/>
                                        </p:tgtEl>
                                      </p:cBhvr>
                                    </p:animEffect>
                                    <p:set>
                                      <p:cBhvr>
                                        <p:cTn id="119" dur="1" fill="hold">
                                          <p:stCondLst>
                                            <p:cond delay="1999"/>
                                          </p:stCondLst>
                                        </p:cTn>
                                        <p:tgtEl>
                                          <p:spTgt spid="82"/>
                                        </p:tgtEl>
                                        <p:attrNameLst>
                                          <p:attrName>style.visibility</p:attrName>
                                        </p:attrNameLst>
                                      </p:cBhvr>
                                      <p:to>
                                        <p:strVal val="hidden"/>
                                      </p:to>
                                    </p:set>
                                  </p:childTnLst>
                                </p:cTn>
                              </p:par>
                              <p:par>
                                <p:cTn id="120" presetID="6" presetClass="exit" presetSubtype="32" fill="hold" grpId="1" nodeType="withEffect">
                                  <p:stCondLst>
                                    <p:cond delay="0"/>
                                  </p:stCondLst>
                                  <p:childTnLst>
                                    <p:animEffect transition="out" filter="circle(out)">
                                      <p:cBhvr>
                                        <p:cTn id="121" dur="2000"/>
                                        <p:tgtEl>
                                          <p:spTgt spid="91"/>
                                        </p:tgtEl>
                                      </p:cBhvr>
                                    </p:animEffect>
                                    <p:set>
                                      <p:cBhvr>
                                        <p:cTn id="122" dur="1" fill="hold">
                                          <p:stCondLst>
                                            <p:cond delay="1999"/>
                                          </p:stCondLst>
                                        </p:cTn>
                                        <p:tgtEl>
                                          <p:spTgt spid="91"/>
                                        </p:tgtEl>
                                        <p:attrNameLst>
                                          <p:attrName>style.visibility</p:attrName>
                                        </p:attrNameLst>
                                      </p:cBhvr>
                                      <p:to>
                                        <p:strVal val="hidden"/>
                                      </p:to>
                                    </p:set>
                                  </p:childTnLst>
                                </p:cTn>
                              </p:par>
                              <p:par>
                                <p:cTn id="123" presetID="6" presetClass="exit" presetSubtype="32" fill="hold" grpId="1" nodeType="withEffect">
                                  <p:stCondLst>
                                    <p:cond delay="0"/>
                                  </p:stCondLst>
                                  <p:childTnLst>
                                    <p:animEffect transition="out" filter="circle(out)">
                                      <p:cBhvr>
                                        <p:cTn id="124" dur="2000"/>
                                        <p:tgtEl>
                                          <p:spTgt spid="92"/>
                                        </p:tgtEl>
                                      </p:cBhvr>
                                    </p:animEffect>
                                    <p:set>
                                      <p:cBhvr>
                                        <p:cTn id="125" dur="1" fill="hold">
                                          <p:stCondLst>
                                            <p:cond delay="1999"/>
                                          </p:stCondLst>
                                        </p:cTn>
                                        <p:tgtEl>
                                          <p:spTgt spid="92"/>
                                        </p:tgtEl>
                                        <p:attrNameLst>
                                          <p:attrName>style.visibility</p:attrName>
                                        </p:attrNameLst>
                                      </p:cBhvr>
                                      <p:to>
                                        <p:strVal val="hidden"/>
                                      </p:to>
                                    </p:set>
                                  </p:childTnLst>
                                </p:cTn>
                              </p:par>
                              <p:par>
                                <p:cTn id="126" presetID="6" presetClass="exit" presetSubtype="32" fill="hold" grpId="1" nodeType="withEffect">
                                  <p:stCondLst>
                                    <p:cond delay="0"/>
                                  </p:stCondLst>
                                  <p:childTnLst>
                                    <p:animEffect transition="out" filter="circle(out)">
                                      <p:cBhvr>
                                        <p:cTn id="127" dur="2000"/>
                                        <p:tgtEl>
                                          <p:spTgt spid="93"/>
                                        </p:tgtEl>
                                      </p:cBhvr>
                                    </p:animEffect>
                                    <p:set>
                                      <p:cBhvr>
                                        <p:cTn id="128" dur="1" fill="hold">
                                          <p:stCondLst>
                                            <p:cond delay="1999"/>
                                          </p:stCondLst>
                                        </p:cTn>
                                        <p:tgtEl>
                                          <p:spTgt spid="93"/>
                                        </p:tgtEl>
                                        <p:attrNameLst>
                                          <p:attrName>style.visibility</p:attrName>
                                        </p:attrNameLst>
                                      </p:cBhvr>
                                      <p:to>
                                        <p:strVal val="hidden"/>
                                      </p:to>
                                    </p:set>
                                  </p:childTnLst>
                                </p:cTn>
                              </p:par>
                              <p:par>
                                <p:cTn id="129" presetID="6" presetClass="exit" presetSubtype="32" fill="hold" grpId="1" nodeType="withEffect">
                                  <p:stCondLst>
                                    <p:cond delay="0"/>
                                  </p:stCondLst>
                                  <p:childTnLst>
                                    <p:animEffect transition="out" filter="circle(out)">
                                      <p:cBhvr>
                                        <p:cTn id="130" dur="2000"/>
                                        <p:tgtEl>
                                          <p:spTgt spid="94"/>
                                        </p:tgtEl>
                                      </p:cBhvr>
                                    </p:animEffect>
                                    <p:set>
                                      <p:cBhvr>
                                        <p:cTn id="131" dur="1" fill="hold">
                                          <p:stCondLst>
                                            <p:cond delay="1999"/>
                                          </p:stCondLst>
                                        </p:cTn>
                                        <p:tgtEl>
                                          <p:spTgt spid="94"/>
                                        </p:tgtEl>
                                        <p:attrNameLst>
                                          <p:attrName>style.visibility</p:attrName>
                                        </p:attrNameLst>
                                      </p:cBhvr>
                                      <p:to>
                                        <p:strVal val="hidden"/>
                                      </p:to>
                                    </p:set>
                                  </p:childTnLst>
                                </p:cTn>
                              </p:par>
                              <p:par>
                                <p:cTn id="132" presetID="6" presetClass="exit" presetSubtype="32" fill="hold" grpId="1" nodeType="withEffect">
                                  <p:stCondLst>
                                    <p:cond delay="0"/>
                                  </p:stCondLst>
                                  <p:childTnLst>
                                    <p:animEffect transition="out" filter="circle(out)">
                                      <p:cBhvr>
                                        <p:cTn id="133" dur="2000"/>
                                        <p:tgtEl>
                                          <p:spTgt spid="95"/>
                                        </p:tgtEl>
                                      </p:cBhvr>
                                    </p:animEffect>
                                    <p:set>
                                      <p:cBhvr>
                                        <p:cTn id="134" dur="1" fill="hold">
                                          <p:stCondLst>
                                            <p:cond delay="1999"/>
                                          </p:stCondLst>
                                        </p:cTn>
                                        <p:tgtEl>
                                          <p:spTgt spid="95"/>
                                        </p:tgtEl>
                                        <p:attrNameLst>
                                          <p:attrName>style.visibility</p:attrName>
                                        </p:attrNameLst>
                                      </p:cBhvr>
                                      <p:to>
                                        <p:strVal val="hidden"/>
                                      </p:to>
                                    </p:set>
                                  </p:childTnLst>
                                </p:cTn>
                              </p:par>
                              <p:par>
                                <p:cTn id="135" presetID="6" presetClass="exit" presetSubtype="32" fill="hold" grpId="1" nodeType="withEffect">
                                  <p:stCondLst>
                                    <p:cond delay="0"/>
                                  </p:stCondLst>
                                  <p:childTnLst>
                                    <p:animEffect transition="out" filter="circle(out)">
                                      <p:cBhvr>
                                        <p:cTn id="136" dur="2000"/>
                                        <p:tgtEl>
                                          <p:spTgt spid="96"/>
                                        </p:tgtEl>
                                      </p:cBhvr>
                                    </p:animEffect>
                                    <p:set>
                                      <p:cBhvr>
                                        <p:cTn id="137" dur="1" fill="hold">
                                          <p:stCondLst>
                                            <p:cond delay="1999"/>
                                          </p:stCondLst>
                                        </p:cTn>
                                        <p:tgtEl>
                                          <p:spTgt spid="96"/>
                                        </p:tgtEl>
                                        <p:attrNameLst>
                                          <p:attrName>style.visibility</p:attrName>
                                        </p:attrNameLst>
                                      </p:cBhvr>
                                      <p:to>
                                        <p:strVal val="hidden"/>
                                      </p:to>
                                    </p:set>
                                  </p:childTnLst>
                                </p:cTn>
                              </p:par>
                              <p:par>
                                <p:cTn id="138" presetID="6" presetClass="exit" presetSubtype="32" fill="hold" grpId="1" nodeType="withEffect">
                                  <p:stCondLst>
                                    <p:cond delay="0"/>
                                  </p:stCondLst>
                                  <p:childTnLst>
                                    <p:animEffect transition="out" filter="circle(out)">
                                      <p:cBhvr>
                                        <p:cTn id="139" dur="2000"/>
                                        <p:tgtEl>
                                          <p:spTgt spid="97"/>
                                        </p:tgtEl>
                                      </p:cBhvr>
                                    </p:animEffect>
                                    <p:set>
                                      <p:cBhvr>
                                        <p:cTn id="140" dur="1" fill="hold">
                                          <p:stCondLst>
                                            <p:cond delay="1999"/>
                                          </p:stCondLst>
                                        </p:cTn>
                                        <p:tgtEl>
                                          <p:spTgt spid="97"/>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2000"/>
                                        <p:tgtEl>
                                          <p:spTgt spid="14"/>
                                        </p:tgtEl>
                                      </p:cBhvr>
                                    </p:animEffect>
                                    <p:set>
                                      <p:cBhvr>
                                        <p:cTn id="143"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4" restart="whenNotActive" fill="hold" evtFilter="cancelBubble" nodeType="interactiveSeq">
                <p:stCondLst>
                  <p:cond evt="onClick" delay="0">
                    <p:tgtEl>
                      <p:spTgt spid="21"/>
                    </p:tgtEl>
                  </p:cond>
                </p:stCondLst>
                <p:endSync evt="end" delay="0">
                  <p:rtn val="all"/>
                </p:endSync>
                <p:childTnLst>
                  <p:par>
                    <p:cTn id="145" fill="hold">
                      <p:stCondLst>
                        <p:cond delay="0"/>
                      </p:stCondLst>
                      <p:childTnLst>
                        <p:par>
                          <p:cTn id="146" fill="hold">
                            <p:stCondLst>
                              <p:cond delay="0"/>
                            </p:stCondLst>
                            <p:childTnLst>
                              <p:par>
                                <p:cTn id="147" presetID="6" presetClass="entr" presetSubtype="16" fill="hold" grpId="0" nodeType="clickEffect">
                                  <p:stCondLst>
                                    <p:cond delay="0"/>
                                  </p:stCondLst>
                                  <p:childTnLst>
                                    <p:set>
                                      <p:cBhvr>
                                        <p:cTn id="148" dur="1" fill="hold">
                                          <p:stCondLst>
                                            <p:cond delay="0"/>
                                          </p:stCondLst>
                                        </p:cTn>
                                        <p:tgtEl>
                                          <p:spTgt spid="15"/>
                                        </p:tgtEl>
                                        <p:attrNameLst>
                                          <p:attrName>style.visibility</p:attrName>
                                        </p:attrNameLst>
                                      </p:cBhvr>
                                      <p:to>
                                        <p:strVal val="visible"/>
                                      </p:to>
                                    </p:set>
                                    <p:animEffect transition="in" filter="circle(in)">
                                      <p:cBhvr>
                                        <p:cTn id="149" dur="2000"/>
                                        <p:tgtEl>
                                          <p:spTgt spid="15"/>
                                        </p:tgtEl>
                                      </p:cBhvr>
                                    </p:animEffect>
                                  </p:childTnLst>
                                </p:cTn>
                              </p:par>
                              <p:par>
                                <p:cTn id="150" presetID="19" presetClass="emph" presetSubtype="0" fill="hold" grpId="0" nodeType="withEffect">
                                  <p:stCondLst>
                                    <p:cond delay="0"/>
                                  </p:stCondLst>
                                  <p:childTnLst>
                                    <p:animClr clrSpc="rgb" dir="cw">
                                      <p:cBhvr override="childStyle">
                                        <p:cTn id="151" dur="500" fill="hold"/>
                                        <p:tgtEl>
                                          <p:spTgt spid="98"/>
                                        </p:tgtEl>
                                        <p:attrNameLst>
                                          <p:attrName>style.color</p:attrName>
                                        </p:attrNameLst>
                                      </p:cBhvr>
                                      <p:to>
                                        <a:schemeClr val="accent2"/>
                                      </p:to>
                                    </p:animClr>
                                    <p:animClr clrSpc="rgb" dir="cw">
                                      <p:cBhvr>
                                        <p:cTn id="152" dur="500" fill="hold"/>
                                        <p:tgtEl>
                                          <p:spTgt spid="98"/>
                                        </p:tgtEl>
                                        <p:attrNameLst>
                                          <p:attrName>fillcolor</p:attrName>
                                        </p:attrNameLst>
                                      </p:cBhvr>
                                      <p:to>
                                        <a:schemeClr val="accent2"/>
                                      </p:to>
                                    </p:animClr>
                                    <p:set>
                                      <p:cBhvr>
                                        <p:cTn id="153" dur="500" fill="hold"/>
                                        <p:tgtEl>
                                          <p:spTgt spid="98"/>
                                        </p:tgtEl>
                                        <p:attrNameLst>
                                          <p:attrName>fill.type</p:attrName>
                                        </p:attrNameLst>
                                      </p:cBhvr>
                                      <p:to>
                                        <p:strVal val="solid"/>
                                      </p:to>
                                    </p:set>
                                    <p:set>
                                      <p:cBhvr>
                                        <p:cTn id="154" dur="500" fill="hold"/>
                                        <p:tgtEl>
                                          <p:spTgt spid="98"/>
                                        </p:tgtEl>
                                        <p:attrNameLst>
                                          <p:attrName>fill.on</p:attrName>
                                        </p:attrNameLst>
                                      </p:cBhvr>
                                      <p:to>
                                        <p:strVal val="true"/>
                                      </p:to>
                                    </p:set>
                                  </p:childTnLst>
                                </p:cTn>
                              </p:par>
                              <p:par>
                                <p:cTn id="155" presetID="19" presetClass="emph" presetSubtype="0" fill="hold" grpId="0" nodeType="withEffect">
                                  <p:stCondLst>
                                    <p:cond delay="0"/>
                                  </p:stCondLst>
                                  <p:childTnLst>
                                    <p:animClr clrSpc="rgb" dir="cw">
                                      <p:cBhvr override="childStyle">
                                        <p:cTn id="156" dur="500" fill="hold"/>
                                        <p:tgtEl>
                                          <p:spTgt spid="99"/>
                                        </p:tgtEl>
                                        <p:attrNameLst>
                                          <p:attrName>style.color</p:attrName>
                                        </p:attrNameLst>
                                      </p:cBhvr>
                                      <p:to>
                                        <a:schemeClr val="accent2"/>
                                      </p:to>
                                    </p:animClr>
                                    <p:animClr clrSpc="rgb" dir="cw">
                                      <p:cBhvr>
                                        <p:cTn id="157" dur="500" fill="hold"/>
                                        <p:tgtEl>
                                          <p:spTgt spid="99"/>
                                        </p:tgtEl>
                                        <p:attrNameLst>
                                          <p:attrName>fillcolor</p:attrName>
                                        </p:attrNameLst>
                                      </p:cBhvr>
                                      <p:to>
                                        <a:schemeClr val="accent2"/>
                                      </p:to>
                                    </p:animClr>
                                    <p:set>
                                      <p:cBhvr>
                                        <p:cTn id="158" dur="500" fill="hold"/>
                                        <p:tgtEl>
                                          <p:spTgt spid="99"/>
                                        </p:tgtEl>
                                        <p:attrNameLst>
                                          <p:attrName>fill.type</p:attrName>
                                        </p:attrNameLst>
                                      </p:cBhvr>
                                      <p:to>
                                        <p:strVal val="solid"/>
                                      </p:to>
                                    </p:set>
                                    <p:set>
                                      <p:cBhvr>
                                        <p:cTn id="159" dur="500" fill="hold"/>
                                        <p:tgtEl>
                                          <p:spTgt spid="99"/>
                                        </p:tgtEl>
                                        <p:attrNameLst>
                                          <p:attrName>fill.on</p:attrName>
                                        </p:attrNameLst>
                                      </p:cBhvr>
                                      <p:to>
                                        <p:strVal val="true"/>
                                      </p:to>
                                    </p:set>
                                  </p:childTnLst>
                                </p:cTn>
                              </p:par>
                              <p:par>
                                <p:cTn id="160" presetID="19" presetClass="emph" presetSubtype="0" fill="hold" grpId="0" nodeType="withEffect">
                                  <p:stCondLst>
                                    <p:cond delay="0"/>
                                  </p:stCondLst>
                                  <p:childTnLst>
                                    <p:animClr clrSpc="rgb" dir="cw">
                                      <p:cBhvr override="childStyle">
                                        <p:cTn id="161" dur="500" fill="hold"/>
                                        <p:tgtEl>
                                          <p:spTgt spid="100"/>
                                        </p:tgtEl>
                                        <p:attrNameLst>
                                          <p:attrName>style.color</p:attrName>
                                        </p:attrNameLst>
                                      </p:cBhvr>
                                      <p:to>
                                        <a:schemeClr val="accent2"/>
                                      </p:to>
                                    </p:animClr>
                                    <p:animClr clrSpc="rgb" dir="cw">
                                      <p:cBhvr>
                                        <p:cTn id="162" dur="500" fill="hold"/>
                                        <p:tgtEl>
                                          <p:spTgt spid="100"/>
                                        </p:tgtEl>
                                        <p:attrNameLst>
                                          <p:attrName>fillcolor</p:attrName>
                                        </p:attrNameLst>
                                      </p:cBhvr>
                                      <p:to>
                                        <a:schemeClr val="accent2"/>
                                      </p:to>
                                    </p:animClr>
                                    <p:set>
                                      <p:cBhvr>
                                        <p:cTn id="163" dur="500" fill="hold"/>
                                        <p:tgtEl>
                                          <p:spTgt spid="100"/>
                                        </p:tgtEl>
                                        <p:attrNameLst>
                                          <p:attrName>fill.type</p:attrName>
                                        </p:attrNameLst>
                                      </p:cBhvr>
                                      <p:to>
                                        <p:strVal val="solid"/>
                                      </p:to>
                                    </p:set>
                                    <p:set>
                                      <p:cBhvr>
                                        <p:cTn id="164" dur="500" fill="hold"/>
                                        <p:tgtEl>
                                          <p:spTgt spid="100"/>
                                        </p:tgtEl>
                                        <p:attrNameLst>
                                          <p:attrName>fill.on</p:attrName>
                                        </p:attrNameLst>
                                      </p:cBhvr>
                                      <p:to>
                                        <p:strVal val="true"/>
                                      </p:to>
                                    </p:set>
                                  </p:childTnLst>
                                </p:cTn>
                              </p:par>
                              <p:par>
                                <p:cTn id="165" presetID="19" presetClass="emph" presetSubtype="0" fill="hold" grpId="0" nodeType="withEffect">
                                  <p:stCondLst>
                                    <p:cond delay="0"/>
                                  </p:stCondLst>
                                  <p:childTnLst>
                                    <p:animClr clrSpc="rgb" dir="cw">
                                      <p:cBhvr override="childStyle">
                                        <p:cTn id="166" dur="500" fill="hold"/>
                                        <p:tgtEl>
                                          <p:spTgt spid="101"/>
                                        </p:tgtEl>
                                        <p:attrNameLst>
                                          <p:attrName>style.color</p:attrName>
                                        </p:attrNameLst>
                                      </p:cBhvr>
                                      <p:to>
                                        <a:schemeClr val="accent2"/>
                                      </p:to>
                                    </p:animClr>
                                    <p:animClr clrSpc="rgb" dir="cw">
                                      <p:cBhvr>
                                        <p:cTn id="167" dur="500" fill="hold"/>
                                        <p:tgtEl>
                                          <p:spTgt spid="101"/>
                                        </p:tgtEl>
                                        <p:attrNameLst>
                                          <p:attrName>fillcolor</p:attrName>
                                        </p:attrNameLst>
                                      </p:cBhvr>
                                      <p:to>
                                        <a:schemeClr val="accent2"/>
                                      </p:to>
                                    </p:animClr>
                                    <p:set>
                                      <p:cBhvr>
                                        <p:cTn id="168" dur="500" fill="hold"/>
                                        <p:tgtEl>
                                          <p:spTgt spid="101"/>
                                        </p:tgtEl>
                                        <p:attrNameLst>
                                          <p:attrName>fill.type</p:attrName>
                                        </p:attrNameLst>
                                      </p:cBhvr>
                                      <p:to>
                                        <p:strVal val="solid"/>
                                      </p:to>
                                    </p:set>
                                    <p:set>
                                      <p:cBhvr>
                                        <p:cTn id="169" dur="500" fill="hold"/>
                                        <p:tgtEl>
                                          <p:spTgt spid="101"/>
                                        </p:tgtEl>
                                        <p:attrNameLst>
                                          <p:attrName>fill.on</p:attrName>
                                        </p:attrNameLst>
                                      </p:cBhvr>
                                      <p:to>
                                        <p:strVal val="true"/>
                                      </p:to>
                                    </p:set>
                                  </p:childTnLst>
                                </p:cTn>
                              </p:par>
                              <p:par>
                                <p:cTn id="170" presetID="19" presetClass="emph" presetSubtype="0" fill="hold" grpId="0" nodeType="withEffect">
                                  <p:stCondLst>
                                    <p:cond delay="0"/>
                                  </p:stCondLst>
                                  <p:childTnLst>
                                    <p:animClr clrSpc="rgb" dir="cw">
                                      <p:cBhvr override="childStyle">
                                        <p:cTn id="171" dur="500" fill="hold"/>
                                        <p:tgtEl>
                                          <p:spTgt spid="102"/>
                                        </p:tgtEl>
                                        <p:attrNameLst>
                                          <p:attrName>style.color</p:attrName>
                                        </p:attrNameLst>
                                      </p:cBhvr>
                                      <p:to>
                                        <a:schemeClr val="accent2"/>
                                      </p:to>
                                    </p:animClr>
                                    <p:animClr clrSpc="rgb" dir="cw">
                                      <p:cBhvr>
                                        <p:cTn id="172" dur="500" fill="hold"/>
                                        <p:tgtEl>
                                          <p:spTgt spid="102"/>
                                        </p:tgtEl>
                                        <p:attrNameLst>
                                          <p:attrName>fillcolor</p:attrName>
                                        </p:attrNameLst>
                                      </p:cBhvr>
                                      <p:to>
                                        <a:schemeClr val="accent2"/>
                                      </p:to>
                                    </p:animClr>
                                    <p:set>
                                      <p:cBhvr>
                                        <p:cTn id="173" dur="500" fill="hold"/>
                                        <p:tgtEl>
                                          <p:spTgt spid="102"/>
                                        </p:tgtEl>
                                        <p:attrNameLst>
                                          <p:attrName>fill.type</p:attrName>
                                        </p:attrNameLst>
                                      </p:cBhvr>
                                      <p:to>
                                        <p:strVal val="solid"/>
                                      </p:to>
                                    </p:set>
                                    <p:set>
                                      <p:cBhvr>
                                        <p:cTn id="174" dur="500" fill="hold"/>
                                        <p:tgtEl>
                                          <p:spTgt spid="102"/>
                                        </p:tgtEl>
                                        <p:attrNameLst>
                                          <p:attrName>fill.on</p:attrName>
                                        </p:attrNameLst>
                                      </p:cBhvr>
                                      <p:to>
                                        <p:strVal val="true"/>
                                      </p:to>
                                    </p:set>
                                  </p:childTnLst>
                                </p:cTn>
                              </p:par>
                            </p:childTnLst>
                          </p:cTn>
                        </p:par>
                      </p:childTnLst>
                    </p:cTn>
                  </p:par>
                  <p:par>
                    <p:cTn id="175" fill="hold">
                      <p:stCondLst>
                        <p:cond delay="indefinite"/>
                      </p:stCondLst>
                      <p:childTnLst>
                        <p:par>
                          <p:cTn id="176" fill="hold">
                            <p:stCondLst>
                              <p:cond delay="0"/>
                            </p:stCondLst>
                            <p:childTnLst>
                              <p:par>
                                <p:cTn id="177" presetID="6" presetClass="exit" presetSubtype="32" fill="hold" grpId="1" nodeType="clickEffect">
                                  <p:stCondLst>
                                    <p:cond delay="0"/>
                                  </p:stCondLst>
                                  <p:childTnLst>
                                    <p:animEffect transition="out" filter="circle(out)">
                                      <p:cBhvr>
                                        <p:cTn id="178" dur="2000"/>
                                        <p:tgtEl>
                                          <p:spTgt spid="98"/>
                                        </p:tgtEl>
                                      </p:cBhvr>
                                    </p:animEffect>
                                    <p:set>
                                      <p:cBhvr>
                                        <p:cTn id="179" dur="1" fill="hold">
                                          <p:stCondLst>
                                            <p:cond delay="1999"/>
                                          </p:stCondLst>
                                        </p:cTn>
                                        <p:tgtEl>
                                          <p:spTgt spid="98"/>
                                        </p:tgtEl>
                                        <p:attrNameLst>
                                          <p:attrName>style.visibility</p:attrName>
                                        </p:attrNameLst>
                                      </p:cBhvr>
                                      <p:to>
                                        <p:strVal val="hidden"/>
                                      </p:to>
                                    </p:set>
                                  </p:childTnLst>
                                </p:cTn>
                              </p:par>
                              <p:par>
                                <p:cTn id="180" presetID="6" presetClass="exit" presetSubtype="32" fill="hold" grpId="1" nodeType="withEffect">
                                  <p:stCondLst>
                                    <p:cond delay="0"/>
                                  </p:stCondLst>
                                  <p:childTnLst>
                                    <p:animEffect transition="out" filter="circle(out)">
                                      <p:cBhvr>
                                        <p:cTn id="181" dur="2000"/>
                                        <p:tgtEl>
                                          <p:spTgt spid="99"/>
                                        </p:tgtEl>
                                      </p:cBhvr>
                                    </p:animEffect>
                                    <p:set>
                                      <p:cBhvr>
                                        <p:cTn id="182" dur="1" fill="hold">
                                          <p:stCondLst>
                                            <p:cond delay="1999"/>
                                          </p:stCondLst>
                                        </p:cTn>
                                        <p:tgtEl>
                                          <p:spTgt spid="99"/>
                                        </p:tgtEl>
                                        <p:attrNameLst>
                                          <p:attrName>style.visibility</p:attrName>
                                        </p:attrNameLst>
                                      </p:cBhvr>
                                      <p:to>
                                        <p:strVal val="hidden"/>
                                      </p:to>
                                    </p:set>
                                  </p:childTnLst>
                                </p:cTn>
                              </p:par>
                              <p:par>
                                <p:cTn id="183" presetID="6" presetClass="exit" presetSubtype="32" fill="hold" grpId="1" nodeType="withEffect">
                                  <p:stCondLst>
                                    <p:cond delay="0"/>
                                  </p:stCondLst>
                                  <p:childTnLst>
                                    <p:animEffect transition="out" filter="circle(out)">
                                      <p:cBhvr>
                                        <p:cTn id="184" dur="2000"/>
                                        <p:tgtEl>
                                          <p:spTgt spid="100"/>
                                        </p:tgtEl>
                                      </p:cBhvr>
                                    </p:animEffect>
                                    <p:set>
                                      <p:cBhvr>
                                        <p:cTn id="185" dur="1" fill="hold">
                                          <p:stCondLst>
                                            <p:cond delay="1999"/>
                                          </p:stCondLst>
                                        </p:cTn>
                                        <p:tgtEl>
                                          <p:spTgt spid="100"/>
                                        </p:tgtEl>
                                        <p:attrNameLst>
                                          <p:attrName>style.visibility</p:attrName>
                                        </p:attrNameLst>
                                      </p:cBhvr>
                                      <p:to>
                                        <p:strVal val="hidden"/>
                                      </p:to>
                                    </p:set>
                                  </p:childTnLst>
                                </p:cTn>
                              </p:par>
                              <p:par>
                                <p:cTn id="186" presetID="6" presetClass="exit" presetSubtype="32" fill="hold" grpId="1" nodeType="withEffect">
                                  <p:stCondLst>
                                    <p:cond delay="0"/>
                                  </p:stCondLst>
                                  <p:childTnLst>
                                    <p:animEffect transition="out" filter="circle(out)">
                                      <p:cBhvr>
                                        <p:cTn id="187" dur="2000"/>
                                        <p:tgtEl>
                                          <p:spTgt spid="101"/>
                                        </p:tgtEl>
                                      </p:cBhvr>
                                    </p:animEffect>
                                    <p:set>
                                      <p:cBhvr>
                                        <p:cTn id="188" dur="1" fill="hold">
                                          <p:stCondLst>
                                            <p:cond delay="1999"/>
                                          </p:stCondLst>
                                        </p:cTn>
                                        <p:tgtEl>
                                          <p:spTgt spid="101"/>
                                        </p:tgtEl>
                                        <p:attrNameLst>
                                          <p:attrName>style.visibility</p:attrName>
                                        </p:attrNameLst>
                                      </p:cBhvr>
                                      <p:to>
                                        <p:strVal val="hidden"/>
                                      </p:to>
                                    </p:set>
                                  </p:childTnLst>
                                </p:cTn>
                              </p:par>
                              <p:par>
                                <p:cTn id="189" presetID="6" presetClass="exit" presetSubtype="32" fill="hold" grpId="1" nodeType="withEffect">
                                  <p:stCondLst>
                                    <p:cond delay="0"/>
                                  </p:stCondLst>
                                  <p:childTnLst>
                                    <p:animEffect transition="out" filter="circle(out)">
                                      <p:cBhvr>
                                        <p:cTn id="190" dur="2000"/>
                                        <p:tgtEl>
                                          <p:spTgt spid="102"/>
                                        </p:tgtEl>
                                      </p:cBhvr>
                                    </p:animEffect>
                                    <p:set>
                                      <p:cBhvr>
                                        <p:cTn id="191" dur="1" fill="hold">
                                          <p:stCondLst>
                                            <p:cond delay="1999"/>
                                          </p:stCondLst>
                                        </p:cTn>
                                        <p:tgtEl>
                                          <p:spTgt spid="102"/>
                                        </p:tgtEl>
                                        <p:attrNameLst>
                                          <p:attrName>style.visibility</p:attrName>
                                        </p:attrNameLst>
                                      </p:cBhvr>
                                      <p:to>
                                        <p:strVal val="hidden"/>
                                      </p:to>
                                    </p:set>
                                  </p:childTnLst>
                                </p:cTn>
                              </p:par>
                              <p:par>
                                <p:cTn id="192" presetID="6" presetClass="exit" presetSubtype="32" fill="hold" grpId="1" nodeType="withEffect">
                                  <p:stCondLst>
                                    <p:cond delay="0"/>
                                  </p:stCondLst>
                                  <p:childTnLst>
                                    <p:animEffect transition="out" filter="circle(out)">
                                      <p:cBhvr>
                                        <p:cTn id="193" dur="2000"/>
                                        <p:tgtEl>
                                          <p:spTgt spid="15"/>
                                        </p:tgtEl>
                                      </p:cBhvr>
                                    </p:animEffect>
                                    <p:set>
                                      <p:cBhvr>
                                        <p:cTn id="194"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95" restart="whenNotActive" fill="hold" evtFilter="cancelBubble" nodeType="interactiveSeq">
                <p:stCondLst>
                  <p:cond evt="onClick" delay="0">
                    <p:tgtEl>
                      <p:spTgt spid="22"/>
                    </p:tgtEl>
                  </p:cond>
                </p:stCondLst>
                <p:endSync evt="end" delay="0">
                  <p:rtn val="all"/>
                </p:endSync>
                <p:childTnLst>
                  <p:par>
                    <p:cTn id="196" fill="hold">
                      <p:stCondLst>
                        <p:cond delay="0"/>
                      </p:stCondLst>
                      <p:childTnLst>
                        <p:par>
                          <p:cTn id="197" fill="hold">
                            <p:stCondLst>
                              <p:cond delay="0"/>
                            </p:stCondLst>
                            <p:childTnLst>
                              <p:par>
                                <p:cTn id="198" presetID="6" presetClass="entr" presetSubtype="16" fill="hold" grpId="0" nodeType="clickEffect">
                                  <p:stCondLst>
                                    <p:cond delay="0"/>
                                  </p:stCondLst>
                                  <p:childTnLst>
                                    <p:set>
                                      <p:cBhvr>
                                        <p:cTn id="199" dur="1" fill="hold">
                                          <p:stCondLst>
                                            <p:cond delay="0"/>
                                          </p:stCondLst>
                                        </p:cTn>
                                        <p:tgtEl>
                                          <p:spTgt spid="16"/>
                                        </p:tgtEl>
                                        <p:attrNameLst>
                                          <p:attrName>style.visibility</p:attrName>
                                        </p:attrNameLst>
                                      </p:cBhvr>
                                      <p:to>
                                        <p:strVal val="visible"/>
                                      </p:to>
                                    </p:set>
                                    <p:animEffect transition="in" filter="circle(in)">
                                      <p:cBhvr>
                                        <p:cTn id="200" dur="2000"/>
                                        <p:tgtEl>
                                          <p:spTgt spid="16"/>
                                        </p:tgtEl>
                                      </p:cBhvr>
                                    </p:animEffect>
                                  </p:childTnLst>
                                </p:cTn>
                              </p:par>
                              <p:par>
                                <p:cTn id="201" presetID="19" presetClass="emph" presetSubtype="0" fill="hold" grpId="0" nodeType="withEffect">
                                  <p:stCondLst>
                                    <p:cond delay="0"/>
                                  </p:stCondLst>
                                  <p:childTnLst>
                                    <p:animClr clrSpc="rgb" dir="cw">
                                      <p:cBhvr override="childStyle">
                                        <p:cTn id="202" dur="500" fill="hold"/>
                                        <p:tgtEl>
                                          <p:spTgt spid="103"/>
                                        </p:tgtEl>
                                        <p:attrNameLst>
                                          <p:attrName>style.color</p:attrName>
                                        </p:attrNameLst>
                                      </p:cBhvr>
                                      <p:to>
                                        <a:schemeClr val="accent2"/>
                                      </p:to>
                                    </p:animClr>
                                    <p:animClr clrSpc="rgb" dir="cw">
                                      <p:cBhvr>
                                        <p:cTn id="203" dur="500" fill="hold"/>
                                        <p:tgtEl>
                                          <p:spTgt spid="103"/>
                                        </p:tgtEl>
                                        <p:attrNameLst>
                                          <p:attrName>fillcolor</p:attrName>
                                        </p:attrNameLst>
                                      </p:cBhvr>
                                      <p:to>
                                        <a:schemeClr val="accent2"/>
                                      </p:to>
                                    </p:animClr>
                                    <p:set>
                                      <p:cBhvr>
                                        <p:cTn id="204" dur="500" fill="hold"/>
                                        <p:tgtEl>
                                          <p:spTgt spid="103"/>
                                        </p:tgtEl>
                                        <p:attrNameLst>
                                          <p:attrName>fill.type</p:attrName>
                                        </p:attrNameLst>
                                      </p:cBhvr>
                                      <p:to>
                                        <p:strVal val="solid"/>
                                      </p:to>
                                    </p:set>
                                    <p:set>
                                      <p:cBhvr>
                                        <p:cTn id="205" dur="500" fill="hold"/>
                                        <p:tgtEl>
                                          <p:spTgt spid="103"/>
                                        </p:tgtEl>
                                        <p:attrNameLst>
                                          <p:attrName>fill.on</p:attrName>
                                        </p:attrNameLst>
                                      </p:cBhvr>
                                      <p:to>
                                        <p:strVal val="true"/>
                                      </p:to>
                                    </p:set>
                                  </p:childTnLst>
                                </p:cTn>
                              </p:par>
                              <p:par>
                                <p:cTn id="206" presetID="19" presetClass="emph" presetSubtype="0" fill="hold" grpId="0" nodeType="withEffect">
                                  <p:stCondLst>
                                    <p:cond delay="0"/>
                                  </p:stCondLst>
                                  <p:childTnLst>
                                    <p:animClr clrSpc="rgb" dir="cw">
                                      <p:cBhvr override="childStyle">
                                        <p:cTn id="207" dur="500" fill="hold"/>
                                        <p:tgtEl>
                                          <p:spTgt spid="104"/>
                                        </p:tgtEl>
                                        <p:attrNameLst>
                                          <p:attrName>style.color</p:attrName>
                                        </p:attrNameLst>
                                      </p:cBhvr>
                                      <p:to>
                                        <a:schemeClr val="accent2"/>
                                      </p:to>
                                    </p:animClr>
                                    <p:animClr clrSpc="rgb" dir="cw">
                                      <p:cBhvr>
                                        <p:cTn id="208" dur="500" fill="hold"/>
                                        <p:tgtEl>
                                          <p:spTgt spid="104"/>
                                        </p:tgtEl>
                                        <p:attrNameLst>
                                          <p:attrName>fillcolor</p:attrName>
                                        </p:attrNameLst>
                                      </p:cBhvr>
                                      <p:to>
                                        <a:schemeClr val="accent2"/>
                                      </p:to>
                                    </p:animClr>
                                    <p:set>
                                      <p:cBhvr>
                                        <p:cTn id="209" dur="500" fill="hold"/>
                                        <p:tgtEl>
                                          <p:spTgt spid="104"/>
                                        </p:tgtEl>
                                        <p:attrNameLst>
                                          <p:attrName>fill.type</p:attrName>
                                        </p:attrNameLst>
                                      </p:cBhvr>
                                      <p:to>
                                        <p:strVal val="solid"/>
                                      </p:to>
                                    </p:set>
                                    <p:set>
                                      <p:cBhvr>
                                        <p:cTn id="210" dur="500" fill="hold"/>
                                        <p:tgtEl>
                                          <p:spTgt spid="104"/>
                                        </p:tgtEl>
                                        <p:attrNameLst>
                                          <p:attrName>fill.on</p:attrName>
                                        </p:attrNameLst>
                                      </p:cBhvr>
                                      <p:to>
                                        <p:strVal val="true"/>
                                      </p:to>
                                    </p:set>
                                  </p:childTnLst>
                                </p:cTn>
                              </p:par>
                              <p:par>
                                <p:cTn id="211" presetID="19" presetClass="emph" presetSubtype="0" fill="hold" grpId="0" nodeType="withEffect">
                                  <p:stCondLst>
                                    <p:cond delay="0"/>
                                  </p:stCondLst>
                                  <p:childTnLst>
                                    <p:animClr clrSpc="rgb" dir="cw">
                                      <p:cBhvr override="childStyle">
                                        <p:cTn id="212" dur="500" fill="hold"/>
                                        <p:tgtEl>
                                          <p:spTgt spid="105"/>
                                        </p:tgtEl>
                                        <p:attrNameLst>
                                          <p:attrName>style.color</p:attrName>
                                        </p:attrNameLst>
                                      </p:cBhvr>
                                      <p:to>
                                        <a:schemeClr val="accent2"/>
                                      </p:to>
                                    </p:animClr>
                                    <p:animClr clrSpc="rgb" dir="cw">
                                      <p:cBhvr>
                                        <p:cTn id="213" dur="500" fill="hold"/>
                                        <p:tgtEl>
                                          <p:spTgt spid="105"/>
                                        </p:tgtEl>
                                        <p:attrNameLst>
                                          <p:attrName>fillcolor</p:attrName>
                                        </p:attrNameLst>
                                      </p:cBhvr>
                                      <p:to>
                                        <a:schemeClr val="accent2"/>
                                      </p:to>
                                    </p:animClr>
                                    <p:set>
                                      <p:cBhvr>
                                        <p:cTn id="214" dur="500" fill="hold"/>
                                        <p:tgtEl>
                                          <p:spTgt spid="105"/>
                                        </p:tgtEl>
                                        <p:attrNameLst>
                                          <p:attrName>fill.type</p:attrName>
                                        </p:attrNameLst>
                                      </p:cBhvr>
                                      <p:to>
                                        <p:strVal val="solid"/>
                                      </p:to>
                                    </p:set>
                                    <p:set>
                                      <p:cBhvr>
                                        <p:cTn id="215" dur="500" fill="hold"/>
                                        <p:tgtEl>
                                          <p:spTgt spid="105"/>
                                        </p:tgtEl>
                                        <p:attrNameLst>
                                          <p:attrName>fill.on</p:attrName>
                                        </p:attrNameLst>
                                      </p:cBhvr>
                                      <p:to>
                                        <p:strVal val="true"/>
                                      </p:to>
                                    </p:set>
                                  </p:childTnLst>
                                </p:cTn>
                              </p:par>
                              <p:par>
                                <p:cTn id="216" presetID="19" presetClass="emph" presetSubtype="0" fill="hold" grpId="0" nodeType="withEffect">
                                  <p:stCondLst>
                                    <p:cond delay="0"/>
                                  </p:stCondLst>
                                  <p:childTnLst>
                                    <p:animClr clrSpc="rgb" dir="cw">
                                      <p:cBhvr override="childStyle">
                                        <p:cTn id="217" dur="500" fill="hold"/>
                                        <p:tgtEl>
                                          <p:spTgt spid="106"/>
                                        </p:tgtEl>
                                        <p:attrNameLst>
                                          <p:attrName>style.color</p:attrName>
                                        </p:attrNameLst>
                                      </p:cBhvr>
                                      <p:to>
                                        <a:schemeClr val="accent2"/>
                                      </p:to>
                                    </p:animClr>
                                    <p:animClr clrSpc="rgb" dir="cw">
                                      <p:cBhvr>
                                        <p:cTn id="218" dur="500" fill="hold"/>
                                        <p:tgtEl>
                                          <p:spTgt spid="106"/>
                                        </p:tgtEl>
                                        <p:attrNameLst>
                                          <p:attrName>fillcolor</p:attrName>
                                        </p:attrNameLst>
                                      </p:cBhvr>
                                      <p:to>
                                        <a:schemeClr val="accent2"/>
                                      </p:to>
                                    </p:animClr>
                                    <p:set>
                                      <p:cBhvr>
                                        <p:cTn id="219" dur="500" fill="hold"/>
                                        <p:tgtEl>
                                          <p:spTgt spid="106"/>
                                        </p:tgtEl>
                                        <p:attrNameLst>
                                          <p:attrName>fill.type</p:attrName>
                                        </p:attrNameLst>
                                      </p:cBhvr>
                                      <p:to>
                                        <p:strVal val="solid"/>
                                      </p:to>
                                    </p:set>
                                    <p:set>
                                      <p:cBhvr>
                                        <p:cTn id="220" dur="500" fill="hold"/>
                                        <p:tgtEl>
                                          <p:spTgt spid="106"/>
                                        </p:tgtEl>
                                        <p:attrNameLst>
                                          <p:attrName>fill.on</p:attrName>
                                        </p:attrNameLst>
                                      </p:cBhvr>
                                      <p:to>
                                        <p:strVal val="true"/>
                                      </p:to>
                                    </p:set>
                                  </p:childTnLst>
                                </p:cTn>
                              </p:par>
                              <p:par>
                                <p:cTn id="221" presetID="19" presetClass="emph" presetSubtype="0" fill="hold" grpId="0" nodeType="withEffect">
                                  <p:stCondLst>
                                    <p:cond delay="0"/>
                                  </p:stCondLst>
                                  <p:childTnLst>
                                    <p:animClr clrSpc="rgb" dir="cw">
                                      <p:cBhvr override="childStyle">
                                        <p:cTn id="222" dur="500" fill="hold"/>
                                        <p:tgtEl>
                                          <p:spTgt spid="107"/>
                                        </p:tgtEl>
                                        <p:attrNameLst>
                                          <p:attrName>style.color</p:attrName>
                                        </p:attrNameLst>
                                      </p:cBhvr>
                                      <p:to>
                                        <a:schemeClr val="accent2"/>
                                      </p:to>
                                    </p:animClr>
                                    <p:animClr clrSpc="rgb" dir="cw">
                                      <p:cBhvr>
                                        <p:cTn id="223" dur="500" fill="hold"/>
                                        <p:tgtEl>
                                          <p:spTgt spid="107"/>
                                        </p:tgtEl>
                                        <p:attrNameLst>
                                          <p:attrName>fillcolor</p:attrName>
                                        </p:attrNameLst>
                                      </p:cBhvr>
                                      <p:to>
                                        <a:schemeClr val="accent2"/>
                                      </p:to>
                                    </p:animClr>
                                    <p:set>
                                      <p:cBhvr>
                                        <p:cTn id="224" dur="500" fill="hold"/>
                                        <p:tgtEl>
                                          <p:spTgt spid="107"/>
                                        </p:tgtEl>
                                        <p:attrNameLst>
                                          <p:attrName>fill.type</p:attrName>
                                        </p:attrNameLst>
                                      </p:cBhvr>
                                      <p:to>
                                        <p:strVal val="solid"/>
                                      </p:to>
                                    </p:set>
                                    <p:set>
                                      <p:cBhvr>
                                        <p:cTn id="225" dur="500" fill="hold"/>
                                        <p:tgtEl>
                                          <p:spTgt spid="107"/>
                                        </p:tgtEl>
                                        <p:attrNameLst>
                                          <p:attrName>fill.on</p:attrName>
                                        </p:attrNameLst>
                                      </p:cBhvr>
                                      <p:to>
                                        <p:strVal val="true"/>
                                      </p:to>
                                    </p:set>
                                  </p:childTnLst>
                                </p:cTn>
                              </p:par>
                              <p:par>
                                <p:cTn id="226" presetID="19" presetClass="emph" presetSubtype="0" fill="hold" grpId="0" nodeType="withEffect">
                                  <p:stCondLst>
                                    <p:cond delay="0"/>
                                  </p:stCondLst>
                                  <p:childTnLst>
                                    <p:animClr clrSpc="rgb" dir="cw">
                                      <p:cBhvr override="childStyle">
                                        <p:cTn id="227" dur="500" fill="hold"/>
                                        <p:tgtEl>
                                          <p:spTgt spid="108"/>
                                        </p:tgtEl>
                                        <p:attrNameLst>
                                          <p:attrName>style.color</p:attrName>
                                        </p:attrNameLst>
                                      </p:cBhvr>
                                      <p:to>
                                        <a:schemeClr val="accent2"/>
                                      </p:to>
                                    </p:animClr>
                                    <p:animClr clrSpc="rgb" dir="cw">
                                      <p:cBhvr>
                                        <p:cTn id="228" dur="500" fill="hold"/>
                                        <p:tgtEl>
                                          <p:spTgt spid="108"/>
                                        </p:tgtEl>
                                        <p:attrNameLst>
                                          <p:attrName>fillcolor</p:attrName>
                                        </p:attrNameLst>
                                      </p:cBhvr>
                                      <p:to>
                                        <a:schemeClr val="accent2"/>
                                      </p:to>
                                    </p:animClr>
                                    <p:set>
                                      <p:cBhvr>
                                        <p:cTn id="229" dur="500" fill="hold"/>
                                        <p:tgtEl>
                                          <p:spTgt spid="108"/>
                                        </p:tgtEl>
                                        <p:attrNameLst>
                                          <p:attrName>fill.type</p:attrName>
                                        </p:attrNameLst>
                                      </p:cBhvr>
                                      <p:to>
                                        <p:strVal val="solid"/>
                                      </p:to>
                                    </p:set>
                                    <p:set>
                                      <p:cBhvr>
                                        <p:cTn id="230" dur="500" fill="hold"/>
                                        <p:tgtEl>
                                          <p:spTgt spid="108"/>
                                        </p:tgtEl>
                                        <p:attrNameLst>
                                          <p:attrName>fill.on</p:attrName>
                                        </p:attrNameLst>
                                      </p:cBhvr>
                                      <p:to>
                                        <p:strVal val="true"/>
                                      </p:to>
                                    </p:set>
                                  </p:childTnLst>
                                </p:cTn>
                              </p:par>
                              <p:par>
                                <p:cTn id="231" presetID="19" presetClass="emph" presetSubtype="0" fill="hold" grpId="0" nodeType="withEffect">
                                  <p:stCondLst>
                                    <p:cond delay="0"/>
                                  </p:stCondLst>
                                  <p:childTnLst>
                                    <p:animClr clrSpc="rgb" dir="cw">
                                      <p:cBhvr override="childStyle">
                                        <p:cTn id="232" dur="500" fill="hold"/>
                                        <p:tgtEl>
                                          <p:spTgt spid="109"/>
                                        </p:tgtEl>
                                        <p:attrNameLst>
                                          <p:attrName>style.color</p:attrName>
                                        </p:attrNameLst>
                                      </p:cBhvr>
                                      <p:to>
                                        <a:schemeClr val="accent2"/>
                                      </p:to>
                                    </p:animClr>
                                    <p:animClr clrSpc="rgb" dir="cw">
                                      <p:cBhvr>
                                        <p:cTn id="233" dur="500" fill="hold"/>
                                        <p:tgtEl>
                                          <p:spTgt spid="109"/>
                                        </p:tgtEl>
                                        <p:attrNameLst>
                                          <p:attrName>fillcolor</p:attrName>
                                        </p:attrNameLst>
                                      </p:cBhvr>
                                      <p:to>
                                        <a:schemeClr val="accent2"/>
                                      </p:to>
                                    </p:animClr>
                                    <p:set>
                                      <p:cBhvr>
                                        <p:cTn id="234" dur="500" fill="hold"/>
                                        <p:tgtEl>
                                          <p:spTgt spid="109"/>
                                        </p:tgtEl>
                                        <p:attrNameLst>
                                          <p:attrName>fill.type</p:attrName>
                                        </p:attrNameLst>
                                      </p:cBhvr>
                                      <p:to>
                                        <p:strVal val="solid"/>
                                      </p:to>
                                    </p:set>
                                    <p:set>
                                      <p:cBhvr>
                                        <p:cTn id="235" dur="500" fill="hold"/>
                                        <p:tgtEl>
                                          <p:spTgt spid="109"/>
                                        </p:tgtEl>
                                        <p:attrNameLst>
                                          <p:attrName>fill.on</p:attrName>
                                        </p:attrNameLst>
                                      </p:cBhvr>
                                      <p:to>
                                        <p:strVal val="true"/>
                                      </p:to>
                                    </p:set>
                                  </p:childTnLst>
                                </p:cTn>
                              </p:par>
                              <p:par>
                                <p:cTn id="236" presetID="19" presetClass="emph" presetSubtype="0" fill="hold" grpId="0" nodeType="withEffect">
                                  <p:stCondLst>
                                    <p:cond delay="0"/>
                                  </p:stCondLst>
                                  <p:childTnLst>
                                    <p:animClr clrSpc="rgb" dir="cw">
                                      <p:cBhvr override="childStyle">
                                        <p:cTn id="237" dur="500" fill="hold"/>
                                        <p:tgtEl>
                                          <p:spTgt spid="110"/>
                                        </p:tgtEl>
                                        <p:attrNameLst>
                                          <p:attrName>style.color</p:attrName>
                                        </p:attrNameLst>
                                      </p:cBhvr>
                                      <p:to>
                                        <a:schemeClr val="accent2"/>
                                      </p:to>
                                    </p:animClr>
                                    <p:animClr clrSpc="rgb" dir="cw">
                                      <p:cBhvr>
                                        <p:cTn id="238" dur="500" fill="hold"/>
                                        <p:tgtEl>
                                          <p:spTgt spid="110"/>
                                        </p:tgtEl>
                                        <p:attrNameLst>
                                          <p:attrName>fillcolor</p:attrName>
                                        </p:attrNameLst>
                                      </p:cBhvr>
                                      <p:to>
                                        <a:schemeClr val="accent2"/>
                                      </p:to>
                                    </p:animClr>
                                    <p:set>
                                      <p:cBhvr>
                                        <p:cTn id="239" dur="500" fill="hold"/>
                                        <p:tgtEl>
                                          <p:spTgt spid="110"/>
                                        </p:tgtEl>
                                        <p:attrNameLst>
                                          <p:attrName>fill.type</p:attrName>
                                        </p:attrNameLst>
                                      </p:cBhvr>
                                      <p:to>
                                        <p:strVal val="solid"/>
                                      </p:to>
                                    </p:set>
                                    <p:set>
                                      <p:cBhvr>
                                        <p:cTn id="240" dur="500" fill="hold"/>
                                        <p:tgtEl>
                                          <p:spTgt spid="110"/>
                                        </p:tgtEl>
                                        <p:attrNameLst>
                                          <p:attrName>fill.on</p:attrName>
                                        </p:attrNameLst>
                                      </p:cBhvr>
                                      <p:to>
                                        <p:strVal val="true"/>
                                      </p:to>
                                    </p:set>
                                  </p:childTnLst>
                                </p:cTn>
                              </p:par>
                            </p:childTnLst>
                          </p:cTn>
                        </p:par>
                      </p:childTnLst>
                    </p:cTn>
                  </p:par>
                  <p:par>
                    <p:cTn id="241" fill="hold">
                      <p:stCondLst>
                        <p:cond delay="indefinite"/>
                      </p:stCondLst>
                      <p:childTnLst>
                        <p:par>
                          <p:cTn id="242" fill="hold">
                            <p:stCondLst>
                              <p:cond delay="0"/>
                            </p:stCondLst>
                            <p:childTnLst>
                              <p:par>
                                <p:cTn id="243" presetID="6" presetClass="exit" presetSubtype="32" fill="hold" grpId="1" nodeType="clickEffect">
                                  <p:stCondLst>
                                    <p:cond delay="0"/>
                                  </p:stCondLst>
                                  <p:childTnLst>
                                    <p:animEffect transition="out" filter="circle(out)">
                                      <p:cBhvr>
                                        <p:cTn id="244" dur="2000"/>
                                        <p:tgtEl>
                                          <p:spTgt spid="103"/>
                                        </p:tgtEl>
                                      </p:cBhvr>
                                    </p:animEffect>
                                    <p:set>
                                      <p:cBhvr>
                                        <p:cTn id="245" dur="1" fill="hold">
                                          <p:stCondLst>
                                            <p:cond delay="1999"/>
                                          </p:stCondLst>
                                        </p:cTn>
                                        <p:tgtEl>
                                          <p:spTgt spid="103"/>
                                        </p:tgtEl>
                                        <p:attrNameLst>
                                          <p:attrName>style.visibility</p:attrName>
                                        </p:attrNameLst>
                                      </p:cBhvr>
                                      <p:to>
                                        <p:strVal val="hidden"/>
                                      </p:to>
                                    </p:set>
                                  </p:childTnLst>
                                </p:cTn>
                              </p:par>
                              <p:par>
                                <p:cTn id="246" presetID="6" presetClass="exit" presetSubtype="32" fill="hold" grpId="1" nodeType="withEffect">
                                  <p:stCondLst>
                                    <p:cond delay="0"/>
                                  </p:stCondLst>
                                  <p:childTnLst>
                                    <p:animEffect transition="out" filter="circle(out)">
                                      <p:cBhvr>
                                        <p:cTn id="247" dur="2000"/>
                                        <p:tgtEl>
                                          <p:spTgt spid="104"/>
                                        </p:tgtEl>
                                      </p:cBhvr>
                                    </p:animEffect>
                                    <p:set>
                                      <p:cBhvr>
                                        <p:cTn id="248" dur="1" fill="hold">
                                          <p:stCondLst>
                                            <p:cond delay="1999"/>
                                          </p:stCondLst>
                                        </p:cTn>
                                        <p:tgtEl>
                                          <p:spTgt spid="104"/>
                                        </p:tgtEl>
                                        <p:attrNameLst>
                                          <p:attrName>style.visibility</p:attrName>
                                        </p:attrNameLst>
                                      </p:cBhvr>
                                      <p:to>
                                        <p:strVal val="hidden"/>
                                      </p:to>
                                    </p:set>
                                  </p:childTnLst>
                                </p:cTn>
                              </p:par>
                              <p:par>
                                <p:cTn id="249" presetID="6" presetClass="exit" presetSubtype="32" fill="hold" grpId="1" nodeType="withEffect">
                                  <p:stCondLst>
                                    <p:cond delay="0"/>
                                  </p:stCondLst>
                                  <p:childTnLst>
                                    <p:animEffect transition="out" filter="circle(out)">
                                      <p:cBhvr>
                                        <p:cTn id="250" dur="2000"/>
                                        <p:tgtEl>
                                          <p:spTgt spid="105"/>
                                        </p:tgtEl>
                                      </p:cBhvr>
                                    </p:animEffect>
                                    <p:set>
                                      <p:cBhvr>
                                        <p:cTn id="251" dur="1" fill="hold">
                                          <p:stCondLst>
                                            <p:cond delay="1999"/>
                                          </p:stCondLst>
                                        </p:cTn>
                                        <p:tgtEl>
                                          <p:spTgt spid="105"/>
                                        </p:tgtEl>
                                        <p:attrNameLst>
                                          <p:attrName>style.visibility</p:attrName>
                                        </p:attrNameLst>
                                      </p:cBhvr>
                                      <p:to>
                                        <p:strVal val="hidden"/>
                                      </p:to>
                                    </p:set>
                                  </p:childTnLst>
                                </p:cTn>
                              </p:par>
                              <p:par>
                                <p:cTn id="252" presetID="6" presetClass="exit" presetSubtype="32" fill="hold" grpId="1" nodeType="withEffect">
                                  <p:stCondLst>
                                    <p:cond delay="0"/>
                                  </p:stCondLst>
                                  <p:childTnLst>
                                    <p:animEffect transition="out" filter="circle(out)">
                                      <p:cBhvr>
                                        <p:cTn id="253" dur="2000"/>
                                        <p:tgtEl>
                                          <p:spTgt spid="106"/>
                                        </p:tgtEl>
                                      </p:cBhvr>
                                    </p:animEffect>
                                    <p:set>
                                      <p:cBhvr>
                                        <p:cTn id="254" dur="1" fill="hold">
                                          <p:stCondLst>
                                            <p:cond delay="1999"/>
                                          </p:stCondLst>
                                        </p:cTn>
                                        <p:tgtEl>
                                          <p:spTgt spid="106"/>
                                        </p:tgtEl>
                                        <p:attrNameLst>
                                          <p:attrName>style.visibility</p:attrName>
                                        </p:attrNameLst>
                                      </p:cBhvr>
                                      <p:to>
                                        <p:strVal val="hidden"/>
                                      </p:to>
                                    </p:set>
                                  </p:childTnLst>
                                </p:cTn>
                              </p:par>
                              <p:par>
                                <p:cTn id="255" presetID="6" presetClass="exit" presetSubtype="32" fill="hold" grpId="1" nodeType="withEffect">
                                  <p:stCondLst>
                                    <p:cond delay="0"/>
                                  </p:stCondLst>
                                  <p:childTnLst>
                                    <p:animEffect transition="out" filter="circle(out)">
                                      <p:cBhvr>
                                        <p:cTn id="256" dur="2000"/>
                                        <p:tgtEl>
                                          <p:spTgt spid="107"/>
                                        </p:tgtEl>
                                      </p:cBhvr>
                                    </p:animEffect>
                                    <p:set>
                                      <p:cBhvr>
                                        <p:cTn id="257" dur="1" fill="hold">
                                          <p:stCondLst>
                                            <p:cond delay="1999"/>
                                          </p:stCondLst>
                                        </p:cTn>
                                        <p:tgtEl>
                                          <p:spTgt spid="107"/>
                                        </p:tgtEl>
                                        <p:attrNameLst>
                                          <p:attrName>style.visibility</p:attrName>
                                        </p:attrNameLst>
                                      </p:cBhvr>
                                      <p:to>
                                        <p:strVal val="hidden"/>
                                      </p:to>
                                    </p:set>
                                  </p:childTnLst>
                                </p:cTn>
                              </p:par>
                              <p:par>
                                <p:cTn id="258" presetID="6" presetClass="exit" presetSubtype="32" fill="hold" grpId="1" nodeType="withEffect">
                                  <p:stCondLst>
                                    <p:cond delay="0"/>
                                  </p:stCondLst>
                                  <p:childTnLst>
                                    <p:animEffect transition="out" filter="circle(out)">
                                      <p:cBhvr>
                                        <p:cTn id="259" dur="2000"/>
                                        <p:tgtEl>
                                          <p:spTgt spid="108"/>
                                        </p:tgtEl>
                                      </p:cBhvr>
                                    </p:animEffect>
                                    <p:set>
                                      <p:cBhvr>
                                        <p:cTn id="260" dur="1" fill="hold">
                                          <p:stCondLst>
                                            <p:cond delay="1999"/>
                                          </p:stCondLst>
                                        </p:cTn>
                                        <p:tgtEl>
                                          <p:spTgt spid="108"/>
                                        </p:tgtEl>
                                        <p:attrNameLst>
                                          <p:attrName>style.visibility</p:attrName>
                                        </p:attrNameLst>
                                      </p:cBhvr>
                                      <p:to>
                                        <p:strVal val="hidden"/>
                                      </p:to>
                                    </p:set>
                                  </p:childTnLst>
                                </p:cTn>
                              </p:par>
                              <p:par>
                                <p:cTn id="261" presetID="6" presetClass="exit" presetSubtype="32" fill="hold" grpId="1" nodeType="withEffect">
                                  <p:stCondLst>
                                    <p:cond delay="0"/>
                                  </p:stCondLst>
                                  <p:childTnLst>
                                    <p:animEffect transition="out" filter="circle(out)">
                                      <p:cBhvr>
                                        <p:cTn id="262" dur="2000"/>
                                        <p:tgtEl>
                                          <p:spTgt spid="109"/>
                                        </p:tgtEl>
                                      </p:cBhvr>
                                    </p:animEffect>
                                    <p:set>
                                      <p:cBhvr>
                                        <p:cTn id="263" dur="1" fill="hold">
                                          <p:stCondLst>
                                            <p:cond delay="1999"/>
                                          </p:stCondLst>
                                        </p:cTn>
                                        <p:tgtEl>
                                          <p:spTgt spid="109"/>
                                        </p:tgtEl>
                                        <p:attrNameLst>
                                          <p:attrName>style.visibility</p:attrName>
                                        </p:attrNameLst>
                                      </p:cBhvr>
                                      <p:to>
                                        <p:strVal val="hidden"/>
                                      </p:to>
                                    </p:set>
                                  </p:childTnLst>
                                </p:cTn>
                              </p:par>
                              <p:par>
                                <p:cTn id="264" presetID="6" presetClass="exit" presetSubtype="32" fill="hold" grpId="1" nodeType="withEffect">
                                  <p:stCondLst>
                                    <p:cond delay="0"/>
                                  </p:stCondLst>
                                  <p:childTnLst>
                                    <p:animEffect transition="out" filter="circle(out)">
                                      <p:cBhvr>
                                        <p:cTn id="265" dur="2000"/>
                                        <p:tgtEl>
                                          <p:spTgt spid="110"/>
                                        </p:tgtEl>
                                      </p:cBhvr>
                                    </p:animEffect>
                                    <p:set>
                                      <p:cBhvr>
                                        <p:cTn id="266" dur="1" fill="hold">
                                          <p:stCondLst>
                                            <p:cond delay="1999"/>
                                          </p:stCondLst>
                                        </p:cTn>
                                        <p:tgtEl>
                                          <p:spTgt spid="110"/>
                                        </p:tgtEl>
                                        <p:attrNameLst>
                                          <p:attrName>style.visibility</p:attrName>
                                        </p:attrNameLst>
                                      </p:cBhvr>
                                      <p:to>
                                        <p:strVal val="hidden"/>
                                      </p:to>
                                    </p:set>
                                  </p:childTnLst>
                                </p:cTn>
                              </p:par>
                              <p:par>
                                <p:cTn id="267" presetID="6" presetClass="exit" presetSubtype="32" fill="hold" grpId="1" nodeType="withEffect">
                                  <p:stCondLst>
                                    <p:cond delay="0"/>
                                  </p:stCondLst>
                                  <p:childTnLst>
                                    <p:animEffect transition="out" filter="circle(out)">
                                      <p:cBhvr>
                                        <p:cTn id="268" dur="2000"/>
                                        <p:tgtEl>
                                          <p:spTgt spid="16"/>
                                        </p:tgtEl>
                                      </p:cBhvr>
                                    </p:animEffect>
                                    <p:set>
                                      <p:cBhvr>
                                        <p:cTn id="26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0" restart="whenNotActive" fill="hold" evtFilter="cancelBubble" nodeType="interactiveSeq">
                <p:stCondLst>
                  <p:cond evt="onClick" delay="0">
                    <p:tgtEl>
                      <p:spTgt spid="23"/>
                    </p:tgtEl>
                  </p:cond>
                </p:stCondLst>
                <p:endSync evt="end" delay="0">
                  <p:rtn val="all"/>
                </p:endSync>
                <p:childTnLst>
                  <p:par>
                    <p:cTn id="271" fill="hold">
                      <p:stCondLst>
                        <p:cond delay="0"/>
                      </p:stCondLst>
                      <p:childTnLst>
                        <p:par>
                          <p:cTn id="272" fill="hold">
                            <p:stCondLst>
                              <p:cond delay="0"/>
                            </p:stCondLst>
                            <p:childTnLst>
                              <p:par>
                                <p:cTn id="273" presetID="6" presetClass="entr" presetSubtype="16" fill="hold" grpId="0" nodeType="clickEffect">
                                  <p:stCondLst>
                                    <p:cond delay="0"/>
                                  </p:stCondLst>
                                  <p:childTnLst>
                                    <p:set>
                                      <p:cBhvr>
                                        <p:cTn id="274" dur="1" fill="hold">
                                          <p:stCondLst>
                                            <p:cond delay="0"/>
                                          </p:stCondLst>
                                        </p:cTn>
                                        <p:tgtEl>
                                          <p:spTgt spid="17"/>
                                        </p:tgtEl>
                                        <p:attrNameLst>
                                          <p:attrName>style.visibility</p:attrName>
                                        </p:attrNameLst>
                                      </p:cBhvr>
                                      <p:to>
                                        <p:strVal val="visible"/>
                                      </p:to>
                                    </p:set>
                                    <p:animEffect transition="in" filter="circle(in)">
                                      <p:cBhvr>
                                        <p:cTn id="275" dur="2000"/>
                                        <p:tgtEl>
                                          <p:spTgt spid="17"/>
                                        </p:tgtEl>
                                      </p:cBhvr>
                                    </p:animEffect>
                                  </p:childTnLst>
                                </p:cTn>
                              </p:par>
                              <p:par>
                                <p:cTn id="276" presetID="19" presetClass="emph" presetSubtype="0" fill="hold" grpId="0" nodeType="withEffect">
                                  <p:stCondLst>
                                    <p:cond delay="0"/>
                                  </p:stCondLst>
                                  <p:childTnLst>
                                    <p:animClr clrSpc="rgb" dir="cw">
                                      <p:cBhvr override="childStyle">
                                        <p:cTn id="277" dur="500" fill="hold"/>
                                        <p:tgtEl>
                                          <p:spTgt spid="111"/>
                                        </p:tgtEl>
                                        <p:attrNameLst>
                                          <p:attrName>style.color</p:attrName>
                                        </p:attrNameLst>
                                      </p:cBhvr>
                                      <p:to>
                                        <a:schemeClr val="accent2"/>
                                      </p:to>
                                    </p:animClr>
                                    <p:animClr clrSpc="rgb" dir="cw">
                                      <p:cBhvr>
                                        <p:cTn id="278" dur="500" fill="hold"/>
                                        <p:tgtEl>
                                          <p:spTgt spid="111"/>
                                        </p:tgtEl>
                                        <p:attrNameLst>
                                          <p:attrName>fillcolor</p:attrName>
                                        </p:attrNameLst>
                                      </p:cBhvr>
                                      <p:to>
                                        <a:schemeClr val="accent2"/>
                                      </p:to>
                                    </p:animClr>
                                    <p:set>
                                      <p:cBhvr>
                                        <p:cTn id="279" dur="500" fill="hold"/>
                                        <p:tgtEl>
                                          <p:spTgt spid="111"/>
                                        </p:tgtEl>
                                        <p:attrNameLst>
                                          <p:attrName>fill.type</p:attrName>
                                        </p:attrNameLst>
                                      </p:cBhvr>
                                      <p:to>
                                        <p:strVal val="solid"/>
                                      </p:to>
                                    </p:set>
                                    <p:set>
                                      <p:cBhvr>
                                        <p:cTn id="280" dur="500" fill="hold"/>
                                        <p:tgtEl>
                                          <p:spTgt spid="111"/>
                                        </p:tgtEl>
                                        <p:attrNameLst>
                                          <p:attrName>fill.on</p:attrName>
                                        </p:attrNameLst>
                                      </p:cBhvr>
                                      <p:to>
                                        <p:strVal val="true"/>
                                      </p:to>
                                    </p:set>
                                  </p:childTnLst>
                                </p:cTn>
                              </p:par>
                              <p:par>
                                <p:cTn id="281" presetID="19" presetClass="emph" presetSubtype="0" fill="hold" grpId="0" nodeType="withEffect">
                                  <p:stCondLst>
                                    <p:cond delay="0"/>
                                  </p:stCondLst>
                                  <p:childTnLst>
                                    <p:animClr clrSpc="rgb" dir="cw">
                                      <p:cBhvr override="childStyle">
                                        <p:cTn id="282" dur="500" fill="hold"/>
                                        <p:tgtEl>
                                          <p:spTgt spid="112"/>
                                        </p:tgtEl>
                                        <p:attrNameLst>
                                          <p:attrName>style.color</p:attrName>
                                        </p:attrNameLst>
                                      </p:cBhvr>
                                      <p:to>
                                        <a:schemeClr val="accent2"/>
                                      </p:to>
                                    </p:animClr>
                                    <p:animClr clrSpc="rgb" dir="cw">
                                      <p:cBhvr>
                                        <p:cTn id="283" dur="500" fill="hold"/>
                                        <p:tgtEl>
                                          <p:spTgt spid="112"/>
                                        </p:tgtEl>
                                        <p:attrNameLst>
                                          <p:attrName>fillcolor</p:attrName>
                                        </p:attrNameLst>
                                      </p:cBhvr>
                                      <p:to>
                                        <a:schemeClr val="accent2"/>
                                      </p:to>
                                    </p:animClr>
                                    <p:set>
                                      <p:cBhvr>
                                        <p:cTn id="284" dur="500" fill="hold"/>
                                        <p:tgtEl>
                                          <p:spTgt spid="112"/>
                                        </p:tgtEl>
                                        <p:attrNameLst>
                                          <p:attrName>fill.type</p:attrName>
                                        </p:attrNameLst>
                                      </p:cBhvr>
                                      <p:to>
                                        <p:strVal val="solid"/>
                                      </p:to>
                                    </p:set>
                                    <p:set>
                                      <p:cBhvr>
                                        <p:cTn id="285" dur="500" fill="hold"/>
                                        <p:tgtEl>
                                          <p:spTgt spid="112"/>
                                        </p:tgtEl>
                                        <p:attrNameLst>
                                          <p:attrName>fill.on</p:attrName>
                                        </p:attrNameLst>
                                      </p:cBhvr>
                                      <p:to>
                                        <p:strVal val="true"/>
                                      </p:to>
                                    </p:set>
                                  </p:childTnLst>
                                </p:cTn>
                              </p:par>
                              <p:par>
                                <p:cTn id="286" presetID="19" presetClass="emph" presetSubtype="0" fill="hold" grpId="0" nodeType="withEffect">
                                  <p:stCondLst>
                                    <p:cond delay="0"/>
                                  </p:stCondLst>
                                  <p:childTnLst>
                                    <p:animClr clrSpc="rgb" dir="cw">
                                      <p:cBhvr override="childStyle">
                                        <p:cTn id="287" dur="500" fill="hold"/>
                                        <p:tgtEl>
                                          <p:spTgt spid="113"/>
                                        </p:tgtEl>
                                        <p:attrNameLst>
                                          <p:attrName>style.color</p:attrName>
                                        </p:attrNameLst>
                                      </p:cBhvr>
                                      <p:to>
                                        <a:schemeClr val="accent2"/>
                                      </p:to>
                                    </p:animClr>
                                    <p:animClr clrSpc="rgb" dir="cw">
                                      <p:cBhvr>
                                        <p:cTn id="288" dur="500" fill="hold"/>
                                        <p:tgtEl>
                                          <p:spTgt spid="113"/>
                                        </p:tgtEl>
                                        <p:attrNameLst>
                                          <p:attrName>fillcolor</p:attrName>
                                        </p:attrNameLst>
                                      </p:cBhvr>
                                      <p:to>
                                        <a:schemeClr val="accent2"/>
                                      </p:to>
                                    </p:animClr>
                                    <p:set>
                                      <p:cBhvr>
                                        <p:cTn id="289" dur="500" fill="hold"/>
                                        <p:tgtEl>
                                          <p:spTgt spid="113"/>
                                        </p:tgtEl>
                                        <p:attrNameLst>
                                          <p:attrName>fill.type</p:attrName>
                                        </p:attrNameLst>
                                      </p:cBhvr>
                                      <p:to>
                                        <p:strVal val="solid"/>
                                      </p:to>
                                    </p:set>
                                    <p:set>
                                      <p:cBhvr>
                                        <p:cTn id="290" dur="500" fill="hold"/>
                                        <p:tgtEl>
                                          <p:spTgt spid="113"/>
                                        </p:tgtEl>
                                        <p:attrNameLst>
                                          <p:attrName>fill.on</p:attrName>
                                        </p:attrNameLst>
                                      </p:cBhvr>
                                      <p:to>
                                        <p:strVal val="true"/>
                                      </p:to>
                                    </p:set>
                                  </p:childTnLst>
                                </p:cTn>
                              </p:par>
                              <p:par>
                                <p:cTn id="291" presetID="19" presetClass="emph" presetSubtype="0" fill="hold" grpId="0" nodeType="withEffect">
                                  <p:stCondLst>
                                    <p:cond delay="0"/>
                                  </p:stCondLst>
                                  <p:childTnLst>
                                    <p:animClr clrSpc="rgb" dir="cw">
                                      <p:cBhvr override="childStyle">
                                        <p:cTn id="292" dur="500" fill="hold"/>
                                        <p:tgtEl>
                                          <p:spTgt spid="114"/>
                                        </p:tgtEl>
                                        <p:attrNameLst>
                                          <p:attrName>style.color</p:attrName>
                                        </p:attrNameLst>
                                      </p:cBhvr>
                                      <p:to>
                                        <a:schemeClr val="accent2"/>
                                      </p:to>
                                    </p:animClr>
                                    <p:animClr clrSpc="rgb" dir="cw">
                                      <p:cBhvr>
                                        <p:cTn id="293" dur="500" fill="hold"/>
                                        <p:tgtEl>
                                          <p:spTgt spid="114"/>
                                        </p:tgtEl>
                                        <p:attrNameLst>
                                          <p:attrName>fillcolor</p:attrName>
                                        </p:attrNameLst>
                                      </p:cBhvr>
                                      <p:to>
                                        <a:schemeClr val="accent2"/>
                                      </p:to>
                                    </p:animClr>
                                    <p:set>
                                      <p:cBhvr>
                                        <p:cTn id="294" dur="500" fill="hold"/>
                                        <p:tgtEl>
                                          <p:spTgt spid="114"/>
                                        </p:tgtEl>
                                        <p:attrNameLst>
                                          <p:attrName>fill.type</p:attrName>
                                        </p:attrNameLst>
                                      </p:cBhvr>
                                      <p:to>
                                        <p:strVal val="solid"/>
                                      </p:to>
                                    </p:set>
                                    <p:set>
                                      <p:cBhvr>
                                        <p:cTn id="295" dur="500" fill="hold"/>
                                        <p:tgtEl>
                                          <p:spTgt spid="114"/>
                                        </p:tgtEl>
                                        <p:attrNameLst>
                                          <p:attrName>fill.on</p:attrName>
                                        </p:attrNameLst>
                                      </p:cBhvr>
                                      <p:to>
                                        <p:strVal val="true"/>
                                      </p:to>
                                    </p:set>
                                  </p:childTnLst>
                                </p:cTn>
                              </p:par>
                              <p:par>
                                <p:cTn id="296" presetID="19" presetClass="emph" presetSubtype="0" fill="hold" grpId="0" nodeType="withEffect">
                                  <p:stCondLst>
                                    <p:cond delay="0"/>
                                  </p:stCondLst>
                                  <p:childTnLst>
                                    <p:animClr clrSpc="rgb" dir="cw">
                                      <p:cBhvr override="childStyle">
                                        <p:cTn id="297" dur="500" fill="hold"/>
                                        <p:tgtEl>
                                          <p:spTgt spid="115"/>
                                        </p:tgtEl>
                                        <p:attrNameLst>
                                          <p:attrName>style.color</p:attrName>
                                        </p:attrNameLst>
                                      </p:cBhvr>
                                      <p:to>
                                        <a:schemeClr val="accent2"/>
                                      </p:to>
                                    </p:animClr>
                                    <p:animClr clrSpc="rgb" dir="cw">
                                      <p:cBhvr>
                                        <p:cTn id="298" dur="500" fill="hold"/>
                                        <p:tgtEl>
                                          <p:spTgt spid="115"/>
                                        </p:tgtEl>
                                        <p:attrNameLst>
                                          <p:attrName>fillcolor</p:attrName>
                                        </p:attrNameLst>
                                      </p:cBhvr>
                                      <p:to>
                                        <a:schemeClr val="accent2"/>
                                      </p:to>
                                    </p:animClr>
                                    <p:set>
                                      <p:cBhvr>
                                        <p:cTn id="299" dur="500" fill="hold"/>
                                        <p:tgtEl>
                                          <p:spTgt spid="115"/>
                                        </p:tgtEl>
                                        <p:attrNameLst>
                                          <p:attrName>fill.type</p:attrName>
                                        </p:attrNameLst>
                                      </p:cBhvr>
                                      <p:to>
                                        <p:strVal val="solid"/>
                                      </p:to>
                                    </p:set>
                                    <p:set>
                                      <p:cBhvr>
                                        <p:cTn id="300" dur="500" fill="hold"/>
                                        <p:tgtEl>
                                          <p:spTgt spid="115"/>
                                        </p:tgtEl>
                                        <p:attrNameLst>
                                          <p:attrName>fill.on</p:attrName>
                                        </p:attrNameLst>
                                      </p:cBhvr>
                                      <p:to>
                                        <p:strVal val="true"/>
                                      </p:to>
                                    </p:set>
                                  </p:childTnLst>
                                </p:cTn>
                              </p:par>
                              <p:par>
                                <p:cTn id="301" presetID="19" presetClass="emph" presetSubtype="0" fill="hold" grpId="0" nodeType="withEffect">
                                  <p:stCondLst>
                                    <p:cond delay="0"/>
                                  </p:stCondLst>
                                  <p:childTnLst>
                                    <p:animClr clrSpc="rgb" dir="cw">
                                      <p:cBhvr override="childStyle">
                                        <p:cTn id="302" dur="500" fill="hold"/>
                                        <p:tgtEl>
                                          <p:spTgt spid="116"/>
                                        </p:tgtEl>
                                        <p:attrNameLst>
                                          <p:attrName>style.color</p:attrName>
                                        </p:attrNameLst>
                                      </p:cBhvr>
                                      <p:to>
                                        <a:schemeClr val="accent2"/>
                                      </p:to>
                                    </p:animClr>
                                    <p:animClr clrSpc="rgb" dir="cw">
                                      <p:cBhvr>
                                        <p:cTn id="303" dur="500" fill="hold"/>
                                        <p:tgtEl>
                                          <p:spTgt spid="116"/>
                                        </p:tgtEl>
                                        <p:attrNameLst>
                                          <p:attrName>fillcolor</p:attrName>
                                        </p:attrNameLst>
                                      </p:cBhvr>
                                      <p:to>
                                        <a:schemeClr val="accent2"/>
                                      </p:to>
                                    </p:animClr>
                                    <p:set>
                                      <p:cBhvr>
                                        <p:cTn id="304" dur="500" fill="hold"/>
                                        <p:tgtEl>
                                          <p:spTgt spid="116"/>
                                        </p:tgtEl>
                                        <p:attrNameLst>
                                          <p:attrName>fill.type</p:attrName>
                                        </p:attrNameLst>
                                      </p:cBhvr>
                                      <p:to>
                                        <p:strVal val="solid"/>
                                      </p:to>
                                    </p:set>
                                    <p:set>
                                      <p:cBhvr>
                                        <p:cTn id="305" dur="500" fill="hold"/>
                                        <p:tgtEl>
                                          <p:spTgt spid="116"/>
                                        </p:tgtEl>
                                        <p:attrNameLst>
                                          <p:attrName>fill.on</p:attrName>
                                        </p:attrNameLst>
                                      </p:cBhvr>
                                      <p:to>
                                        <p:strVal val="true"/>
                                      </p:to>
                                    </p:set>
                                  </p:childTnLst>
                                </p:cTn>
                              </p:par>
                              <p:par>
                                <p:cTn id="306" presetID="19" presetClass="emph" presetSubtype="0" fill="hold" grpId="0" nodeType="withEffect">
                                  <p:stCondLst>
                                    <p:cond delay="0"/>
                                  </p:stCondLst>
                                  <p:childTnLst>
                                    <p:animClr clrSpc="rgb" dir="cw">
                                      <p:cBhvr override="childStyle">
                                        <p:cTn id="307" dur="500" fill="hold"/>
                                        <p:tgtEl>
                                          <p:spTgt spid="117"/>
                                        </p:tgtEl>
                                        <p:attrNameLst>
                                          <p:attrName>style.color</p:attrName>
                                        </p:attrNameLst>
                                      </p:cBhvr>
                                      <p:to>
                                        <a:schemeClr val="accent2"/>
                                      </p:to>
                                    </p:animClr>
                                    <p:animClr clrSpc="rgb" dir="cw">
                                      <p:cBhvr>
                                        <p:cTn id="308" dur="500" fill="hold"/>
                                        <p:tgtEl>
                                          <p:spTgt spid="117"/>
                                        </p:tgtEl>
                                        <p:attrNameLst>
                                          <p:attrName>fillcolor</p:attrName>
                                        </p:attrNameLst>
                                      </p:cBhvr>
                                      <p:to>
                                        <a:schemeClr val="accent2"/>
                                      </p:to>
                                    </p:animClr>
                                    <p:set>
                                      <p:cBhvr>
                                        <p:cTn id="309" dur="500" fill="hold"/>
                                        <p:tgtEl>
                                          <p:spTgt spid="117"/>
                                        </p:tgtEl>
                                        <p:attrNameLst>
                                          <p:attrName>fill.type</p:attrName>
                                        </p:attrNameLst>
                                      </p:cBhvr>
                                      <p:to>
                                        <p:strVal val="solid"/>
                                      </p:to>
                                    </p:set>
                                    <p:set>
                                      <p:cBhvr>
                                        <p:cTn id="310" dur="500" fill="hold"/>
                                        <p:tgtEl>
                                          <p:spTgt spid="117"/>
                                        </p:tgtEl>
                                        <p:attrNameLst>
                                          <p:attrName>fill.on</p:attrName>
                                        </p:attrNameLst>
                                      </p:cBhvr>
                                      <p:to>
                                        <p:strVal val="true"/>
                                      </p:to>
                                    </p:set>
                                  </p:childTnLst>
                                </p:cTn>
                              </p:par>
                              <p:par>
                                <p:cTn id="311" presetID="19" presetClass="emph" presetSubtype="0" fill="hold" grpId="0" nodeType="withEffect">
                                  <p:stCondLst>
                                    <p:cond delay="0"/>
                                  </p:stCondLst>
                                  <p:childTnLst>
                                    <p:animClr clrSpc="rgb" dir="cw">
                                      <p:cBhvr override="childStyle">
                                        <p:cTn id="312" dur="500" fill="hold"/>
                                        <p:tgtEl>
                                          <p:spTgt spid="118"/>
                                        </p:tgtEl>
                                        <p:attrNameLst>
                                          <p:attrName>style.color</p:attrName>
                                        </p:attrNameLst>
                                      </p:cBhvr>
                                      <p:to>
                                        <a:schemeClr val="accent2"/>
                                      </p:to>
                                    </p:animClr>
                                    <p:animClr clrSpc="rgb" dir="cw">
                                      <p:cBhvr>
                                        <p:cTn id="313" dur="500" fill="hold"/>
                                        <p:tgtEl>
                                          <p:spTgt spid="118"/>
                                        </p:tgtEl>
                                        <p:attrNameLst>
                                          <p:attrName>fillcolor</p:attrName>
                                        </p:attrNameLst>
                                      </p:cBhvr>
                                      <p:to>
                                        <a:schemeClr val="accent2"/>
                                      </p:to>
                                    </p:animClr>
                                    <p:set>
                                      <p:cBhvr>
                                        <p:cTn id="314" dur="500" fill="hold"/>
                                        <p:tgtEl>
                                          <p:spTgt spid="118"/>
                                        </p:tgtEl>
                                        <p:attrNameLst>
                                          <p:attrName>fill.type</p:attrName>
                                        </p:attrNameLst>
                                      </p:cBhvr>
                                      <p:to>
                                        <p:strVal val="solid"/>
                                      </p:to>
                                    </p:set>
                                    <p:set>
                                      <p:cBhvr>
                                        <p:cTn id="315" dur="500" fill="hold"/>
                                        <p:tgtEl>
                                          <p:spTgt spid="118"/>
                                        </p:tgtEl>
                                        <p:attrNameLst>
                                          <p:attrName>fill.on</p:attrName>
                                        </p:attrNameLst>
                                      </p:cBhvr>
                                      <p:to>
                                        <p:strVal val="true"/>
                                      </p:to>
                                    </p:set>
                                  </p:childTnLst>
                                </p:cTn>
                              </p:par>
                            </p:childTnLst>
                          </p:cTn>
                        </p:par>
                      </p:childTnLst>
                    </p:cTn>
                  </p:par>
                  <p:par>
                    <p:cTn id="316" fill="hold">
                      <p:stCondLst>
                        <p:cond delay="indefinite"/>
                      </p:stCondLst>
                      <p:childTnLst>
                        <p:par>
                          <p:cTn id="317" fill="hold">
                            <p:stCondLst>
                              <p:cond delay="0"/>
                            </p:stCondLst>
                            <p:childTnLst>
                              <p:par>
                                <p:cTn id="318" presetID="6" presetClass="exit" presetSubtype="32" fill="hold" grpId="1" nodeType="clickEffect">
                                  <p:stCondLst>
                                    <p:cond delay="0"/>
                                  </p:stCondLst>
                                  <p:childTnLst>
                                    <p:animEffect transition="out" filter="circle(out)">
                                      <p:cBhvr>
                                        <p:cTn id="319" dur="2000"/>
                                        <p:tgtEl>
                                          <p:spTgt spid="111"/>
                                        </p:tgtEl>
                                      </p:cBhvr>
                                    </p:animEffect>
                                    <p:set>
                                      <p:cBhvr>
                                        <p:cTn id="320" dur="1" fill="hold">
                                          <p:stCondLst>
                                            <p:cond delay="1999"/>
                                          </p:stCondLst>
                                        </p:cTn>
                                        <p:tgtEl>
                                          <p:spTgt spid="111"/>
                                        </p:tgtEl>
                                        <p:attrNameLst>
                                          <p:attrName>style.visibility</p:attrName>
                                        </p:attrNameLst>
                                      </p:cBhvr>
                                      <p:to>
                                        <p:strVal val="hidden"/>
                                      </p:to>
                                    </p:set>
                                  </p:childTnLst>
                                </p:cTn>
                              </p:par>
                              <p:par>
                                <p:cTn id="321" presetID="6" presetClass="exit" presetSubtype="32" fill="hold" grpId="1" nodeType="withEffect">
                                  <p:stCondLst>
                                    <p:cond delay="0"/>
                                  </p:stCondLst>
                                  <p:childTnLst>
                                    <p:animEffect transition="out" filter="circle(out)">
                                      <p:cBhvr>
                                        <p:cTn id="322" dur="2000"/>
                                        <p:tgtEl>
                                          <p:spTgt spid="112"/>
                                        </p:tgtEl>
                                      </p:cBhvr>
                                    </p:animEffect>
                                    <p:set>
                                      <p:cBhvr>
                                        <p:cTn id="323" dur="1" fill="hold">
                                          <p:stCondLst>
                                            <p:cond delay="1999"/>
                                          </p:stCondLst>
                                        </p:cTn>
                                        <p:tgtEl>
                                          <p:spTgt spid="112"/>
                                        </p:tgtEl>
                                        <p:attrNameLst>
                                          <p:attrName>style.visibility</p:attrName>
                                        </p:attrNameLst>
                                      </p:cBhvr>
                                      <p:to>
                                        <p:strVal val="hidden"/>
                                      </p:to>
                                    </p:set>
                                  </p:childTnLst>
                                </p:cTn>
                              </p:par>
                              <p:par>
                                <p:cTn id="324" presetID="6" presetClass="exit" presetSubtype="32" fill="hold" grpId="1" nodeType="withEffect">
                                  <p:stCondLst>
                                    <p:cond delay="0"/>
                                  </p:stCondLst>
                                  <p:childTnLst>
                                    <p:animEffect transition="out" filter="circle(out)">
                                      <p:cBhvr>
                                        <p:cTn id="325" dur="2000"/>
                                        <p:tgtEl>
                                          <p:spTgt spid="113"/>
                                        </p:tgtEl>
                                      </p:cBhvr>
                                    </p:animEffect>
                                    <p:set>
                                      <p:cBhvr>
                                        <p:cTn id="326" dur="1" fill="hold">
                                          <p:stCondLst>
                                            <p:cond delay="1999"/>
                                          </p:stCondLst>
                                        </p:cTn>
                                        <p:tgtEl>
                                          <p:spTgt spid="113"/>
                                        </p:tgtEl>
                                        <p:attrNameLst>
                                          <p:attrName>style.visibility</p:attrName>
                                        </p:attrNameLst>
                                      </p:cBhvr>
                                      <p:to>
                                        <p:strVal val="hidden"/>
                                      </p:to>
                                    </p:set>
                                  </p:childTnLst>
                                </p:cTn>
                              </p:par>
                              <p:par>
                                <p:cTn id="327" presetID="6" presetClass="exit" presetSubtype="32" fill="hold" grpId="1" nodeType="withEffect">
                                  <p:stCondLst>
                                    <p:cond delay="0"/>
                                  </p:stCondLst>
                                  <p:childTnLst>
                                    <p:animEffect transition="out" filter="circle(out)">
                                      <p:cBhvr>
                                        <p:cTn id="328" dur="2000"/>
                                        <p:tgtEl>
                                          <p:spTgt spid="114"/>
                                        </p:tgtEl>
                                      </p:cBhvr>
                                    </p:animEffect>
                                    <p:set>
                                      <p:cBhvr>
                                        <p:cTn id="329" dur="1" fill="hold">
                                          <p:stCondLst>
                                            <p:cond delay="1999"/>
                                          </p:stCondLst>
                                        </p:cTn>
                                        <p:tgtEl>
                                          <p:spTgt spid="114"/>
                                        </p:tgtEl>
                                        <p:attrNameLst>
                                          <p:attrName>style.visibility</p:attrName>
                                        </p:attrNameLst>
                                      </p:cBhvr>
                                      <p:to>
                                        <p:strVal val="hidden"/>
                                      </p:to>
                                    </p:set>
                                  </p:childTnLst>
                                </p:cTn>
                              </p:par>
                              <p:par>
                                <p:cTn id="330" presetID="6" presetClass="exit" presetSubtype="32" fill="hold" grpId="1" nodeType="withEffect">
                                  <p:stCondLst>
                                    <p:cond delay="0"/>
                                  </p:stCondLst>
                                  <p:childTnLst>
                                    <p:animEffect transition="out" filter="circle(out)">
                                      <p:cBhvr>
                                        <p:cTn id="331" dur="2000"/>
                                        <p:tgtEl>
                                          <p:spTgt spid="115"/>
                                        </p:tgtEl>
                                      </p:cBhvr>
                                    </p:animEffect>
                                    <p:set>
                                      <p:cBhvr>
                                        <p:cTn id="332" dur="1" fill="hold">
                                          <p:stCondLst>
                                            <p:cond delay="1999"/>
                                          </p:stCondLst>
                                        </p:cTn>
                                        <p:tgtEl>
                                          <p:spTgt spid="115"/>
                                        </p:tgtEl>
                                        <p:attrNameLst>
                                          <p:attrName>style.visibility</p:attrName>
                                        </p:attrNameLst>
                                      </p:cBhvr>
                                      <p:to>
                                        <p:strVal val="hidden"/>
                                      </p:to>
                                    </p:set>
                                  </p:childTnLst>
                                </p:cTn>
                              </p:par>
                              <p:par>
                                <p:cTn id="333" presetID="6" presetClass="exit" presetSubtype="32" fill="hold" grpId="1" nodeType="withEffect">
                                  <p:stCondLst>
                                    <p:cond delay="0"/>
                                  </p:stCondLst>
                                  <p:childTnLst>
                                    <p:animEffect transition="out" filter="circle(out)">
                                      <p:cBhvr>
                                        <p:cTn id="334" dur="2000"/>
                                        <p:tgtEl>
                                          <p:spTgt spid="116"/>
                                        </p:tgtEl>
                                      </p:cBhvr>
                                    </p:animEffect>
                                    <p:set>
                                      <p:cBhvr>
                                        <p:cTn id="335" dur="1" fill="hold">
                                          <p:stCondLst>
                                            <p:cond delay="1999"/>
                                          </p:stCondLst>
                                        </p:cTn>
                                        <p:tgtEl>
                                          <p:spTgt spid="116"/>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117"/>
                                        </p:tgtEl>
                                      </p:cBhvr>
                                    </p:animEffect>
                                    <p:set>
                                      <p:cBhvr>
                                        <p:cTn id="338" dur="1" fill="hold">
                                          <p:stCondLst>
                                            <p:cond delay="1999"/>
                                          </p:stCondLst>
                                        </p:cTn>
                                        <p:tgtEl>
                                          <p:spTgt spid="117"/>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118"/>
                                        </p:tgtEl>
                                      </p:cBhvr>
                                    </p:animEffect>
                                    <p:set>
                                      <p:cBhvr>
                                        <p:cTn id="341" dur="1" fill="hold">
                                          <p:stCondLst>
                                            <p:cond delay="1999"/>
                                          </p:stCondLst>
                                        </p:cTn>
                                        <p:tgtEl>
                                          <p:spTgt spid="118"/>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17"/>
                                        </p:tgtEl>
                                      </p:cBhvr>
                                    </p:animEffect>
                                    <p:set>
                                      <p:cBhvr>
                                        <p:cTn id="344"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45" restart="whenNotActive" fill="hold" evtFilter="cancelBubble" nodeType="interactiveSeq">
                <p:stCondLst>
                  <p:cond evt="onClick" delay="0">
                    <p:tgtEl>
                      <p:spTgt spid="24"/>
                    </p:tgtEl>
                  </p:cond>
                </p:stCondLst>
                <p:endSync evt="end" delay="0">
                  <p:rtn val="all"/>
                </p:endSync>
                <p:childTnLst>
                  <p:par>
                    <p:cTn id="346" fill="hold">
                      <p:stCondLst>
                        <p:cond delay="0"/>
                      </p:stCondLst>
                      <p:childTnLst>
                        <p:par>
                          <p:cTn id="347" fill="hold">
                            <p:stCondLst>
                              <p:cond delay="0"/>
                            </p:stCondLst>
                            <p:childTnLst>
                              <p:par>
                                <p:cTn id="348" presetID="6" presetClass="entr" presetSubtype="16" fill="hold" grpId="0" nodeType="clickEffect">
                                  <p:stCondLst>
                                    <p:cond delay="0"/>
                                  </p:stCondLst>
                                  <p:childTnLst>
                                    <p:set>
                                      <p:cBhvr>
                                        <p:cTn id="349" dur="1" fill="hold">
                                          <p:stCondLst>
                                            <p:cond delay="0"/>
                                          </p:stCondLst>
                                        </p:cTn>
                                        <p:tgtEl>
                                          <p:spTgt spid="18"/>
                                        </p:tgtEl>
                                        <p:attrNameLst>
                                          <p:attrName>style.visibility</p:attrName>
                                        </p:attrNameLst>
                                      </p:cBhvr>
                                      <p:to>
                                        <p:strVal val="visible"/>
                                      </p:to>
                                    </p:set>
                                    <p:animEffect transition="in" filter="circle(in)">
                                      <p:cBhvr>
                                        <p:cTn id="350" dur="2000"/>
                                        <p:tgtEl>
                                          <p:spTgt spid="18"/>
                                        </p:tgtEl>
                                      </p:cBhvr>
                                    </p:animEffect>
                                  </p:childTnLst>
                                </p:cTn>
                              </p:par>
                              <p:par>
                                <p:cTn id="351" presetID="19" presetClass="emph" presetSubtype="0" fill="hold" grpId="0" nodeType="withEffect">
                                  <p:stCondLst>
                                    <p:cond delay="0"/>
                                  </p:stCondLst>
                                  <p:childTnLst>
                                    <p:animClr clrSpc="rgb" dir="cw">
                                      <p:cBhvr override="childStyle">
                                        <p:cTn id="352" dur="500" fill="hold"/>
                                        <p:tgtEl>
                                          <p:spTgt spid="9"/>
                                        </p:tgtEl>
                                        <p:attrNameLst>
                                          <p:attrName>style.color</p:attrName>
                                        </p:attrNameLst>
                                      </p:cBhvr>
                                      <p:to>
                                        <a:schemeClr val="accent2"/>
                                      </p:to>
                                    </p:animClr>
                                    <p:animClr clrSpc="rgb" dir="cw">
                                      <p:cBhvr>
                                        <p:cTn id="353" dur="500" fill="hold"/>
                                        <p:tgtEl>
                                          <p:spTgt spid="9"/>
                                        </p:tgtEl>
                                        <p:attrNameLst>
                                          <p:attrName>fillcolor</p:attrName>
                                        </p:attrNameLst>
                                      </p:cBhvr>
                                      <p:to>
                                        <a:schemeClr val="accent2"/>
                                      </p:to>
                                    </p:animClr>
                                    <p:set>
                                      <p:cBhvr>
                                        <p:cTn id="354" dur="500" fill="hold"/>
                                        <p:tgtEl>
                                          <p:spTgt spid="9"/>
                                        </p:tgtEl>
                                        <p:attrNameLst>
                                          <p:attrName>fill.type</p:attrName>
                                        </p:attrNameLst>
                                      </p:cBhvr>
                                      <p:to>
                                        <p:strVal val="solid"/>
                                      </p:to>
                                    </p:set>
                                    <p:set>
                                      <p:cBhvr>
                                        <p:cTn id="355" dur="500" fill="hold"/>
                                        <p:tgtEl>
                                          <p:spTgt spid="9"/>
                                        </p:tgtEl>
                                        <p:attrNameLst>
                                          <p:attrName>fill.on</p:attrName>
                                        </p:attrNameLst>
                                      </p:cBhvr>
                                      <p:to>
                                        <p:strVal val="true"/>
                                      </p:to>
                                    </p:set>
                                  </p:childTnLst>
                                </p:cTn>
                              </p:par>
                              <p:par>
                                <p:cTn id="356" presetID="19" presetClass="emph" presetSubtype="0" fill="hold" grpId="0" nodeType="withEffect">
                                  <p:stCondLst>
                                    <p:cond delay="0"/>
                                  </p:stCondLst>
                                  <p:childTnLst>
                                    <p:animClr clrSpc="rgb" dir="cw">
                                      <p:cBhvr override="childStyle">
                                        <p:cTn id="357" dur="500" fill="hold"/>
                                        <p:tgtEl>
                                          <p:spTgt spid="10"/>
                                        </p:tgtEl>
                                        <p:attrNameLst>
                                          <p:attrName>style.color</p:attrName>
                                        </p:attrNameLst>
                                      </p:cBhvr>
                                      <p:to>
                                        <a:schemeClr val="accent2"/>
                                      </p:to>
                                    </p:animClr>
                                    <p:animClr clrSpc="rgb" dir="cw">
                                      <p:cBhvr>
                                        <p:cTn id="358" dur="500" fill="hold"/>
                                        <p:tgtEl>
                                          <p:spTgt spid="10"/>
                                        </p:tgtEl>
                                        <p:attrNameLst>
                                          <p:attrName>fillcolor</p:attrName>
                                        </p:attrNameLst>
                                      </p:cBhvr>
                                      <p:to>
                                        <a:schemeClr val="accent2"/>
                                      </p:to>
                                    </p:animClr>
                                    <p:set>
                                      <p:cBhvr>
                                        <p:cTn id="359" dur="500" fill="hold"/>
                                        <p:tgtEl>
                                          <p:spTgt spid="10"/>
                                        </p:tgtEl>
                                        <p:attrNameLst>
                                          <p:attrName>fill.type</p:attrName>
                                        </p:attrNameLst>
                                      </p:cBhvr>
                                      <p:to>
                                        <p:strVal val="solid"/>
                                      </p:to>
                                    </p:set>
                                    <p:set>
                                      <p:cBhvr>
                                        <p:cTn id="360" dur="500" fill="hold"/>
                                        <p:tgtEl>
                                          <p:spTgt spid="10"/>
                                        </p:tgtEl>
                                        <p:attrNameLst>
                                          <p:attrName>fill.on</p:attrName>
                                        </p:attrNameLst>
                                      </p:cBhvr>
                                      <p:to>
                                        <p:strVal val="true"/>
                                      </p:to>
                                    </p:set>
                                  </p:childTnLst>
                                </p:cTn>
                              </p:par>
                              <p:par>
                                <p:cTn id="361" presetID="19" presetClass="emph" presetSubtype="0" fill="hold" grpId="0" nodeType="withEffect">
                                  <p:stCondLst>
                                    <p:cond delay="0"/>
                                  </p:stCondLst>
                                  <p:childTnLst>
                                    <p:animClr clrSpc="rgb" dir="cw">
                                      <p:cBhvr override="childStyle">
                                        <p:cTn id="362" dur="500" fill="hold"/>
                                        <p:tgtEl>
                                          <p:spTgt spid="11"/>
                                        </p:tgtEl>
                                        <p:attrNameLst>
                                          <p:attrName>style.color</p:attrName>
                                        </p:attrNameLst>
                                      </p:cBhvr>
                                      <p:to>
                                        <a:schemeClr val="accent2"/>
                                      </p:to>
                                    </p:animClr>
                                    <p:animClr clrSpc="rgb" dir="cw">
                                      <p:cBhvr>
                                        <p:cTn id="363" dur="500" fill="hold"/>
                                        <p:tgtEl>
                                          <p:spTgt spid="11"/>
                                        </p:tgtEl>
                                        <p:attrNameLst>
                                          <p:attrName>fillcolor</p:attrName>
                                        </p:attrNameLst>
                                      </p:cBhvr>
                                      <p:to>
                                        <a:schemeClr val="accent2"/>
                                      </p:to>
                                    </p:animClr>
                                    <p:set>
                                      <p:cBhvr>
                                        <p:cTn id="364" dur="500" fill="hold"/>
                                        <p:tgtEl>
                                          <p:spTgt spid="11"/>
                                        </p:tgtEl>
                                        <p:attrNameLst>
                                          <p:attrName>fill.type</p:attrName>
                                        </p:attrNameLst>
                                      </p:cBhvr>
                                      <p:to>
                                        <p:strVal val="solid"/>
                                      </p:to>
                                    </p:set>
                                    <p:set>
                                      <p:cBhvr>
                                        <p:cTn id="365" dur="500" fill="hold"/>
                                        <p:tgtEl>
                                          <p:spTgt spid="11"/>
                                        </p:tgtEl>
                                        <p:attrNameLst>
                                          <p:attrName>fill.on</p:attrName>
                                        </p:attrNameLst>
                                      </p:cBhvr>
                                      <p:to>
                                        <p:strVal val="true"/>
                                      </p:to>
                                    </p:set>
                                  </p:childTnLst>
                                </p:cTn>
                              </p:par>
                              <p:par>
                                <p:cTn id="366" presetID="19" presetClass="emph" presetSubtype="0" fill="hold" grpId="0" nodeType="withEffect">
                                  <p:stCondLst>
                                    <p:cond delay="0"/>
                                  </p:stCondLst>
                                  <p:childTnLst>
                                    <p:animClr clrSpc="rgb" dir="cw">
                                      <p:cBhvr override="childStyle">
                                        <p:cTn id="367" dur="500" fill="hold"/>
                                        <p:tgtEl>
                                          <p:spTgt spid="12"/>
                                        </p:tgtEl>
                                        <p:attrNameLst>
                                          <p:attrName>style.color</p:attrName>
                                        </p:attrNameLst>
                                      </p:cBhvr>
                                      <p:to>
                                        <a:schemeClr val="accent2"/>
                                      </p:to>
                                    </p:animClr>
                                    <p:animClr clrSpc="rgb" dir="cw">
                                      <p:cBhvr>
                                        <p:cTn id="368" dur="500" fill="hold"/>
                                        <p:tgtEl>
                                          <p:spTgt spid="12"/>
                                        </p:tgtEl>
                                        <p:attrNameLst>
                                          <p:attrName>fillcolor</p:attrName>
                                        </p:attrNameLst>
                                      </p:cBhvr>
                                      <p:to>
                                        <a:schemeClr val="accent2"/>
                                      </p:to>
                                    </p:animClr>
                                    <p:set>
                                      <p:cBhvr>
                                        <p:cTn id="369" dur="500" fill="hold"/>
                                        <p:tgtEl>
                                          <p:spTgt spid="12"/>
                                        </p:tgtEl>
                                        <p:attrNameLst>
                                          <p:attrName>fill.type</p:attrName>
                                        </p:attrNameLst>
                                      </p:cBhvr>
                                      <p:to>
                                        <p:strVal val="solid"/>
                                      </p:to>
                                    </p:set>
                                    <p:set>
                                      <p:cBhvr>
                                        <p:cTn id="370" dur="500" fill="hold"/>
                                        <p:tgtEl>
                                          <p:spTgt spid="12"/>
                                        </p:tgtEl>
                                        <p:attrNameLst>
                                          <p:attrName>fill.on</p:attrName>
                                        </p:attrNameLst>
                                      </p:cBhvr>
                                      <p:to>
                                        <p:strVal val="true"/>
                                      </p:to>
                                    </p:set>
                                  </p:childTnLst>
                                </p:cTn>
                              </p:par>
                              <p:par>
                                <p:cTn id="371" presetID="19" presetClass="emph" presetSubtype="0" fill="hold" grpId="0" nodeType="withEffect">
                                  <p:stCondLst>
                                    <p:cond delay="0"/>
                                  </p:stCondLst>
                                  <p:childTnLst>
                                    <p:animClr clrSpc="rgb" dir="cw">
                                      <p:cBhvr override="childStyle">
                                        <p:cTn id="372" dur="500" fill="hold"/>
                                        <p:tgtEl>
                                          <p:spTgt spid="31"/>
                                        </p:tgtEl>
                                        <p:attrNameLst>
                                          <p:attrName>style.color</p:attrName>
                                        </p:attrNameLst>
                                      </p:cBhvr>
                                      <p:to>
                                        <a:schemeClr val="accent2"/>
                                      </p:to>
                                    </p:animClr>
                                    <p:animClr clrSpc="rgb" dir="cw">
                                      <p:cBhvr>
                                        <p:cTn id="373" dur="500" fill="hold"/>
                                        <p:tgtEl>
                                          <p:spTgt spid="31"/>
                                        </p:tgtEl>
                                        <p:attrNameLst>
                                          <p:attrName>fillcolor</p:attrName>
                                        </p:attrNameLst>
                                      </p:cBhvr>
                                      <p:to>
                                        <a:schemeClr val="accent2"/>
                                      </p:to>
                                    </p:animClr>
                                    <p:set>
                                      <p:cBhvr>
                                        <p:cTn id="374" dur="500" fill="hold"/>
                                        <p:tgtEl>
                                          <p:spTgt spid="31"/>
                                        </p:tgtEl>
                                        <p:attrNameLst>
                                          <p:attrName>fill.type</p:attrName>
                                        </p:attrNameLst>
                                      </p:cBhvr>
                                      <p:to>
                                        <p:strVal val="solid"/>
                                      </p:to>
                                    </p:set>
                                    <p:set>
                                      <p:cBhvr>
                                        <p:cTn id="375" dur="500" fill="hold"/>
                                        <p:tgtEl>
                                          <p:spTgt spid="31"/>
                                        </p:tgtEl>
                                        <p:attrNameLst>
                                          <p:attrName>fill.on</p:attrName>
                                        </p:attrNameLst>
                                      </p:cBhvr>
                                      <p:to>
                                        <p:strVal val="true"/>
                                      </p:to>
                                    </p:set>
                                  </p:childTnLst>
                                </p:cTn>
                              </p:par>
                              <p:par>
                                <p:cTn id="376" presetID="19" presetClass="emph" presetSubtype="0" fill="hold" grpId="0" nodeType="withEffect">
                                  <p:stCondLst>
                                    <p:cond delay="0"/>
                                  </p:stCondLst>
                                  <p:childTnLst>
                                    <p:animClr clrSpc="rgb" dir="cw">
                                      <p:cBhvr override="childStyle">
                                        <p:cTn id="377" dur="500" fill="hold"/>
                                        <p:tgtEl>
                                          <p:spTgt spid="33"/>
                                        </p:tgtEl>
                                        <p:attrNameLst>
                                          <p:attrName>style.color</p:attrName>
                                        </p:attrNameLst>
                                      </p:cBhvr>
                                      <p:to>
                                        <a:schemeClr val="accent2"/>
                                      </p:to>
                                    </p:animClr>
                                    <p:animClr clrSpc="rgb" dir="cw">
                                      <p:cBhvr>
                                        <p:cTn id="378" dur="500" fill="hold"/>
                                        <p:tgtEl>
                                          <p:spTgt spid="33"/>
                                        </p:tgtEl>
                                        <p:attrNameLst>
                                          <p:attrName>fillcolor</p:attrName>
                                        </p:attrNameLst>
                                      </p:cBhvr>
                                      <p:to>
                                        <a:schemeClr val="accent2"/>
                                      </p:to>
                                    </p:animClr>
                                    <p:set>
                                      <p:cBhvr>
                                        <p:cTn id="379" dur="500" fill="hold"/>
                                        <p:tgtEl>
                                          <p:spTgt spid="33"/>
                                        </p:tgtEl>
                                        <p:attrNameLst>
                                          <p:attrName>fill.type</p:attrName>
                                        </p:attrNameLst>
                                      </p:cBhvr>
                                      <p:to>
                                        <p:strVal val="solid"/>
                                      </p:to>
                                    </p:set>
                                    <p:set>
                                      <p:cBhvr>
                                        <p:cTn id="380" dur="500" fill="hold"/>
                                        <p:tgtEl>
                                          <p:spTgt spid="33"/>
                                        </p:tgtEl>
                                        <p:attrNameLst>
                                          <p:attrName>fill.on</p:attrName>
                                        </p:attrNameLst>
                                      </p:cBhvr>
                                      <p:to>
                                        <p:strVal val="true"/>
                                      </p:to>
                                    </p:set>
                                  </p:childTnLst>
                                </p:cTn>
                              </p:par>
                            </p:childTnLst>
                          </p:cTn>
                        </p:par>
                      </p:childTnLst>
                    </p:cTn>
                  </p:par>
                  <p:par>
                    <p:cTn id="381" fill="hold">
                      <p:stCondLst>
                        <p:cond delay="indefinite"/>
                      </p:stCondLst>
                      <p:childTnLst>
                        <p:par>
                          <p:cTn id="382" fill="hold">
                            <p:stCondLst>
                              <p:cond delay="0"/>
                            </p:stCondLst>
                            <p:childTnLst>
                              <p:par>
                                <p:cTn id="383" presetID="6" presetClass="exit" presetSubtype="32" fill="hold" grpId="1" nodeType="clickEffect">
                                  <p:stCondLst>
                                    <p:cond delay="0"/>
                                  </p:stCondLst>
                                  <p:childTnLst>
                                    <p:animEffect transition="out" filter="circle(out)">
                                      <p:cBhvr>
                                        <p:cTn id="384" dur="2000"/>
                                        <p:tgtEl>
                                          <p:spTgt spid="9"/>
                                        </p:tgtEl>
                                      </p:cBhvr>
                                    </p:animEffect>
                                    <p:set>
                                      <p:cBhvr>
                                        <p:cTn id="385" dur="1" fill="hold">
                                          <p:stCondLst>
                                            <p:cond delay="1999"/>
                                          </p:stCondLst>
                                        </p:cTn>
                                        <p:tgtEl>
                                          <p:spTgt spid="9"/>
                                        </p:tgtEl>
                                        <p:attrNameLst>
                                          <p:attrName>style.visibility</p:attrName>
                                        </p:attrNameLst>
                                      </p:cBhvr>
                                      <p:to>
                                        <p:strVal val="hidden"/>
                                      </p:to>
                                    </p:set>
                                  </p:childTnLst>
                                </p:cTn>
                              </p:par>
                              <p:par>
                                <p:cTn id="386" presetID="6" presetClass="exit" presetSubtype="32" fill="hold" grpId="1" nodeType="withEffect">
                                  <p:stCondLst>
                                    <p:cond delay="0"/>
                                  </p:stCondLst>
                                  <p:childTnLst>
                                    <p:animEffect transition="out" filter="circle(out)">
                                      <p:cBhvr>
                                        <p:cTn id="387" dur="2000"/>
                                        <p:tgtEl>
                                          <p:spTgt spid="10"/>
                                        </p:tgtEl>
                                      </p:cBhvr>
                                    </p:animEffect>
                                    <p:set>
                                      <p:cBhvr>
                                        <p:cTn id="388" dur="1" fill="hold">
                                          <p:stCondLst>
                                            <p:cond delay="1999"/>
                                          </p:stCondLst>
                                        </p:cTn>
                                        <p:tgtEl>
                                          <p:spTgt spid="10"/>
                                        </p:tgtEl>
                                        <p:attrNameLst>
                                          <p:attrName>style.visibility</p:attrName>
                                        </p:attrNameLst>
                                      </p:cBhvr>
                                      <p:to>
                                        <p:strVal val="hidden"/>
                                      </p:to>
                                    </p:set>
                                  </p:childTnLst>
                                </p:cTn>
                              </p:par>
                              <p:par>
                                <p:cTn id="389" presetID="6" presetClass="exit" presetSubtype="32" fill="hold" grpId="1" nodeType="withEffect">
                                  <p:stCondLst>
                                    <p:cond delay="0"/>
                                  </p:stCondLst>
                                  <p:childTnLst>
                                    <p:animEffect transition="out" filter="circle(out)">
                                      <p:cBhvr>
                                        <p:cTn id="390" dur="2000"/>
                                        <p:tgtEl>
                                          <p:spTgt spid="11"/>
                                        </p:tgtEl>
                                      </p:cBhvr>
                                    </p:animEffect>
                                    <p:set>
                                      <p:cBhvr>
                                        <p:cTn id="391" dur="1" fill="hold">
                                          <p:stCondLst>
                                            <p:cond delay="1999"/>
                                          </p:stCondLst>
                                        </p:cTn>
                                        <p:tgtEl>
                                          <p:spTgt spid="11"/>
                                        </p:tgtEl>
                                        <p:attrNameLst>
                                          <p:attrName>style.visibility</p:attrName>
                                        </p:attrNameLst>
                                      </p:cBhvr>
                                      <p:to>
                                        <p:strVal val="hidden"/>
                                      </p:to>
                                    </p:set>
                                  </p:childTnLst>
                                </p:cTn>
                              </p:par>
                              <p:par>
                                <p:cTn id="392" presetID="6" presetClass="exit" presetSubtype="32" fill="hold" grpId="1" nodeType="withEffect">
                                  <p:stCondLst>
                                    <p:cond delay="0"/>
                                  </p:stCondLst>
                                  <p:childTnLst>
                                    <p:animEffect transition="out" filter="circle(out)">
                                      <p:cBhvr>
                                        <p:cTn id="393" dur="2000"/>
                                        <p:tgtEl>
                                          <p:spTgt spid="12"/>
                                        </p:tgtEl>
                                      </p:cBhvr>
                                    </p:animEffect>
                                    <p:set>
                                      <p:cBhvr>
                                        <p:cTn id="394" dur="1" fill="hold">
                                          <p:stCondLst>
                                            <p:cond delay="1999"/>
                                          </p:stCondLst>
                                        </p:cTn>
                                        <p:tgtEl>
                                          <p:spTgt spid="12"/>
                                        </p:tgtEl>
                                        <p:attrNameLst>
                                          <p:attrName>style.visibility</p:attrName>
                                        </p:attrNameLst>
                                      </p:cBhvr>
                                      <p:to>
                                        <p:strVal val="hidden"/>
                                      </p:to>
                                    </p:set>
                                  </p:childTnLst>
                                </p:cTn>
                              </p:par>
                              <p:par>
                                <p:cTn id="395" presetID="6" presetClass="exit" presetSubtype="32" fill="hold" grpId="1" nodeType="withEffect">
                                  <p:stCondLst>
                                    <p:cond delay="0"/>
                                  </p:stCondLst>
                                  <p:childTnLst>
                                    <p:animEffect transition="out" filter="circle(out)">
                                      <p:cBhvr>
                                        <p:cTn id="396" dur="2000"/>
                                        <p:tgtEl>
                                          <p:spTgt spid="31"/>
                                        </p:tgtEl>
                                      </p:cBhvr>
                                    </p:animEffect>
                                    <p:set>
                                      <p:cBhvr>
                                        <p:cTn id="397" dur="1" fill="hold">
                                          <p:stCondLst>
                                            <p:cond delay="1999"/>
                                          </p:stCondLst>
                                        </p:cTn>
                                        <p:tgtEl>
                                          <p:spTgt spid="31"/>
                                        </p:tgtEl>
                                        <p:attrNameLst>
                                          <p:attrName>style.visibility</p:attrName>
                                        </p:attrNameLst>
                                      </p:cBhvr>
                                      <p:to>
                                        <p:strVal val="hidden"/>
                                      </p:to>
                                    </p:set>
                                  </p:childTnLst>
                                </p:cTn>
                              </p:par>
                              <p:par>
                                <p:cTn id="398" presetID="6" presetClass="exit" presetSubtype="32" fill="hold" grpId="1" nodeType="withEffect">
                                  <p:stCondLst>
                                    <p:cond delay="0"/>
                                  </p:stCondLst>
                                  <p:childTnLst>
                                    <p:animEffect transition="out" filter="circle(out)">
                                      <p:cBhvr>
                                        <p:cTn id="399" dur="2000"/>
                                        <p:tgtEl>
                                          <p:spTgt spid="33"/>
                                        </p:tgtEl>
                                      </p:cBhvr>
                                    </p:animEffect>
                                    <p:set>
                                      <p:cBhvr>
                                        <p:cTn id="400" dur="1" fill="hold">
                                          <p:stCondLst>
                                            <p:cond delay="1999"/>
                                          </p:stCondLst>
                                        </p:cTn>
                                        <p:tgtEl>
                                          <p:spTgt spid="33"/>
                                        </p:tgtEl>
                                        <p:attrNameLst>
                                          <p:attrName>style.visibility</p:attrName>
                                        </p:attrNameLst>
                                      </p:cBhvr>
                                      <p:to>
                                        <p:strVal val="hidden"/>
                                      </p:to>
                                    </p:set>
                                  </p:childTnLst>
                                </p:cTn>
                              </p:par>
                              <p:par>
                                <p:cTn id="401" presetID="6" presetClass="exit" presetSubtype="32" fill="hold" grpId="1" nodeType="withEffect">
                                  <p:stCondLst>
                                    <p:cond delay="0"/>
                                  </p:stCondLst>
                                  <p:childTnLst>
                                    <p:animEffect transition="out" filter="circle(out)">
                                      <p:cBhvr>
                                        <p:cTn id="402" dur="2000"/>
                                        <p:tgtEl>
                                          <p:spTgt spid="18"/>
                                        </p:tgtEl>
                                      </p:cBhvr>
                                    </p:animEffect>
                                    <p:set>
                                      <p:cBhvr>
                                        <p:cTn id="403"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9" grpId="0" animBg="1"/>
      <p:bldP spid="9" grpId="1" animBg="1"/>
      <p:bldP spid="10" grpId="0" animBg="1"/>
      <p:bldP spid="10" grpId="1" animBg="1"/>
      <p:bldP spid="11" grpId="0" animBg="1"/>
      <p:bldP spid="11" grpId="1" animBg="1"/>
      <p:bldP spid="12" grpId="0" animBg="1"/>
      <p:bldP spid="12" grpId="1" animBg="1"/>
      <p:bldP spid="31" grpId="0" animBg="1"/>
      <p:bldP spid="31" grpId="1" animBg="1"/>
      <p:bldP spid="33" grpId="0" animBg="1"/>
      <p:bldP spid="33" grpId="1" animBg="1"/>
      <p:bldP spid="69" grpId="0" animBg="1"/>
      <p:bldP spid="69" grpId="1" animBg="1"/>
      <p:bldP spid="70" grpId="0" animBg="1"/>
      <p:bldP spid="70" grpId="1" animBg="1"/>
      <p:bldP spid="71" grpId="0" animBg="1"/>
      <p:bldP spid="71" grpId="1" animBg="1"/>
      <p:bldP spid="76" grpId="0" animBg="1"/>
      <p:bldP spid="76" grpId="1" animBg="1"/>
      <p:bldP spid="79" grpId="0" animBg="1"/>
      <p:bldP spid="79" grpId="1" animBg="1"/>
      <p:bldP spid="80" grpId="0" animBg="1"/>
      <p:bldP spid="80" grpId="1" animBg="1"/>
      <p:bldP spid="81" grpId="0" animBg="1"/>
      <p:bldP spid="81" grpId="1" animBg="1"/>
      <p:bldP spid="82" grpId="0" animBg="1"/>
      <p:bldP spid="82"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000" b="1">
                <a:latin typeface="Tahoma" panose="020B0604030504040204" pitchFamily="34" charset="0"/>
                <a:ea typeface="Tahoma" panose="020B0604030504040204" pitchFamily="34" charset="0"/>
                <a:cs typeface="Tahoma" panose="020B0604030504040204" pitchFamily="34" charset="0"/>
              </a:rPr>
              <a:t>Khi Đức Giêsu nghe tin ông Gioan đã bị nộp, Người lánh qua miền Galilê. </a:t>
            </a:r>
            <a:endParaRPr lang="en-US" sz="7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MAT-THÊU</a:t>
            </a:r>
            <a:endParaRPr lang="en-US" sz="3600">
              <a:solidFill>
                <a:srgbClr val="FF0000"/>
              </a:solidFill>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3" name="Picture 2">
            <a:extLst>
              <a:ext uri="{FF2B5EF4-FFF2-40B4-BE49-F238E27FC236}">
                <a16:creationId xmlns:a16="http://schemas.microsoft.com/office/drawing/2014/main" id="{3E5A6FC2-BC1C-4C17-8DB7-AB04B0217CF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1881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887E870-3C20-487F-8929-B39DA2010945}"/>
              </a:ext>
            </a:extLst>
          </p:cNvPr>
          <p:cNvGraphicFramePr>
            <a:graphicFrameLocks noGrp="1"/>
          </p:cNvGraphicFramePr>
          <p:nvPr>
            <p:extLst>
              <p:ext uri="{D42A27DB-BD31-4B8C-83A1-F6EECF244321}">
                <p14:modId xmlns:p14="http://schemas.microsoft.com/office/powerpoint/2010/main" val="1859988591"/>
              </p:ext>
            </p:extLst>
          </p:nvPr>
        </p:nvGraphicFramePr>
        <p:xfrm>
          <a:off x="162045" y="105672"/>
          <a:ext cx="11725150" cy="6752328"/>
        </p:xfrm>
        <a:graphic>
          <a:graphicData uri="http://schemas.openxmlformats.org/drawingml/2006/table">
            <a:tbl>
              <a:tblPr firstRow="1" firstCol="1" bandRow="1"/>
              <a:tblGrid>
                <a:gridCol w="1172515">
                  <a:extLst>
                    <a:ext uri="{9D8B030D-6E8A-4147-A177-3AD203B41FA5}">
                      <a16:colId xmlns:a16="http://schemas.microsoft.com/office/drawing/2014/main" val="2471468663"/>
                    </a:ext>
                  </a:extLst>
                </a:gridCol>
                <a:gridCol w="1172515">
                  <a:extLst>
                    <a:ext uri="{9D8B030D-6E8A-4147-A177-3AD203B41FA5}">
                      <a16:colId xmlns:a16="http://schemas.microsoft.com/office/drawing/2014/main" val="3932227059"/>
                    </a:ext>
                  </a:extLst>
                </a:gridCol>
                <a:gridCol w="1172515">
                  <a:extLst>
                    <a:ext uri="{9D8B030D-6E8A-4147-A177-3AD203B41FA5}">
                      <a16:colId xmlns:a16="http://schemas.microsoft.com/office/drawing/2014/main" val="3166227942"/>
                    </a:ext>
                  </a:extLst>
                </a:gridCol>
                <a:gridCol w="1172515">
                  <a:extLst>
                    <a:ext uri="{9D8B030D-6E8A-4147-A177-3AD203B41FA5}">
                      <a16:colId xmlns:a16="http://schemas.microsoft.com/office/drawing/2014/main" val="2914923000"/>
                    </a:ext>
                  </a:extLst>
                </a:gridCol>
                <a:gridCol w="1172515">
                  <a:extLst>
                    <a:ext uri="{9D8B030D-6E8A-4147-A177-3AD203B41FA5}">
                      <a16:colId xmlns:a16="http://schemas.microsoft.com/office/drawing/2014/main" val="1740027629"/>
                    </a:ext>
                  </a:extLst>
                </a:gridCol>
                <a:gridCol w="1172515">
                  <a:extLst>
                    <a:ext uri="{9D8B030D-6E8A-4147-A177-3AD203B41FA5}">
                      <a16:colId xmlns:a16="http://schemas.microsoft.com/office/drawing/2014/main" val="2860124974"/>
                    </a:ext>
                  </a:extLst>
                </a:gridCol>
                <a:gridCol w="1172515">
                  <a:extLst>
                    <a:ext uri="{9D8B030D-6E8A-4147-A177-3AD203B41FA5}">
                      <a16:colId xmlns:a16="http://schemas.microsoft.com/office/drawing/2014/main" val="2348613935"/>
                    </a:ext>
                  </a:extLst>
                </a:gridCol>
                <a:gridCol w="1172515">
                  <a:extLst>
                    <a:ext uri="{9D8B030D-6E8A-4147-A177-3AD203B41FA5}">
                      <a16:colId xmlns:a16="http://schemas.microsoft.com/office/drawing/2014/main" val="2600885592"/>
                    </a:ext>
                  </a:extLst>
                </a:gridCol>
                <a:gridCol w="1172515">
                  <a:extLst>
                    <a:ext uri="{9D8B030D-6E8A-4147-A177-3AD203B41FA5}">
                      <a16:colId xmlns:a16="http://schemas.microsoft.com/office/drawing/2014/main" val="4241551570"/>
                    </a:ext>
                  </a:extLst>
                </a:gridCol>
                <a:gridCol w="1172515">
                  <a:extLst>
                    <a:ext uri="{9D8B030D-6E8A-4147-A177-3AD203B41FA5}">
                      <a16:colId xmlns:a16="http://schemas.microsoft.com/office/drawing/2014/main" val="3460383332"/>
                    </a:ext>
                  </a:extLst>
                </a:gridCol>
              </a:tblGrid>
              <a:tr h="1125388">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Á</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H</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6600" b="1">
                          <a:solidFill>
                            <a:srgbClr val="FFFF00"/>
                          </a:solidFill>
                          <a:effectLst/>
                          <a:latin typeface="Tahoma" panose="020B0604030504040204" pitchFamily="34" charset="0"/>
                          <a:ea typeface="Calibri" panose="020F0502020204030204" pitchFamily="34" charset="0"/>
                          <a:cs typeface="Tahoma" panose="020B0604030504040204" pitchFamily="34" charset="0"/>
                        </a:rPr>
                        <a:t>S</a:t>
                      </a:r>
                      <a:endParaRPr lang="vi-VN" sz="6600" b="1">
                        <a:solidFill>
                          <a:srgbClr val="FFFF00"/>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Á</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G</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6295954"/>
                  </a:ext>
                </a:extLst>
              </a:tr>
              <a:tr h="1125388">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C</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H</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6600" b="1">
                          <a:solidFill>
                            <a:srgbClr val="FFFF00"/>
                          </a:solidFill>
                          <a:effectLst/>
                          <a:latin typeface="Tahoma" panose="020B0604030504040204" pitchFamily="34" charset="0"/>
                          <a:ea typeface="Calibri" panose="020F0502020204030204" pitchFamily="34" charset="0"/>
                          <a:cs typeface="Tahoma" panose="020B0604030504040204" pitchFamily="34" charset="0"/>
                        </a:rPr>
                        <a:t>Á</a:t>
                      </a:r>
                      <a:endParaRPr lang="vi-VN" sz="6600" b="1">
                        <a:solidFill>
                          <a:srgbClr val="FFFF00"/>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I</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L</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Ư</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Ớ</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I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20956189"/>
                  </a:ext>
                </a:extLst>
              </a:tr>
              <a:tr h="1125388">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S</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I</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6600" b="1">
                          <a:solidFill>
                            <a:srgbClr val="FFFF00"/>
                          </a:solidFill>
                          <a:effectLst/>
                          <a:latin typeface="Tahoma" panose="020B0604030504040204" pitchFamily="34" charset="0"/>
                          <a:ea typeface="Calibri" panose="020F0502020204030204" pitchFamily="34" charset="0"/>
                          <a:cs typeface="Tahoma" panose="020B0604030504040204" pitchFamily="34" charset="0"/>
                        </a:rPr>
                        <a:t>M</a:t>
                      </a:r>
                      <a:endParaRPr lang="vi-VN" sz="6600" b="1">
                        <a:solidFill>
                          <a:srgbClr val="FFFF00"/>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O</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049802"/>
                  </a:ext>
                </a:extLst>
              </a:tr>
              <a:tr h="1125388">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H</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U</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Y</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6600" b="1">
                          <a:solidFill>
                            <a:srgbClr val="FFFF00"/>
                          </a:solidFill>
                          <a:effectLst/>
                          <a:latin typeface="Tahoma" panose="020B0604030504040204" pitchFamily="34" charset="0"/>
                          <a:ea typeface="Calibri" panose="020F0502020204030204" pitchFamily="34" charset="0"/>
                          <a:cs typeface="Tahoma" panose="020B0604030504040204" pitchFamily="34" charset="0"/>
                        </a:rPr>
                        <a:t>H</a:t>
                      </a:r>
                      <a:endParaRPr lang="vi-VN" sz="6600" b="1">
                        <a:solidFill>
                          <a:srgbClr val="FFFF00"/>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O</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À</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G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8180569"/>
                  </a:ext>
                </a:extLst>
              </a:tr>
              <a:tr h="1125388">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N</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Ư</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6600" b="1">
                          <a:solidFill>
                            <a:srgbClr val="FFFF00"/>
                          </a:solidFill>
                          <a:effectLst/>
                          <a:latin typeface="Tahoma" panose="020B0604030504040204" pitchFamily="34" charset="0"/>
                          <a:ea typeface="Calibri" panose="020F0502020204030204" pitchFamily="34" charset="0"/>
                          <a:cs typeface="Tahoma" panose="020B0604030504040204" pitchFamily="34" charset="0"/>
                        </a:rPr>
                        <a:t>Ố</a:t>
                      </a:r>
                      <a:endParaRPr lang="vi-VN" sz="6600" b="1">
                        <a:solidFill>
                          <a:srgbClr val="FFFF00"/>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C</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T</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R</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Ờ</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I</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481154093"/>
                  </a:ext>
                </a:extLst>
              </a:tr>
              <a:tr h="1125388">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G</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A</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L</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6600" b="1">
                          <a:solidFill>
                            <a:srgbClr val="FFFF00"/>
                          </a:solidFill>
                          <a:effectLst/>
                          <a:latin typeface="Tahoma" panose="020B0604030504040204" pitchFamily="34" charset="0"/>
                          <a:ea typeface="Calibri" panose="020F0502020204030204" pitchFamily="34" charset="0"/>
                          <a:cs typeface="Tahoma" panose="020B0604030504040204" pitchFamily="34" charset="0"/>
                        </a:rPr>
                        <a:t>I</a:t>
                      </a:r>
                      <a:endParaRPr lang="vi-VN" sz="6600" b="1">
                        <a:solidFill>
                          <a:srgbClr val="FFFF00"/>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L</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Ê</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Calibri" panose="020F0502020204030204" pitchFamily="34" charset="0"/>
                          <a:cs typeface="Tahoma" panose="020B0604030504040204" pitchFamily="34" charset="0"/>
                        </a:rPr>
                        <a:t> </a:t>
                      </a:r>
                      <a:endParaRPr lang="vi-VN" sz="4800" b="1">
                        <a:solidFill>
                          <a:schemeClr val="bg1"/>
                        </a:solidFill>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3656606"/>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Rồi Người bỏ Nadarét, đến ở Caphácnaum, một thành ven biển hồ Galilê, thuộc địa hạt Dơvuun và Náptali ,để ứng nghiệm lời ngôn sứ Isaia nói:</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7600" b="1">
                <a:latin typeface="Tahoma" panose="020B0604030504040204" pitchFamily="34" charset="0"/>
                <a:ea typeface="Tahoma" panose="020B0604030504040204" pitchFamily="34" charset="0"/>
                <a:cs typeface="Tahoma" panose="020B0604030504040204" pitchFamily="34" charset="0"/>
              </a:rPr>
              <a:t>Này đất Dơvulun, và đất Náptali, hỡi con đường ven biển, và vùng tả ngạn sông Giođan, hỡi Galilê, miền đất của dân ngoại!</a:t>
            </a:r>
            <a:endParaRPr lang="en-US" sz="7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Đoàn dân đang ngồi trong cảnh tối tăm đã thấy một ánh sáng huy hoàng, những kẻ đang ngồi trong vùng bóng tối của tử thần nay được ánh sáng bừng lên chiếu rọi.</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705599"/>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Từ lúc đó, Đức Giêsu bắt đầu rao giảng và nói rằng: "Anh em hãy sám hối, vì Nước Trời đã đến gần".</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705599"/>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Người đang đi dọc theo biển hồ Galilê, thì thấy hai anh em kia, là ông Simôn, cũng gọi là Phêrô,</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612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705599"/>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và người anh là ông Anrê, đang quăng chài xuống biển, vì các ông làm nghề đánh cá.</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987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
            <a:ext cx="12192000" cy="6705599"/>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Người bảo các ông: "Các anh hãy theo tôi, tôi sẽ làm cho các anh thành những kẻ lưới người như lưới cá". Lập tức hai ông bỏ chài lưới mà đi theo Người.</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30682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14652</TotalTime>
  <Words>848</Words>
  <Application>Microsoft Office PowerPoint</Application>
  <PresentationFormat>Widescreen</PresentationFormat>
  <Paragraphs>207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Tahoma</vt:lpstr>
      <vt:lpstr>Times New Roman</vt:lpstr>
      <vt:lpstr>Verdana</vt:lpstr>
      <vt:lpstr>Office Theme</vt:lpstr>
      <vt:lpstr>PowerPoint Presentation</vt:lpstr>
      <vt:lpstr>Khi Đức Giêsu nghe tin ông Gioan đã bị nộp, Người lánh qua miền Galilê. </vt:lpstr>
      <vt:lpstr>Rồi Người bỏ Nadarét, đến ở Caphácnaum, một thành ven biển hồ Galilê, thuộc địa hạt Dơvuun và Náptali ,để ứng nghiệm lời ngôn sứ Isaia nói:</vt:lpstr>
      <vt:lpstr>Này đất Dơvulun, và đất Náptali, hỡi con đường ven biển, và vùng tả ngạn sông Giođan, hỡi Galilê, miền đất của dân ngoại!</vt:lpstr>
      <vt:lpstr>Đoàn dân đang ngồi trong cảnh tối tăm đã thấy một ánh sáng huy hoàng, những kẻ đang ngồi trong vùng bóng tối của tử thần nay được ánh sáng bừng lên chiếu rọi.</vt:lpstr>
      <vt:lpstr>Từ lúc đó, Đức Giêsu bắt đầu rao giảng và nói rằng: "Anh em hãy sám hối, vì Nước Trời đã đến gần".</vt:lpstr>
      <vt:lpstr>Người đang đi dọc theo biển hồ Galilê, thì thấy hai anh em kia, là ông Simôn, cũng gọi là Phêrô,</vt:lpstr>
      <vt:lpstr>và người anh là ông Anrê, đang quăng chài xuống biển, vì các ông làm nghề đánh cá.</vt:lpstr>
      <vt:lpstr>Người bảo các ông: "Các anh hãy theo tôi, tôi sẽ làm cho các anh thành những kẻ lưới người như lưới cá". Lập tức hai ông bỏ chài lưới mà đi theo Người.</vt:lpstr>
      <vt:lpstr>Đi một quãng nữa, Người thấy hai anh em khác con ông Dêbêđê, là ông Giacôbê và người em là ông Gioan.</vt:lpstr>
      <vt:lpstr>Hai ông này đang cùng với cha là ông Dêbêđê vá lưới ở trong thuyền. Người gọi các ông. Lập tức, các ông bỏ thuyền, bỏ cha lại mà theo Người.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608</cp:revision>
  <dcterms:created xsi:type="dcterms:W3CDTF">2015-10-15T10:55:08Z</dcterms:created>
  <dcterms:modified xsi:type="dcterms:W3CDTF">2026-01-24T04:54:37Z</dcterms:modified>
</cp:coreProperties>
</file>