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wav" ContentType="audio/x-wav"/>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18"/>
  </p:notesMasterIdLst>
  <p:sldIdLst>
    <p:sldId id="258" r:id="rId2"/>
    <p:sldId id="314" r:id="rId3"/>
    <p:sldId id="688" r:id="rId4"/>
    <p:sldId id="315" r:id="rId5"/>
    <p:sldId id="687" r:id="rId6"/>
    <p:sldId id="332" r:id="rId7"/>
    <p:sldId id="260" r:id="rId8"/>
    <p:sldId id="674" r:id="rId9"/>
    <p:sldId id="365" r:id="rId10"/>
    <p:sldId id="677" r:id="rId11"/>
    <p:sldId id="675" r:id="rId12"/>
    <p:sldId id="676" r:id="rId13"/>
    <p:sldId id="293" r:id="rId14"/>
    <p:sldId id="679" r:id="rId15"/>
    <p:sldId id="669" r:id="rId16"/>
    <p:sldId id="667"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489" autoAdjust="0"/>
    <p:restoredTop sz="94664" autoAdjust="0"/>
  </p:normalViewPr>
  <p:slideViewPr>
    <p:cSldViewPr snapToGrid="0">
      <p:cViewPr>
        <p:scale>
          <a:sx n="50" d="100"/>
          <a:sy n="50" d="100"/>
        </p:scale>
        <p:origin x="3331" y="154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r Tam Nguyen" userId="53846575c6d7c6f1" providerId="LiveId" clId="{5D8C5A0E-6260-4871-ABD9-629881693027}"/>
    <pc:docChg chg="undo custSel modSld">
      <pc:chgData name="Mr Tam Nguyen" userId="53846575c6d7c6f1" providerId="LiveId" clId="{5D8C5A0E-6260-4871-ABD9-629881693027}" dt="2020-01-15T15:53:22.804" v="689" actId="14100"/>
      <pc:docMkLst>
        <pc:docMk/>
      </pc:docMkLst>
      <pc:sldChg chg="modSp mod">
        <pc:chgData name="Mr Tam Nguyen" userId="53846575c6d7c6f1" providerId="LiveId" clId="{5D8C5A0E-6260-4871-ABD9-629881693027}" dt="2020-01-15T14:28:18.099" v="29" actId="20577"/>
        <pc:sldMkLst>
          <pc:docMk/>
          <pc:sldMk cId="3907391548" sldId="311"/>
        </pc:sldMkLst>
        <pc:spChg chg="mod">
          <ac:chgData name="Mr Tam Nguyen" userId="53846575c6d7c6f1" providerId="LiveId" clId="{5D8C5A0E-6260-4871-ABD9-629881693027}" dt="2020-01-15T14:28:18.099" v="29" actId="20577"/>
          <ac:spMkLst>
            <pc:docMk/>
            <pc:sldMk cId="3907391548" sldId="311"/>
            <ac:spMk id="4" creationId="{00000000-0000-0000-0000-000000000000}"/>
          </ac:spMkLst>
        </pc:spChg>
      </pc:sldChg>
      <pc:sldChg chg="modSp">
        <pc:chgData name="Mr Tam Nguyen" userId="53846575c6d7c6f1" providerId="LiveId" clId="{5D8C5A0E-6260-4871-ABD9-629881693027}" dt="2020-01-15T14:28:27.675" v="30"/>
        <pc:sldMkLst>
          <pc:docMk/>
          <pc:sldMk cId="3633898169" sldId="314"/>
        </pc:sldMkLst>
        <pc:spChg chg="mod">
          <ac:chgData name="Mr Tam Nguyen" userId="53846575c6d7c6f1" providerId="LiveId" clId="{5D8C5A0E-6260-4871-ABD9-629881693027}" dt="2020-01-15T14:28:27.675" v="30"/>
          <ac:spMkLst>
            <pc:docMk/>
            <pc:sldMk cId="3633898169" sldId="314"/>
            <ac:spMk id="2" creationId="{00000000-0000-0000-0000-000000000000}"/>
          </ac:spMkLst>
        </pc:spChg>
      </pc:sldChg>
      <pc:sldChg chg="modSp mod">
        <pc:chgData name="Mr Tam Nguyen" userId="53846575c6d7c6f1" providerId="LiveId" clId="{5D8C5A0E-6260-4871-ABD9-629881693027}" dt="2020-01-15T14:28:59.538" v="34" actId="20577"/>
        <pc:sldMkLst>
          <pc:docMk/>
          <pc:sldMk cId="3079759574" sldId="315"/>
        </pc:sldMkLst>
        <pc:spChg chg="mod">
          <ac:chgData name="Mr Tam Nguyen" userId="53846575c6d7c6f1" providerId="LiveId" clId="{5D8C5A0E-6260-4871-ABD9-629881693027}" dt="2020-01-15T14:28:59.538" v="34" actId="20577"/>
          <ac:spMkLst>
            <pc:docMk/>
            <pc:sldMk cId="3079759574" sldId="315"/>
            <ac:spMk id="2" creationId="{00000000-0000-0000-0000-000000000000}"/>
          </ac:spMkLst>
        </pc:spChg>
      </pc:sldChg>
      <pc:sldChg chg="modSp mod">
        <pc:chgData name="Mr Tam Nguyen" userId="53846575c6d7c6f1" providerId="LiveId" clId="{5D8C5A0E-6260-4871-ABD9-629881693027}" dt="2020-01-15T14:30:18.597" v="50" actId="404"/>
        <pc:sldMkLst>
          <pc:docMk/>
          <pc:sldMk cId="234143138" sldId="332"/>
        </pc:sldMkLst>
        <pc:spChg chg="mod">
          <ac:chgData name="Mr Tam Nguyen" userId="53846575c6d7c6f1" providerId="LiveId" clId="{5D8C5A0E-6260-4871-ABD9-629881693027}" dt="2020-01-15T14:30:18.597" v="50" actId="404"/>
          <ac:spMkLst>
            <pc:docMk/>
            <pc:sldMk cId="234143138" sldId="332"/>
            <ac:spMk id="2" creationId="{00000000-0000-0000-0000-000000000000}"/>
          </ac:spMkLst>
        </pc:spChg>
      </pc:sldChg>
      <pc:sldChg chg="modSp mod">
        <pc:chgData name="Mr Tam Nguyen" userId="53846575c6d7c6f1" providerId="LiveId" clId="{5D8C5A0E-6260-4871-ABD9-629881693027}" dt="2020-01-15T14:33:39.670" v="100"/>
        <pc:sldMkLst>
          <pc:docMk/>
          <pc:sldMk cId="2464980806" sldId="365"/>
        </pc:sldMkLst>
        <pc:spChg chg="mod">
          <ac:chgData name="Mr Tam Nguyen" userId="53846575c6d7c6f1" providerId="LiveId" clId="{5D8C5A0E-6260-4871-ABD9-629881693027}" dt="2020-01-15T14:33:16.113" v="98"/>
          <ac:spMkLst>
            <pc:docMk/>
            <pc:sldMk cId="2464980806" sldId="365"/>
            <ac:spMk id="8" creationId="{00000000-0000-0000-0000-000000000000}"/>
          </ac:spMkLst>
        </pc:spChg>
        <pc:spChg chg="mod">
          <ac:chgData name="Mr Tam Nguyen" userId="53846575c6d7c6f1" providerId="LiveId" clId="{5D8C5A0E-6260-4871-ABD9-629881693027}" dt="2020-01-15T14:33:07.377" v="97" actId="403"/>
          <ac:spMkLst>
            <pc:docMk/>
            <pc:sldMk cId="2464980806" sldId="365"/>
            <ac:spMk id="10" creationId="{C560D8AB-9919-419B-BEBB-D2009B70CB50}"/>
          </ac:spMkLst>
        </pc:spChg>
        <pc:spChg chg="mod">
          <ac:chgData name="Mr Tam Nguyen" userId="53846575c6d7c6f1" providerId="LiveId" clId="{5D8C5A0E-6260-4871-ABD9-629881693027}" dt="2020-01-15T14:33:30.906" v="99"/>
          <ac:spMkLst>
            <pc:docMk/>
            <pc:sldMk cId="2464980806" sldId="365"/>
            <ac:spMk id="42" creationId="{00000000-0000-0000-0000-000000000000}"/>
          </ac:spMkLst>
        </pc:spChg>
        <pc:spChg chg="mod">
          <ac:chgData name="Mr Tam Nguyen" userId="53846575c6d7c6f1" providerId="LiveId" clId="{5D8C5A0E-6260-4871-ABD9-629881693027}" dt="2020-01-15T14:33:39.670" v="100"/>
          <ac:spMkLst>
            <pc:docMk/>
            <pc:sldMk cId="2464980806" sldId="365"/>
            <ac:spMk id="45" creationId="{00000000-0000-0000-0000-000000000000}"/>
          </ac:spMkLst>
        </pc:spChg>
      </pc:sldChg>
      <pc:sldChg chg="addSp delSp modSp mod">
        <pc:chgData name="Mr Tam Nguyen" userId="53846575c6d7c6f1" providerId="LiveId" clId="{5D8C5A0E-6260-4871-ABD9-629881693027}" dt="2020-01-15T15:50:57.624" v="683" actId="207"/>
        <pc:sldMkLst>
          <pc:docMk/>
          <pc:sldMk cId="2544005534" sldId="667"/>
        </pc:sldMkLst>
        <pc:graphicFrameChg chg="del">
          <ac:chgData name="Mr Tam Nguyen" userId="53846575c6d7c6f1" providerId="LiveId" clId="{5D8C5A0E-6260-4871-ABD9-629881693027}" dt="2020-01-15T15:50:17.453" v="670" actId="478"/>
          <ac:graphicFrameMkLst>
            <pc:docMk/>
            <pc:sldMk cId="2544005534" sldId="667"/>
            <ac:graphicFrameMk id="3" creationId="{BDB77E7B-4C8B-4157-ADCE-9E76403B3C47}"/>
          </ac:graphicFrameMkLst>
        </pc:graphicFrameChg>
        <pc:graphicFrameChg chg="add mod modGraphic">
          <ac:chgData name="Mr Tam Nguyen" userId="53846575c6d7c6f1" providerId="LiveId" clId="{5D8C5A0E-6260-4871-ABD9-629881693027}" dt="2020-01-15T15:50:57.624" v="683" actId="207"/>
          <ac:graphicFrameMkLst>
            <pc:docMk/>
            <pc:sldMk cId="2544005534" sldId="667"/>
            <ac:graphicFrameMk id="4" creationId="{CEC4302E-0BCF-436A-9678-9D20196DF0C8}"/>
          </ac:graphicFrameMkLst>
        </pc:graphicFrameChg>
      </pc:sldChg>
      <pc:sldChg chg="addSp delSp modSp">
        <pc:chgData name="Mr Tam Nguyen" userId="53846575c6d7c6f1" providerId="LiveId" clId="{5D8C5A0E-6260-4871-ABD9-629881693027}" dt="2020-01-15T15:53:22.804" v="689" actId="14100"/>
        <pc:sldMkLst>
          <pc:docMk/>
          <pc:sldMk cId="3718815140" sldId="669"/>
        </pc:sldMkLst>
        <pc:picChg chg="del">
          <ac:chgData name="Mr Tam Nguyen" userId="53846575c6d7c6f1" providerId="LiveId" clId="{5D8C5A0E-6260-4871-ABD9-629881693027}" dt="2020-01-15T15:53:04.576" v="684" actId="478"/>
          <ac:picMkLst>
            <pc:docMk/>
            <pc:sldMk cId="3718815140" sldId="669"/>
            <ac:picMk id="3" creationId="{2C6EA54E-375B-4372-A2C9-D18607ED54C5}"/>
          </ac:picMkLst>
        </pc:picChg>
        <pc:picChg chg="add mod">
          <ac:chgData name="Mr Tam Nguyen" userId="53846575c6d7c6f1" providerId="LiveId" clId="{5D8C5A0E-6260-4871-ABD9-629881693027}" dt="2020-01-15T15:53:22.804" v="689" actId="14100"/>
          <ac:picMkLst>
            <pc:docMk/>
            <pc:sldMk cId="3718815140" sldId="669"/>
            <ac:picMk id="1026" creationId="{C61CEFEF-0D56-428F-AF7B-8A4F767FD71A}"/>
          </ac:picMkLst>
        </pc:picChg>
      </pc:sldChg>
      <pc:sldChg chg="modSp mod">
        <pc:chgData name="Mr Tam Nguyen" userId="53846575c6d7c6f1" providerId="LiveId" clId="{5D8C5A0E-6260-4871-ABD9-629881693027}" dt="2020-01-15T14:32:45.920" v="93"/>
        <pc:sldMkLst>
          <pc:docMk/>
          <pc:sldMk cId="2754005615" sldId="674"/>
        </pc:sldMkLst>
        <pc:spChg chg="mod">
          <ac:chgData name="Mr Tam Nguyen" userId="53846575c6d7c6f1" providerId="LiveId" clId="{5D8C5A0E-6260-4871-ABD9-629881693027}" dt="2020-01-15T14:32:30.837" v="91"/>
          <ac:spMkLst>
            <pc:docMk/>
            <pc:sldMk cId="2754005615" sldId="674"/>
            <ac:spMk id="8" creationId="{00000000-0000-0000-0000-000000000000}"/>
          </ac:spMkLst>
        </pc:spChg>
        <pc:spChg chg="mod">
          <ac:chgData name="Mr Tam Nguyen" userId="53846575c6d7c6f1" providerId="LiveId" clId="{5D8C5A0E-6260-4871-ABD9-629881693027}" dt="2020-01-15T14:31:44.519" v="56" actId="207"/>
          <ac:spMkLst>
            <pc:docMk/>
            <pc:sldMk cId="2754005615" sldId="674"/>
            <ac:spMk id="10" creationId="{C560D8AB-9919-419B-BEBB-D2009B70CB50}"/>
          </ac:spMkLst>
        </pc:spChg>
        <pc:spChg chg="mod">
          <ac:chgData name="Mr Tam Nguyen" userId="53846575c6d7c6f1" providerId="LiveId" clId="{5D8C5A0E-6260-4871-ABD9-629881693027}" dt="2020-01-15T14:32:22.207" v="90" actId="1035"/>
          <ac:spMkLst>
            <pc:docMk/>
            <pc:sldMk cId="2754005615" sldId="674"/>
            <ac:spMk id="19" creationId="{00000000-0000-0000-0000-000000000000}"/>
          </ac:spMkLst>
        </pc:spChg>
        <pc:spChg chg="mod">
          <ac:chgData name="Mr Tam Nguyen" userId="53846575c6d7c6f1" providerId="LiveId" clId="{5D8C5A0E-6260-4871-ABD9-629881693027}" dt="2020-01-15T14:32:16.604" v="89" actId="1035"/>
          <ac:spMkLst>
            <pc:docMk/>
            <pc:sldMk cId="2754005615" sldId="674"/>
            <ac:spMk id="33" creationId="{00000000-0000-0000-0000-000000000000}"/>
          </ac:spMkLst>
        </pc:spChg>
        <pc:spChg chg="mod">
          <ac:chgData name="Mr Tam Nguyen" userId="53846575c6d7c6f1" providerId="LiveId" clId="{5D8C5A0E-6260-4871-ABD9-629881693027}" dt="2020-01-15T14:31:56.775" v="57"/>
          <ac:spMkLst>
            <pc:docMk/>
            <pc:sldMk cId="2754005615" sldId="674"/>
            <ac:spMk id="39" creationId="{00000000-0000-0000-0000-000000000000}"/>
          </ac:spMkLst>
        </pc:spChg>
        <pc:spChg chg="mod">
          <ac:chgData name="Mr Tam Nguyen" userId="53846575c6d7c6f1" providerId="LiveId" clId="{5D8C5A0E-6260-4871-ABD9-629881693027}" dt="2020-01-15T14:32:38.441" v="92"/>
          <ac:spMkLst>
            <pc:docMk/>
            <pc:sldMk cId="2754005615" sldId="674"/>
            <ac:spMk id="42" creationId="{00000000-0000-0000-0000-000000000000}"/>
          </ac:spMkLst>
        </pc:spChg>
        <pc:spChg chg="mod">
          <ac:chgData name="Mr Tam Nguyen" userId="53846575c6d7c6f1" providerId="LiveId" clId="{5D8C5A0E-6260-4871-ABD9-629881693027}" dt="2020-01-15T14:32:45.920" v="93"/>
          <ac:spMkLst>
            <pc:docMk/>
            <pc:sldMk cId="2754005615" sldId="674"/>
            <ac:spMk id="45" creationId="{00000000-0000-0000-0000-000000000000}"/>
          </ac:spMkLst>
        </pc:spChg>
      </pc:sldChg>
      <pc:sldChg chg="modSp mod">
        <pc:chgData name="Mr Tam Nguyen" userId="53846575c6d7c6f1" providerId="LiveId" clId="{5D8C5A0E-6260-4871-ABD9-629881693027}" dt="2020-01-15T14:44:49.026" v="211"/>
        <pc:sldMkLst>
          <pc:docMk/>
          <pc:sldMk cId="2591988824" sldId="675"/>
        </pc:sldMkLst>
        <pc:spChg chg="mod">
          <ac:chgData name="Mr Tam Nguyen" userId="53846575c6d7c6f1" providerId="LiveId" clId="{5D8C5A0E-6260-4871-ABD9-629881693027}" dt="2020-01-15T14:44:04.519" v="180"/>
          <ac:spMkLst>
            <pc:docMk/>
            <pc:sldMk cId="2591988824" sldId="675"/>
            <ac:spMk id="8" creationId="{00000000-0000-0000-0000-000000000000}"/>
          </ac:spMkLst>
        </pc:spChg>
        <pc:spChg chg="mod">
          <ac:chgData name="Mr Tam Nguyen" userId="53846575c6d7c6f1" providerId="LiveId" clId="{5D8C5A0E-6260-4871-ABD9-629881693027}" dt="2020-01-15T14:43:22.799" v="178" actId="207"/>
          <ac:spMkLst>
            <pc:docMk/>
            <pc:sldMk cId="2591988824" sldId="675"/>
            <ac:spMk id="10" creationId="{C560D8AB-9919-419B-BEBB-D2009B70CB50}"/>
          </ac:spMkLst>
        </pc:spChg>
        <pc:spChg chg="mod">
          <ac:chgData name="Mr Tam Nguyen" userId="53846575c6d7c6f1" providerId="LiveId" clId="{5D8C5A0E-6260-4871-ABD9-629881693027}" dt="2020-01-15T14:44:40.921" v="210" actId="1035"/>
          <ac:spMkLst>
            <pc:docMk/>
            <pc:sldMk cId="2591988824" sldId="675"/>
            <ac:spMk id="19" creationId="{00000000-0000-0000-0000-000000000000}"/>
          </ac:spMkLst>
        </pc:spChg>
        <pc:spChg chg="mod">
          <ac:chgData name="Mr Tam Nguyen" userId="53846575c6d7c6f1" providerId="LiveId" clId="{5D8C5A0E-6260-4871-ABD9-629881693027}" dt="2020-01-15T14:44:40.921" v="210" actId="1035"/>
          <ac:spMkLst>
            <pc:docMk/>
            <pc:sldMk cId="2591988824" sldId="675"/>
            <ac:spMk id="33" creationId="{00000000-0000-0000-0000-000000000000}"/>
          </ac:spMkLst>
        </pc:spChg>
        <pc:spChg chg="mod">
          <ac:chgData name="Mr Tam Nguyen" userId="53846575c6d7c6f1" providerId="LiveId" clId="{5D8C5A0E-6260-4871-ABD9-629881693027}" dt="2020-01-15T14:44:12.305" v="181"/>
          <ac:spMkLst>
            <pc:docMk/>
            <pc:sldMk cId="2591988824" sldId="675"/>
            <ac:spMk id="39" creationId="{00000000-0000-0000-0000-000000000000}"/>
          </ac:spMkLst>
        </pc:spChg>
        <pc:spChg chg="mod">
          <ac:chgData name="Mr Tam Nguyen" userId="53846575c6d7c6f1" providerId="LiveId" clId="{5D8C5A0E-6260-4871-ABD9-629881693027}" dt="2020-01-15T14:44:23.061" v="182"/>
          <ac:spMkLst>
            <pc:docMk/>
            <pc:sldMk cId="2591988824" sldId="675"/>
            <ac:spMk id="42" creationId="{00000000-0000-0000-0000-000000000000}"/>
          </ac:spMkLst>
        </pc:spChg>
        <pc:spChg chg="mod">
          <ac:chgData name="Mr Tam Nguyen" userId="53846575c6d7c6f1" providerId="LiveId" clId="{5D8C5A0E-6260-4871-ABD9-629881693027}" dt="2020-01-15T14:44:49.026" v="211"/>
          <ac:spMkLst>
            <pc:docMk/>
            <pc:sldMk cId="2591988824" sldId="675"/>
            <ac:spMk id="45" creationId="{00000000-0000-0000-0000-000000000000}"/>
          </ac:spMkLst>
        </pc:spChg>
      </pc:sldChg>
      <pc:sldChg chg="modSp mod">
        <pc:chgData name="Mr Tam Nguyen" userId="53846575c6d7c6f1" providerId="LiveId" clId="{5D8C5A0E-6260-4871-ABD9-629881693027}" dt="2020-01-15T14:46:27.478" v="226"/>
        <pc:sldMkLst>
          <pc:docMk/>
          <pc:sldMk cId="4181521512" sldId="676"/>
        </pc:sldMkLst>
        <pc:spChg chg="mod">
          <ac:chgData name="Mr Tam Nguyen" userId="53846575c6d7c6f1" providerId="LiveId" clId="{5D8C5A0E-6260-4871-ABD9-629881693027}" dt="2020-01-15T14:45:56.174" v="220"/>
          <ac:spMkLst>
            <pc:docMk/>
            <pc:sldMk cId="4181521512" sldId="676"/>
            <ac:spMk id="8" creationId="{00000000-0000-0000-0000-000000000000}"/>
          </ac:spMkLst>
        </pc:spChg>
        <pc:spChg chg="mod">
          <ac:chgData name="Mr Tam Nguyen" userId="53846575c6d7c6f1" providerId="LiveId" clId="{5D8C5A0E-6260-4871-ABD9-629881693027}" dt="2020-01-15T14:45:17.042" v="216" actId="207"/>
          <ac:spMkLst>
            <pc:docMk/>
            <pc:sldMk cId="4181521512" sldId="676"/>
            <ac:spMk id="10" creationId="{C560D8AB-9919-419B-BEBB-D2009B70CB50}"/>
          </ac:spMkLst>
        </pc:spChg>
        <pc:spChg chg="mod">
          <ac:chgData name="Mr Tam Nguyen" userId="53846575c6d7c6f1" providerId="LiveId" clId="{5D8C5A0E-6260-4871-ABD9-629881693027}" dt="2020-01-15T14:46:09.262" v="224" actId="1035"/>
          <ac:spMkLst>
            <pc:docMk/>
            <pc:sldMk cId="4181521512" sldId="676"/>
            <ac:spMk id="33" creationId="{00000000-0000-0000-0000-000000000000}"/>
          </ac:spMkLst>
        </pc:spChg>
        <pc:spChg chg="mod">
          <ac:chgData name="Mr Tam Nguyen" userId="53846575c6d7c6f1" providerId="LiveId" clId="{5D8C5A0E-6260-4871-ABD9-629881693027}" dt="2020-01-15T14:46:19.860" v="225"/>
          <ac:spMkLst>
            <pc:docMk/>
            <pc:sldMk cId="4181521512" sldId="676"/>
            <ac:spMk id="39" creationId="{00000000-0000-0000-0000-000000000000}"/>
          </ac:spMkLst>
        </pc:spChg>
        <pc:spChg chg="mod">
          <ac:chgData name="Mr Tam Nguyen" userId="53846575c6d7c6f1" providerId="LiveId" clId="{5D8C5A0E-6260-4871-ABD9-629881693027}" dt="2020-01-15T14:45:32.563" v="217"/>
          <ac:spMkLst>
            <pc:docMk/>
            <pc:sldMk cId="4181521512" sldId="676"/>
            <ac:spMk id="42" creationId="{00000000-0000-0000-0000-000000000000}"/>
          </ac:spMkLst>
        </pc:spChg>
        <pc:spChg chg="mod">
          <ac:chgData name="Mr Tam Nguyen" userId="53846575c6d7c6f1" providerId="LiveId" clId="{5D8C5A0E-6260-4871-ABD9-629881693027}" dt="2020-01-15T14:46:27.478" v="226"/>
          <ac:spMkLst>
            <pc:docMk/>
            <pc:sldMk cId="4181521512" sldId="676"/>
            <ac:spMk id="45" creationId="{00000000-0000-0000-0000-000000000000}"/>
          </ac:spMkLst>
        </pc:spChg>
      </pc:sldChg>
      <pc:sldChg chg="modSp mod">
        <pc:chgData name="Mr Tam Nguyen" userId="53846575c6d7c6f1" providerId="LiveId" clId="{5D8C5A0E-6260-4871-ABD9-629881693027}" dt="2020-01-15T14:42:59.686" v="174" actId="404"/>
        <pc:sldMkLst>
          <pc:docMk/>
          <pc:sldMk cId="2408266182" sldId="677"/>
        </pc:sldMkLst>
        <pc:spChg chg="mod">
          <ac:chgData name="Mr Tam Nguyen" userId="53846575c6d7c6f1" providerId="LiveId" clId="{5D8C5A0E-6260-4871-ABD9-629881693027}" dt="2020-01-15T14:42:47.563" v="171" actId="404"/>
          <ac:spMkLst>
            <pc:docMk/>
            <pc:sldMk cId="2408266182" sldId="677"/>
            <ac:spMk id="7" creationId="{00000000-0000-0000-0000-000000000000}"/>
          </ac:spMkLst>
        </pc:spChg>
        <pc:spChg chg="mod">
          <ac:chgData name="Mr Tam Nguyen" userId="53846575c6d7c6f1" providerId="LiveId" clId="{5D8C5A0E-6260-4871-ABD9-629881693027}" dt="2020-01-15T14:42:47.563" v="171" actId="404"/>
          <ac:spMkLst>
            <pc:docMk/>
            <pc:sldMk cId="2408266182" sldId="677"/>
            <ac:spMk id="8" creationId="{00000000-0000-0000-0000-000000000000}"/>
          </ac:spMkLst>
        </pc:spChg>
        <pc:spChg chg="mod">
          <ac:chgData name="Mr Tam Nguyen" userId="53846575c6d7c6f1" providerId="LiveId" clId="{5D8C5A0E-6260-4871-ABD9-629881693027}" dt="2020-01-15T14:42:47.563" v="171" actId="404"/>
          <ac:spMkLst>
            <pc:docMk/>
            <pc:sldMk cId="2408266182" sldId="677"/>
            <ac:spMk id="10" creationId="{C560D8AB-9919-419B-BEBB-D2009B70CB50}"/>
          </ac:spMkLst>
        </pc:spChg>
        <pc:spChg chg="mod">
          <ac:chgData name="Mr Tam Nguyen" userId="53846575c6d7c6f1" providerId="LiveId" clId="{5D8C5A0E-6260-4871-ABD9-629881693027}" dt="2020-01-15T14:42:47.563" v="171" actId="404"/>
          <ac:spMkLst>
            <pc:docMk/>
            <pc:sldMk cId="2408266182" sldId="677"/>
            <ac:spMk id="19" creationId="{00000000-0000-0000-0000-000000000000}"/>
          </ac:spMkLst>
        </pc:spChg>
        <pc:spChg chg="mod">
          <ac:chgData name="Mr Tam Nguyen" userId="53846575c6d7c6f1" providerId="LiveId" clId="{5D8C5A0E-6260-4871-ABD9-629881693027}" dt="2020-01-15T14:42:47.563" v="171" actId="404"/>
          <ac:spMkLst>
            <pc:docMk/>
            <pc:sldMk cId="2408266182" sldId="677"/>
            <ac:spMk id="31" creationId="{00000000-0000-0000-0000-000000000000}"/>
          </ac:spMkLst>
        </pc:spChg>
        <pc:spChg chg="mod">
          <ac:chgData name="Mr Tam Nguyen" userId="53846575c6d7c6f1" providerId="LiveId" clId="{5D8C5A0E-6260-4871-ABD9-629881693027}" dt="2020-01-15T14:42:47.563" v="171" actId="404"/>
          <ac:spMkLst>
            <pc:docMk/>
            <pc:sldMk cId="2408266182" sldId="677"/>
            <ac:spMk id="33" creationId="{00000000-0000-0000-0000-000000000000}"/>
          </ac:spMkLst>
        </pc:spChg>
        <pc:spChg chg="mod">
          <ac:chgData name="Mr Tam Nguyen" userId="53846575c6d7c6f1" providerId="LiveId" clId="{5D8C5A0E-6260-4871-ABD9-629881693027}" dt="2020-01-15T14:42:47.563" v="171" actId="404"/>
          <ac:spMkLst>
            <pc:docMk/>
            <pc:sldMk cId="2408266182" sldId="677"/>
            <ac:spMk id="37" creationId="{00000000-0000-0000-0000-000000000000}"/>
          </ac:spMkLst>
        </pc:spChg>
        <pc:spChg chg="mod">
          <ac:chgData name="Mr Tam Nguyen" userId="53846575c6d7c6f1" providerId="LiveId" clId="{5D8C5A0E-6260-4871-ABD9-629881693027}" dt="2020-01-15T14:42:47.563" v="171" actId="404"/>
          <ac:spMkLst>
            <pc:docMk/>
            <pc:sldMk cId="2408266182" sldId="677"/>
            <ac:spMk id="38" creationId="{00000000-0000-0000-0000-000000000000}"/>
          </ac:spMkLst>
        </pc:spChg>
        <pc:spChg chg="mod">
          <ac:chgData name="Mr Tam Nguyen" userId="53846575c6d7c6f1" providerId="LiveId" clId="{5D8C5A0E-6260-4871-ABD9-629881693027}" dt="2020-01-15T14:42:50.327" v="172" actId="404"/>
          <ac:spMkLst>
            <pc:docMk/>
            <pc:sldMk cId="2408266182" sldId="677"/>
            <ac:spMk id="39" creationId="{00000000-0000-0000-0000-000000000000}"/>
          </ac:spMkLst>
        </pc:spChg>
        <pc:spChg chg="mod">
          <ac:chgData name="Mr Tam Nguyen" userId="53846575c6d7c6f1" providerId="LiveId" clId="{5D8C5A0E-6260-4871-ABD9-629881693027}" dt="2020-01-15T14:42:47.563" v="171" actId="404"/>
          <ac:spMkLst>
            <pc:docMk/>
            <pc:sldMk cId="2408266182" sldId="677"/>
            <ac:spMk id="41" creationId="{00000000-0000-0000-0000-000000000000}"/>
          </ac:spMkLst>
        </pc:spChg>
        <pc:spChg chg="mod">
          <ac:chgData name="Mr Tam Nguyen" userId="53846575c6d7c6f1" providerId="LiveId" clId="{5D8C5A0E-6260-4871-ABD9-629881693027}" dt="2020-01-15T14:42:59.686" v="174" actId="404"/>
          <ac:spMkLst>
            <pc:docMk/>
            <pc:sldMk cId="2408266182" sldId="677"/>
            <ac:spMk id="42" creationId="{00000000-0000-0000-0000-000000000000}"/>
          </ac:spMkLst>
        </pc:spChg>
        <pc:spChg chg="mod">
          <ac:chgData name="Mr Tam Nguyen" userId="53846575c6d7c6f1" providerId="LiveId" clId="{5D8C5A0E-6260-4871-ABD9-629881693027}" dt="2020-01-15T14:42:47.563" v="171" actId="404"/>
          <ac:spMkLst>
            <pc:docMk/>
            <pc:sldMk cId="2408266182" sldId="677"/>
            <ac:spMk id="44" creationId="{00000000-0000-0000-0000-000000000000}"/>
          </ac:spMkLst>
        </pc:spChg>
        <pc:spChg chg="mod">
          <ac:chgData name="Mr Tam Nguyen" userId="53846575c6d7c6f1" providerId="LiveId" clId="{5D8C5A0E-6260-4871-ABD9-629881693027}" dt="2020-01-15T14:42:47.563" v="171" actId="404"/>
          <ac:spMkLst>
            <pc:docMk/>
            <pc:sldMk cId="2408266182" sldId="677"/>
            <ac:spMk id="45" creationId="{00000000-0000-0000-0000-000000000000}"/>
          </ac:spMkLst>
        </pc:spChg>
      </pc:sldChg>
      <pc:sldChg chg="addSp delSp modSp mod delAnim modAnim">
        <pc:chgData name="Mr Tam Nguyen" userId="53846575c6d7c6f1" providerId="LiveId" clId="{5D8C5A0E-6260-4871-ABD9-629881693027}" dt="2020-01-15T15:49:36.753" v="669" actId="1038"/>
        <pc:sldMkLst>
          <pc:docMk/>
          <pc:sldMk cId="53950726" sldId="679"/>
        </pc:sldMkLst>
        <pc:spChg chg="add mod">
          <ac:chgData name="Mr Tam Nguyen" userId="53846575c6d7c6f1" providerId="LiveId" clId="{5D8C5A0E-6260-4871-ABD9-629881693027}" dt="2020-01-15T15:10:14.170" v="425" actId="1076"/>
          <ac:spMkLst>
            <pc:docMk/>
            <pc:sldMk cId="53950726" sldId="679"/>
            <ac:spMk id="3" creationId="{46C2120A-DDD6-49F0-81BC-8B864AFE6E26}"/>
          </ac:spMkLst>
        </pc:spChg>
        <pc:spChg chg="add mod">
          <ac:chgData name="Mr Tam Nguyen" userId="53846575c6d7c6f1" providerId="LiveId" clId="{5D8C5A0E-6260-4871-ABD9-629881693027}" dt="2020-01-15T15:15:54.371" v="464" actId="1038"/>
          <ac:spMkLst>
            <pc:docMk/>
            <pc:sldMk cId="53950726" sldId="679"/>
            <ac:spMk id="4" creationId="{375DC9C8-661C-486B-8217-152D02FEFF96}"/>
          </ac:spMkLst>
        </pc:spChg>
        <pc:spChg chg="del">
          <ac:chgData name="Mr Tam Nguyen" userId="53846575c6d7c6f1" providerId="LiveId" clId="{5D8C5A0E-6260-4871-ABD9-629881693027}" dt="2020-01-15T14:48:15.258" v="231" actId="478"/>
          <ac:spMkLst>
            <pc:docMk/>
            <pc:sldMk cId="53950726" sldId="679"/>
            <ac:spMk id="5" creationId="{7B335A28-6377-4234-9D45-85E036C79C78}"/>
          </ac:spMkLst>
        </pc:spChg>
        <pc:spChg chg="del">
          <ac:chgData name="Mr Tam Nguyen" userId="53846575c6d7c6f1" providerId="LiveId" clId="{5D8C5A0E-6260-4871-ABD9-629881693027}" dt="2020-01-15T14:47:59.802" v="227" actId="478"/>
          <ac:spMkLst>
            <pc:docMk/>
            <pc:sldMk cId="53950726" sldId="679"/>
            <ac:spMk id="6" creationId="{7E81D650-6DA1-49B7-B21C-33DFD32A363C}"/>
          </ac:spMkLst>
        </pc:spChg>
        <pc:spChg chg="mod">
          <ac:chgData name="Mr Tam Nguyen" userId="53846575c6d7c6f1" providerId="LiveId" clId="{5D8C5A0E-6260-4871-ABD9-629881693027}" dt="2020-01-15T15:49:36.753" v="669" actId="1038"/>
          <ac:spMkLst>
            <pc:docMk/>
            <pc:sldMk cId="53950726" sldId="679"/>
            <ac:spMk id="9" creationId="{D721C701-DEA9-4953-9AE0-9724C9955AF2}"/>
          </ac:spMkLst>
        </pc:spChg>
        <pc:spChg chg="mod">
          <ac:chgData name="Mr Tam Nguyen" userId="53846575c6d7c6f1" providerId="LiveId" clId="{5D8C5A0E-6260-4871-ABD9-629881693027}" dt="2020-01-15T15:49:36.753" v="669" actId="1038"/>
          <ac:spMkLst>
            <pc:docMk/>
            <pc:sldMk cId="53950726" sldId="679"/>
            <ac:spMk id="51" creationId="{EF1A1A8A-17F7-40ED-ABD6-0EA95C4153BD}"/>
          </ac:spMkLst>
        </pc:spChg>
        <pc:spChg chg="mod">
          <ac:chgData name="Mr Tam Nguyen" userId="53846575c6d7c6f1" providerId="LiveId" clId="{5D8C5A0E-6260-4871-ABD9-629881693027}" dt="2020-01-15T15:49:36.753" v="669" actId="1038"/>
          <ac:spMkLst>
            <pc:docMk/>
            <pc:sldMk cId="53950726" sldId="679"/>
            <ac:spMk id="62" creationId="{75A07810-B876-4EAA-8272-E7A699A89C00}"/>
          </ac:spMkLst>
        </pc:spChg>
        <pc:spChg chg="mod">
          <ac:chgData name="Mr Tam Nguyen" userId="53846575c6d7c6f1" providerId="LiveId" clId="{5D8C5A0E-6260-4871-ABD9-629881693027}" dt="2020-01-15T15:49:36.753" v="669" actId="1038"/>
          <ac:spMkLst>
            <pc:docMk/>
            <pc:sldMk cId="53950726" sldId="679"/>
            <ac:spMk id="71" creationId="{256F90D4-A3D1-4452-BC1C-66AD0E97C033}"/>
          </ac:spMkLst>
        </pc:spChg>
        <pc:spChg chg="del">
          <ac:chgData name="Mr Tam Nguyen" userId="53846575c6d7c6f1" providerId="LiveId" clId="{5D8C5A0E-6260-4871-ABD9-629881693027}" dt="2020-01-15T14:47:59.802" v="227" actId="478"/>
          <ac:spMkLst>
            <pc:docMk/>
            <pc:sldMk cId="53950726" sldId="679"/>
            <ac:spMk id="83" creationId="{2B21D9E0-0616-49F6-9E8E-8E23E33F857F}"/>
          </ac:spMkLst>
        </pc:spChg>
        <pc:spChg chg="del">
          <ac:chgData name="Mr Tam Nguyen" userId="53846575c6d7c6f1" providerId="LiveId" clId="{5D8C5A0E-6260-4871-ABD9-629881693027}" dt="2020-01-15T14:47:59.802" v="227" actId="478"/>
          <ac:spMkLst>
            <pc:docMk/>
            <pc:sldMk cId="53950726" sldId="679"/>
            <ac:spMk id="84" creationId="{F30CD16D-1D7A-45AF-9E69-5004A979CD92}"/>
          </ac:spMkLst>
        </pc:spChg>
        <pc:spChg chg="del">
          <ac:chgData name="Mr Tam Nguyen" userId="53846575c6d7c6f1" providerId="LiveId" clId="{5D8C5A0E-6260-4871-ABD9-629881693027}" dt="2020-01-15T14:47:59.802" v="227" actId="478"/>
          <ac:spMkLst>
            <pc:docMk/>
            <pc:sldMk cId="53950726" sldId="679"/>
            <ac:spMk id="90" creationId="{6BD30A8E-F31E-4A68-AC3B-C109B8C3CA77}"/>
          </ac:spMkLst>
        </pc:spChg>
        <pc:spChg chg="del">
          <ac:chgData name="Mr Tam Nguyen" userId="53846575c6d7c6f1" providerId="LiveId" clId="{5D8C5A0E-6260-4871-ABD9-629881693027}" dt="2020-01-15T14:47:59.802" v="227" actId="478"/>
          <ac:spMkLst>
            <pc:docMk/>
            <pc:sldMk cId="53950726" sldId="679"/>
            <ac:spMk id="91" creationId="{90D6E155-C3EC-4C79-BB0C-65E014674DA8}"/>
          </ac:spMkLst>
        </pc:spChg>
        <pc:spChg chg="del">
          <ac:chgData name="Mr Tam Nguyen" userId="53846575c6d7c6f1" providerId="LiveId" clId="{5D8C5A0E-6260-4871-ABD9-629881693027}" dt="2020-01-15T14:47:59.802" v="227" actId="478"/>
          <ac:spMkLst>
            <pc:docMk/>
            <pc:sldMk cId="53950726" sldId="679"/>
            <ac:spMk id="92" creationId="{834D5431-6726-4801-A124-4D34DAB2B623}"/>
          </ac:spMkLst>
        </pc:spChg>
        <pc:spChg chg="del">
          <ac:chgData name="Mr Tam Nguyen" userId="53846575c6d7c6f1" providerId="LiveId" clId="{5D8C5A0E-6260-4871-ABD9-629881693027}" dt="2020-01-15T14:48:15.258" v="231" actId="478"/>
          <ac:spMkLst>
            <pc:docMk/>
            <pc:sldMk cId="53950726" sldId="679"/>
            <ac:spMk id="93" creationId="{5D23501D-5017-4676-BEE1-C9F8326DAF4A}"/>
          </ac:spMkLst>
        </pc:spChg>
        <pc:spChg chg="del">
          <ac:chgData name="Mr Tam Nguyen" userId="53846575c6d7c6f1" providerId="LiveId" clId="{5D8C5A0E-6260-4871-ABD9-629881693027}" dt="2020-01-15T14:48:15.258" v="231" actId="478"/>
          <ac:spMkLst>
            <pc:docMk/>
            <pc:sldMk cId="53950726" sldId="679"/>
            <ac:spMk id="94" creationId="{BE4E837C-4EBA-4589-80D3-48C2FCE853A4}"/>
          </ac:spMkLst>
        </pc:spChg>
        <pc:spChg chg="add mod">
          <ac:chgData name="Mr Tam Nguyen" userId="53846575c6d7c6f1" providerId="LiveId" clId="{5D8C5A0E-6260-4871-ABD9-629881693027}" dt="2020-01-15T15:10:14.170" v="425" actId="1076"/>
          <ac:spMkLst>
            <pc:docMk/>
            <pc:sldMk cId="53950726" sldId="679"/>
            <ac:spMk id="95" creationId="{185ECDF6-4555-46BA-A870-46BD4C56614D}"/>
          </ac:spMkLst>
        </pc:spChg>
        <pc:spChg chg="del">
          <ac:chgData name="Mr Tam Nguyen" userId="53846575c6d7c6f1" providerId="LiveId" clId="{5D8C5A0E-6260-4871-ABD9-629881693027}" dt="2020-01-15T14:48:15.258" v="231" actId="478"/>
          <ac:spMkLst>
            <pc:docMk/>
            <pc:sldMk cId="53950726" sldId="679"/>
            <ac:spMk id="96" creationId="{85745860-E41C-499D-84F2-9778825EFB82}"/>
          </ac:spMkLst>
        </pc:spChg>
        <pc:spChg chg="del">
          <ac:chgData name="Mr Tam Nguyen" userId="53846575c6d7c6f1" providerId="LiveId" clId="{5D8C5A0E-6260-4871-ABD9-629881693027}" dt="2020-01-15T14:48:15.258" v="231" actId="478"/>
          <ac:spMkLst>
            <pc:docMk/>
            <pc:sldMk cId="53950726" sldId="679"/>
            <ac:spMk id="97" creationId="{6E86725A-B0A9-4D62-A651-91AF6AF5CF1E}"/>
          </ac:spMkLst>
        </pc:spChg>
        <pc:spChg chg="del">
          <ac:chgData name="Mr Tam Nguyen" userId="53846575c6d7c6f1" providerId="LiveId" clId="{5D8C5A0E-6260-4871-ABD9-629881693027}" dt="2020-01-15T14:47:59.802" v="227" actId="478"/>
          <ac:spMkLst>
            <pc:docMk/>
            <pc:sldMk cId="53950726" sldId="679"/>
            <ac:spMk id="98" creationId="{834C0A37-6A91-4D56-AD38-C4F74B71C460}"/>
          </ac:spMkLst>
        </pc:spChg>
        <pc:spChg chg="add mod">
          <ac:chgData name="Mr Tam Nguyen" userId="53846575c6d7c6f1" providerId="LiveId" clId="{5D8C5A0E-6260-4871-ABD9-629881693027}" dt="2020-01-15T15:10:14.170" v="425" actId="1076"/>
          <ac:spMkLst>
            <pc:docMk/>
            <pc:sldMk cId="53950726" sldId="679"/>
            <ac:spMk id="99" creationId="{A28F6E3F-3472-404F-92C8-FEE61F9DFFCE}"/>
          </ac:spMkLst>
        </pc:spChg>
        <pc:spChg chg="add mod">
          <ac:chgData name="Mr Tam Nguyen" userId="53846575c6d7c6f1" providerId="LiveId" clId="{5D8C5A0E-6260-4871-ABD9-629881693027}" dt="2020-01-15T15:10:14.170" v="425" actId="1076"/>
          <ac:spMkLst>
            <pc:docMk/>
            <pc:sldMk cId="53950726" sldId="679"/>
            <ac:spMk id="100" creationId="{08173758-48D6-4B3F-9C3B-769118A4007F}"/>
          </ac:spMkLst>
        </pc:spChg>
        <pc:spChg chg="add mod">
          <ac:chgData name="Mr Tam Nguyen" userId="53846575c6d7c6f1" providerId="LiveId" clId="{5D8C5A0E-6260-4871-ABD9-629881693027}" dt="2020-01-15T15:10:14.170" v="425" actId="1076"/>
          <ac:spMkLst>
            <pc:docMk/>
            <pc:sldMk cId="53950726" sldId="679"/>
            <ac:spMk id="101" creationId="{1C134DDF-6DB4-4A5D-B102-172E7A0D7C3A}"/>
          </ac:spMkLst>
        </pc:spChg>
        <pc:spChg chg="add mod">
          <ac:chgData name="Mr Tam Nguyen" userId="53846575c6d7c6f1" providerId="LiveId" clId="{5D8C5A0E-6260-4871-ABD9-629881693027}" dt="2020-01-15T15:10:14.170" v="425" actId="1076"/>
          <ac:spMkLst>
            <pc:docMk/>
            <pc:sldMk cId="53950726" sldId="679"/>
            <ac:spMk id="102" creationId="{B6D35455-173A-49C3-A4DA-16E39B01757E}"/>
          </ac:spMkLst>
        </pc:spChg>
        <pc:spChg chg="add mod">
          <ac:chgData name="Mr Tam Nguyen" userId="53846575c6d7c6f1" providerId="LiveId" clId="{5D8C5A0E-6260-4871-ABD9-629881693027}" dt="2020-01-15T15:10:14.170" v="425" actId="1076"/>
          <ac:spMkLst>
            <pc:docMk/>
            <pc:sldMk cId="53950726" sldId="679"/>
            <ac:spMk id="103" creationId="{20F38F5D-FDEF-4622-812F-1D9B6EFE5C08}"/>
          </ac:spMkLst>
        </pc:spChg>
        <pc:spChg chg="add mod">
          <ac:chgData name="Mr Tam Nguyen" userId="53846575c6d7c6f1" providerId="LiveId" clId="{5D8C5A0E-6260-4871-ABD9-629881693027}" dt="2020-01-15T15:10:14.170" v="425" actId="1076"/>
          <ac:spMkLst>
            <pc:docMk/>
            <pc:sldMk cId="53950726" sldId="679"/>
            <ac:spMk id="104" creationId="{36FD2A72-9547-4C2E-B2A5-60BAA5F9876A}"/>
          </ac:spMkLst>
        </pc:spChg>
        <pc:spChg chg="del">
          <ac:chgData name="Mr Tam Nguyen" userId="53846575c6d7c6f1" providerId="LiveId" clId="{5D8C5A0E-6260-4871-ABD9-629881693027}" dt="2020-01-15T14:48:15.258" v="231" actId="478"/>
          <ac:spMkLst>
            <pc:docMk/>
            <pc:sldMk cId="53950726" sldId="679"/>
            <ac:spMk id="105" creationId="{0090B6F2-0D35-4DED-B304-84C5E1DEFCDD}"/>
          </ac:spMkLst>
        </pc:spChg>
        <pc:spChg chg="del">
          <ac:chgData name="Mr Tam Nguyen" userId="53846575c6d7c6f1" providerId="LiveId" clId="{5D8C5A0E-6260-4871-ABD9-629881693027}" dt="2020-01-15T14:48:15.258" v="231" actId="478"/>
          <ac:spMkLst>
            <pc:docMk/>
            <pc:sldMk cId="53950726" sldId="679"/>
            <ac:spMk id="106" creationId="{230C10D5-C1AF-4229-89D0-0A20999F3652}"/>
          </ac:spMkLst>
        </pc:spChg>
        <pc:spChg chg="add mod">
          <ac:chgData name="Mr Tam Nguyen" userId="53846575c6d7c6f1" providerId="LiveId" clId="{5D8C5A0E-6260-4871-ABD9-629881693027}" dt="2020-01-15T15:09:39.498" v="421" actId="571"/>
          <ac:spMkLst>
            <pc:docMk/>
            <pc:sldMk cId="53950726" sldId="679"/>
            <ac:spMk id="108" creationId="{4B5C2D90-0103-47DF-BA9D-539B07EF2C5F}"/>
          </ac:spMkLst>
        </pc:spChg>
        <pc:spChg chg="add mod">
          <ac:chgData name="Mr Tam Nguyen" userId="53846575c6d7c6f1" providerId="LiveId" clId="{5D8C5A0E-6260-4871-ABD9-629881693027}" dt="2020-01-15T15:09:39.498" v="421" actId="571"/>
          <ac:spMkLst>
            <pc:docMk/>
            <pc:sldMk cId="53950726" sldId="679"/>
            <ac:spMk id="109" creationId="{64901DE8-994B-4703-A841-3ED634D6993E}"/>
          </ac:spMkLst>
        </pc:spChg>
        <pc:spChg chg="add mod">
          <ac:chgData name="Mr Tam Nguyen" userId="53846575c6d7c6f1" providerId="LiveId" clId="{5D8C5A0E-6260-4871-ABD9-629881693027}" dt="2020-01-15T15:09:39.498" v="421" actId="571"/>
          <ac:spMkLst>
            <pc:docMk/>
            <pc:sldMk cId="53950726" sldId="679"/>
            <ac:spMk id="110" creationId="{6D172578-201F-4C00-923F-2A2CF6234D21}"/>
          </ac:spMkLst>
        </pc:spChg>
        <pc:spChg chg="add mod">
          <ac:chgData name="Mr Tam Nguyen" userId="53846575c6d7c6f1" providerId="LiveId" clId="{5D8C5A0E-6260-4871-ABD9-629881693027}" dt="2020-01-15T15:09:39.498" v="421" actId="571"/>
          <ac:spMkLst>
            <pc:docMk/>
            <pc:sldMk cId="53950726" sldId="679"/>
            <ac:spMk id="111" creationId="{5A81F161-34E2-4884-9C31-F09DFB72BCD1}"/>
          </ac:spMkLst>
        </pc:spChg>
        <pc:spChg chg="del">
          <ac:chgData name="Mr Tam Nguyen" userId="53846575c6d7c6f1" providerId="LiveId" clId="{5D8C5A0E-6260-4871-ABD9-629881693027}" dt="2020-01-15T14:48:15.258" v="231" actId="478"/>
          <ac:spMkLst>
            <pc:docMk/>
            <pc:sldMk cId="53950726" sldId="679"/>
            <ac:spMk id="112" creationId="{5FDBEC16-C6C7-4782-AB88-10F2A1736628}"/>
          </ac:spMkLst>
        </pc:spChg>
        <pc:spChg chg="del">
          <ac:chgData name="Mr Tam Nguyen" userId="53846575c6d7c6f1" providerId="LiveId" clId="{5D8C5A0E-6260-4871-ABD9-629881693027}" dt="2020-01-15T14:48:15.258" v="231" actId="478"/>
          <ac:spMkLst>
            <pc:docMk/>
            <pc:sldMk cId="53950726" sldId="679"/>
            <ac:spMk id="113" creationId="{2E65433E-BF25-4A5E-8F74-D79562A31D9C}"/>
          </ac:spMkLst>
        </pc:spChg>
        <pc:spChg chg="del">
          <ac:chgData name="Mr Tam Nguyen" userId="53846575c6d7c6f1" providerId="LiveId" clId="{5D8C5A0E-6260-4871-ABD9-629881693027}" dt="2020-01-15T14:48:15.258" v="231" actId="478"/>
          <ac:spMkLst>
            <pc:docMk/>
            <pc:sldMk cId="53950726" sldId="679"/>
            <ac:spMk id="114" creationId="{D7DDD354-E9EA-4645-8D39-0062BF7DE41D}"/>
          </ac:spMkLst>
        </pc:spChg>
        <pc:spChg chg="del">
          <ac:chgData name="Mr Tam Nguyen" userId="53846575c6d7c6f1" providerId="LiveId" clId="{5D8C5A0E-6260-4871-ABD9-629881693027}" dt="2020-01-15T14:48:15.258" v="231" actId="478"/>
          <ac:spMkLst>
            <pc:docMk/>
            <pc:sldMk cId="53950726" sldId="679"/>
            <ac:spMk id="115" creationId="{C4C15CB2-7A6F-4612-8B0E-334597BDAC31}"/>
          </ac:spMkLst>
        </pc:spChg>
        <pc:spChg chg="del">
          <ac:chgData name="Mr Tam Nguyen" userId="53846575c6d7c6f1" providerId="LiveId" clId="{5D8C5A0E-6260-4871-ABD9-629881693027}" dt="2020-01-15T14:48:15.258" v="231" actId="478"/>
          <ac:spMkLst>
            <pc:docMk/>
            <pc:sldMk cId="53950726" sldId="679"/>
            <ac:spMk id="116" creationId="{9E7868B5-1B53-4700-A5EC-6F593FCD1B7E}"/>
          </ac:spMkLst>
        </pc:spChg>
        <pc:spChg chg="del">
          <ac:chgData name="Mr Tam Nguyen" userId="53846575c6d7c6f1" providerId="LiveId" clId="{5D8C5A0E-6260-4871-ABD9-629881693027}" dt="2020-01-15T14:48:15.258" v="231" actId="478"/>
          <ac:spMkLst>
            <pc:docMk/>
            <pc:sldMk cId="53950726" sldId="679"/>
            <ac:spMk id="117" creationId="{08B53DF5-602F-4189-B85F-83C259441CE9}"/>
          </ac:spMkLst>
        </pc:spChg>
        <pc:spChg chg="del">
          <ac:chgData name="Mr Tam Nguyen" userId="53846575c6d7c6f1" providerId="LiveId" clId="{5D8C5A0E-6260-4871-ABD9-629881693027}" dt="2020-01-15T14:48:15.258" v="231" actId="478"/>
          <ac:spMkLst>
            <pc:docMk/>
            <pc:sldMk cId="53950726" sldId="679"/>
            <ac:spMk id="118" creationId="{4CFB961D-8205-4B72-8084-42469487BC09}"/>
          </ac:spMkLst>
        </pc:spChg>
        <pc:spChg chg="del">
          <ac:chgData name="Mr Tam Nguyen" userId="53846575c6d7c6f1" providerId="LiveId" clId="{5D8C5A0E-6260-4871-ABD9-629881693027}" dt="2020-01-15T14:48:15.258" v="231" actId="478"/>
          <ac:spMkLst>
            <pc:docMk/>
            <pc:sldMk cId="53950726" sldId="679"/>
            <ac:spMk id="119" creationId="{E4F4BD74-D0BE-4AA1-B34D-9FF9FEA1034D}"/>
          </ac:spMkLst>
        </pc:spChg>
        <pc:spChg chg="del">
          <ac:chgData name="Mr Tam Nguyen" userId="53846575c6d7c6f1" providerId="LiveId" clId="{5D8C5A0E-6260-4871-ABD9-629881693027}" dt="2020-01-15T14:48:15.258" v="231" actId="478"/>
          <ac:spMkLst>
            <pc:docMk/>
            <pc:sldMk cId="53950726" sldId="679"/>
            <ac:spMk id="120" creationId="{F7B77D87-5DFE-4868-9025-9C8C634420DD}"/>
          </ac:spMkLst>
        </pc:spChg>
        <pc:spChg chg="del">
          <ac:chgData name="Mr Tam Nguyen" userId="53846575c6d7c6f1" providerId="LiveId" clId="{5D8C5A0E-6260-4871-ABD9-629881693027}" dt="2020-01-15T14:48:18.277" v="232" actId="478"/>
          <ac:spMkLst>
            <pc:docMk/>
            <pc:sldMk cId="53950726" sldId="679"/>
            <ac:spMk id="121" creationId="{B2115666-F3F7-4765-86ED-48538F4E00A9}"/>
          </ac:spMkLst>
        </pc:spChg>
        <pc:spChg chg="del">
          <ac:chgData name="Mr Tam Nguyen" userId="53846575c6d7c6f1" providerId="LiveId" clId="{5D8C5A0E-6260-4871-ABD9-629881693027}" dt="2020-01-15T14:48:15.258" v="231" actId="478"/>
          <ac:spMkLst>
            <pc:docMk/>
            <pc:sldMk cId="53950726" sldId="679"/>
            <ac:spMk id="122" creationId="{C09150EA-464D-4EA0-AD4B-628124A92C47}"/>
          </ac:spMkLst>
        </pc:spChg>
        <pc:spChg chg="del">
          <ac:chgData name="Mr Tam Nguyen" userId="53846575c6d7c6f1" providerId="LiveId" clId="{5D8C5A0E-6260-4871-ABD9-629881693027}" dt="2020-01-15T14:48:15.258" v="231" actId="478"/>
          <ac:spMkLst>
            <pc:docMk/>
            <pc:sldMk cId="53950726" sldId="679"/>
            <ac:spMk id="123" creationId="{23E10D44-0C93-4A02-8616-22D97C19720C}"/>
          </ac:spMkLst>
        </pc:spChg>
        <pc:spChg chg="del">
          <ac:chgData name="Mr Tam Nguyen" userId="53846575c6d7c6f1" providerId="LiveId" clId="{5D8C5A0E-6260-4871-ABD9-629881693027}" dt="2020-01-15T14:48:15.258" v="231" actId="478"/>
          <ac:spMkLst>
            <pc:docMk/>
            <pc:sldMk cId="53950726" sldId="679"/>
            <ac:spMk id="124" creationId="{DD7ADD2E-A9AC-466F-9B97-8FB2E10906AA}"/>
          </ac:spMkLst>
        </pc:spChg>
        <pc:spChg chg="del">
          <ac:chgData name="Mr Tam Nguyen" userId="53846575c6d7c6f1" providerId="LiveId" clId="{5D8C5A0E-6260-4871-ABD9-629881693027}" dt="2020-01-15T14:48:15.258" v="231" actId="478"/>
          <ac:spMkLst>
            <pc:docMk/>
            <pc:sldMk cId="53950726" sldId="679"/>
            <ac:spMk id="125" creationId="{06643B7A-08CA-420B-AF03-54B5D643000C}"/>
          </ac:spMkLst>
        </pc:spChg>
        <pc:spChg chg="del">
          <ac:chgData name="Mr Tam Nguyen" userId="53846575c6d7c6f1" providerId="LiveId" clId="{5D8C5A0E-6260-4871-ABD9-629881693027}" dt="2020-01-15T14:48:15.258" v="231" actId="478"/>
          <ac:spMkLst>
            <pc:docMk/>
            <pc:sldMk cId="53950726" sldId="679"/>
            <ac:spMk id="126" creationId="{1232A1E7-9AFE-4931-A5A4-78B9385EC4A5}"/>
          </ac:spMkLst>
        </pc:spChg>
        <pc:spChg chg="del">
          <ac:chgData name="Mr Tam Nguyen" userId="53846575c6d7c6f1" providerId="LiveId" clId="{5D8C5A0E-6260-4871-ABD9-629881693027}" dt="2020-01-15T14:48:15.258" v="231" actId="478"/>
          <ac:spMkLst>
            <pc:docMk/>
            <pc:sldMk cId="53950726" sldId="679"/>
            <ac:spMk id="127" creationId="{D521F416-985C-4791-A8F7-BE07EB44146E}"/>
          </ac:spMkLst>
        </pc:spChg>
        <pc:spChg chg="del">
          <ac:chgData name="Mr Tam Nguyen" userId="53846575c6d7c6f1" providerId="LiveId" clId="{5D8C5A0E-6260-4871-ABD9-629881693027}" dt="2020-01-15T14:48:15.258" v="231" actId="478"/>
          <ac:spMkLst>
            <pc:docMk/>
            <pc:sldMk cId="53950726" sldId="679"/>
            <ac:spMk id="128" creationId="{5ADA42E8-CF71-491C-AA70-3D7381755861}"/>
          </ac:spMkLst>
        </pc:spChg>
        <pc:spChg chg="add mod">
          <ac:chgData name="Mr Tam Nguyen" userId="53846575c6d7c6f1" providerId="LiveId" clId="{5D8C5A0E-6260-4871-ABD9-629881693027}" dt="2020-01-15T15:09:39.498" v="421" actId="571"/>
          <ac:spMkLst>
            <pc:docMk/>
            <pc:sldMk cId="53950726" sldId="679"/>
            <ac:spMk id="129" creationId="{E1D0A530-B488-4DBB-B8E3-8BBA1E4DBB09}"/>
          </ac:spMkLst>
        </pc:spChg>
        <pc:spChg chg="add mod">
          <ac:chgData name="Mr Tam Nguyen" userId="53846575c6d7c6f1" providerId="LiveId" clId="{5D8C5A0E-6260-4871-ABD9-629881693027}" dt="2020-01-15T15:09:39.498" v="421" actId="571"/>
          <ac:spMkLst>
            <pc:docMk/>
            <pc:sldMk cId="53950726" sldId="679"/>
            <ac:spMk id="130" creationId="{11C9B1A7-6F1A-47D2-84B7-20080C31076D}"/>
          </ac:spMkLst>
        </pc:spChg>
        <pc:spChg chg="del">
          <ac:chgData name="Mr Tam Nguyen" userId="53846575c6d7c6f1" providerId="LiveId" clId="{5D8C5A0E-6260-4871-ABD9-629881693027}" dt="2020-01-15T14:48:15.258" v="231" actId="478"/>
          <ac:spMkLst>
            <pc:docMk/>
            <pc:sldMk cId="53950726" sldId="679"/>
            <ac:spMk id="131" creationId="{40E73217-C894-4329-9F83-FC2001E3F6E9}"/>
          </ac:spMkLst>
        </pc:spChg>
        <pc:spChg chg="del">
          <ac:chgData name="Mr Tam Nguyen" userId="53846575c6d7c6f1" providerId="LiveId" clId="{5D8C5A0E-6260-4871-ABD9-629881693027}" dt="2020-01-15T14:48:18.277" v="232" actId="478"/>
          <ac:spMkLst>
            <pc:docMk/>
            <pc:sldMk cId="53950726" sldId="679"/>
            <ac:spMk id="132" creationId="{D9C80E70-98D0-4ED2-B717-1C697A3F6A56}"/>
          </ac:spMkLst>
        </pc:spChg>
        <pc:spChg chg="del">
          <ac:chgData name="Mr Tam Nguyen" userId="53846575c6d7c6f1" providerId="LiveId" clId="{5D8C5A0E-6260-4871-ABD9-629881693027}" dt="2020-01-15T14:48:15.258" v="231" actId="478"/>
          <ac:spMkLst>
            <pc:docMk/>
            <pc:sldMk cId="53950726" sldId="679"/>
            <ac:spMk id="133" creationId="{12E90B3D-F0FF-4E4E-B680-251A96632358}"/>
          </ac:spMkLst>
        </pc:spChg>
        <pc:spChg chg="del">
          <ac:chgData name="Mr Tam Nguyen" userId="53846575c6d7c6f1" providerId="LiveId" clId="{5D8C5A0E-6260-4871-ABD9-629881693027}" dt="2020-01-15T14:48:15.258" v="231" actId="478"/>
          <ac:spMkLst>
            <pc:docMk/>
            <pc:sldMk cId="53950726" sldId="679"/>
            <ac:spMk id="134" creationId="{09B1AFB8-89AE-43CB-946B-8C5035AB81D1}"/>
          </ac:spMkLst>
        </pc:spChg>
        <pc:spChg chg="del">
          <ac:chgData name="Mr Tam Nguyen" userId="53846575c6d7c6f1" providerId="LiveId" clId="{5D8C5A0E-6260-4871-ABD9-629881693027}" dt="2020-01-15T14:48:15.258" v="231" actId="478"/>
          <ac:spMkLst>
            <pc:docMk/>
            <pc:sldMk cId="53950726" sldId="679"/>
            <ac:spMk id="135" creationId="{3A20BD1A-F6BF-4AEE-B153-6122944C7B92}"/>
          </ac:spMkLst>
        </pc:spChg>
        <pc:spChg chg="del">
          <ac:chgData name="Mr Tam Nguyen" userId="53846575c6d7c6f1" providerId="LiveId" clId="{5D8C5A0E-6260-4871-ABD9-629881693027}" dt="2020-01-15T14:48:15.258" v="231" actId="478"/>
          <ac:spMkLst>
            <pc:docMk/>
            <pc:sldMk cId="53950726" sldId="679"/>
            <ac:spMk id="136" creationId="{5E438D8A-D992-42A9-9A16-09F6F72B2A4F}"/>
          </ac:spMkLst>
        </pc:spChg>
        <pc:spChg chg="del">
          <ac:chgData name="Mr Tam Nguyen" userId="53846575c6d7c6f1" providerId="LiveId" clId="{5D8C5A0E-6260-4871-ABD9-629881693027}" dt="2020-01-15T14:48:15.258" v="231" actId="478"/>
          <ac:spMkLst>
            <pc:docMk/>
            <pc:sldMk cId="53950726" sldId="679"/>
            <ac:spMk id="137" creationId="{14344763-3BC6-44BA-9FBA-FBC67061B782}"/>
          </ac:spMkLst>
        </pc:spChg>
        <pc:spChg chg="del">
          <ac:chgData name="Mr Tam Nguyen" userId="53846575c6d7c6f1" providerId="LiveId" clId="{5D8C5A0E-6260-4871-ABD9-629881693027}" dt="2020-01-15T14:48:15.258" v="231" actId="478"/>
          <ac:spMkLst>
            <pc:docMk/>
            <pc:sldMk cId="53950726" sldId="679"/>
            <ac:spMk id="138" creationId="{18B6B60B-5B17-448E-8855-84F2FB066A7B}"/>
          </ac:spMkLst>
        </pc:spChg>
        <pc:spChg chg="add mod">
          <ac:chgData name="Mr Tam Nguyen" userId="53846575c6d7c6f1" providerId="LiveId" clId="{5D8C5A0E-6260-4871-ABD9-629881693027}" dt="2020-01-15T15:10:14.170" v="425" actId="1076"/>
          <ac:spMkLst>
            <pc:docMk/>
            <pc:sldMk cId="53950726" sldId="679"/>
            <ac:spMk id="139" creationId="{DECCB707-BF9A-42B4-AFD8-0079DF26F3BE}"/>
          </ac:spMkLst>
        </pc:spChg>
        <pc:spChg chg="add mod">
          <ac:chgData name="Mr Tam Nguyen" userId="53846575c6d7c6f1" providerId="LiveId" clId="{5D8C5A0E-6260-4871-ABD9-629881693027}" dt="2020-01-15T15:09:55.637" v="423" actId="1037"/>
          <ac:spMkLst>
            <pc:docMk/>
            <pc:sldMk cId="53950726" sldId="679"/>
            <ac:spMk id="140" creationId="{EC251B8D-6F90-47D3-B495-53E1C59FB668}"/>
          </ac:spMkLst>
        </pc:spChg>
        <pc:spChg chg="add mod">
          <ac:chgData name="Mr Tam Nguyen" userId="53846575c6d7c6f1" providerId="LiveId" clId="{5D8C5A0E-6260-4871-ABD9-629881693027}" dt="2020-01-15T15:09:55.637" v="423" actId="1037"/>
          <ac:spMkLst>
            <pc:docMk/>
            <pc:sldMk cId="53950726" sldId="679"/>
            <ac:spMk id="141" creationId="{134AD2F9-17F5-42AB-A498-1C847704E173}"/>
          </ac:spMkLst>
        </pc:spChg>
        <pc:spChg chg="add mod">
          <ac:chgData name="Mr Tam Nguyen" userId="53846575c6d7c6f1" providerId="LiveId" clId="{5D8C5A0E-6260-4871-ABD9-629881693027}" dt="2020-01-15T15:09:55.637" v="423" actId="1037"/>
          <ac:spMkLst>
            <pc:docMk/>
            <pc:sldMk cId="53950726" sldId="679"/>
            <ac:spMk id="142" creationId="{F949F8CD-AE67-40B1-8C5F-3C6AA4AD1CDA}"/>
          </ac:spMkLst>
        </pc:spChg>
        <pc:spChg chg="add mod">
          <ac:chgData name="Mr Tam Nguyen" userId="53846575c6d7c6f1" providerId="LiveId" clId="{5D8C5A0E-6260-4871-ABD9-629881693027}" dt="2020-01-15T15:09:55.637" v="423" actId="1037"/>
          <ac:spMkLst>
            <pc:docMk/>
            <pc:sldMk cId="53950726" sldId="679"/>
            <ac:spMk id="143" creationId="{2BB481C2-02D6-4164-9617-89C8256EA8E8}"/>
          </ac:spMkLst>
        </pc:spChg>
        <pc:spChg chg="add mod">
          <ac:chgData name="Mr Tam Nguyen" userId="53846575c6d7c6f1" providerId="LiveId" clId="{5D8C5A0E-6260-4871-ABD9-629881693027}" dt="2020-01-15T15:09:55.637" v="423" actId="1037"/>
          <ac:spMkLst>
            <pc:docMk/>
            <pc:sldMk cId="53950726" sldId="679"/>
            <ac:spMk id="144" creationId="{F7E275FD-E9C2-429E-A4E0-73E8CCAD0A1E}"/>
          </ac:spMkLst>
        </pc:spChg>
        <pc:spChg chg="del">
          <ac:chgData name="Mr Tam Nguyen" userId="53846575c6d7c6f1" providerId="LiveId" clId="{5D8C5A0E-6260-4871-ABD9-629881693027}" dt="2020-01-15T14:48:15.258" v="231" actId="478"/>
          <ac:spMkLst>
            <pc:docMk/>
            <pc:sldMk cId="53950726" sldId="679"/>
            <ac:spMk id="145" creationId="{6B31163D-11FC-4488-9DD7-9C947E321C2F}"/>
          </ac:spMkLst>
        </pc:spChg>
        <pc:spChg chg="del">
          <ac:chgData name="Mr Tam Nguyen" userId="53846575c6d7c6f1" providerId="LiveId" clId="{5D8C5A0E-6260-4871-ABD9-629881693027}" dt="2020-01-15T14:48:15.258" v="231" actId="478"/>
          <ac:spMkLst>
            <pc:docMk/>
            <pc:sldMk cId="53950726" sldId="679"/>
            <ac:spMk id="146" creationId="{70B7E9BB-6DC9-461E-839F-1AE4AFB4DB4B}"/>
          </ac:spMkLst>
        </pc:spChg>
        <pc:spChg chg="del">
          <ac:chgData name="Mr Tam Nguyen" userId="53846575c6d7c6f1" providerId="LiveId" clId="{5D8C5A0E-6260-4871-ABD9-629881693027}" dt="2020-01-15T14:48:15.258" v="231" actId="478"/>
          <ac:spMkLst>
            <pc:docMk/>
            <pc:sldMk cId="53950726" sldId="679"/>
            <ac:spMk id="147" creationId="{736C7EF9-199D-46E2-B452-2E1BEE26C87C}"/>
          </ac:spMkLst>
        </pc:spChg>
        <pc:spChg chg="mod">
          <ac:chgData name="Mr Tam Nguyen" userId="53846575c6d7c6f1" providerId="LiveId" clId="{5D8C5A0E-6260-4871-ABD9-629881693027}" dt="2020-01-15T15:49:36.753" v="669" actId="1038"/>
          <ac:spMkLst>
            <pc:docMk/>
            <pc:sldMk cId="53950726" sldId="679"/>
            <ac:spMk id="148" creationId="{5DA30047-9529-4C3E-9772-18B84296F03E}"/>
          </ac:spMkLst>
        </pc:spChg>
        <pc:spChg chg="mod">
          <ac:chgData name="Mr Tam Nguyen" userId="53846575c6d7c6f1" providerId="LiveId" clId="{5D8C5A0E-6260-4871-ABD9-629881693027}" dt="2020-01-15T15:49:36.753" v="669" actId="1038"/>
          <ac:spMkLst>
            <pc:docMk/>
            <pc:sldMk cId="53950726" sldId="679"/>
            <ac:spMk id="149" creationId="{A8D9E899-0A1F-44DE-9367-F34351CD13A1}"/>
          </ac:spMkLst>
        </pc:spChg>
        <pc:spChg chg="mod">
          <ac:chgData name="Mr Tam Nguyen" userId="53846575c6d7c6f1" providerId="LiveId" clId="{5D8C5A0E-6260-4871-ABD9-629881693027}" dt="2020-01-15T15:49:36.753" v="669" actId="1038"/>
          <ac:spMkLst>
            <pc:docMk/>
            <pc:sldMk cId="53950726" sldId="679"/>
            <ac:spMk id="150" creationId="{A284E94A-99FF-4AF0-9E2A-C51941AF41AD}"/>
          </ac:spMkLst>
        </pc:spChg>
        <pc:spChg chg="mod">
          <ac:chgData name="Mr Tam Nguyen" userId="53846575c6d7c6f1" providerId="LiveId" clId="{5D8C5A0E-6260-4871-ABD9-629881693027}" dt="2020-01-15T15:49:36.753" v="669" actId="1038"/>
          <ac:spMkLst>
            <pc:docMk/>
            <pc:sldMk cId="53950726" sldId="679"/>
            <ac:spMk id="151" creationId="{9BFBF487-2FFA-4A77-9EA0-B19BD22521E8}"/>
          </ac:spMkLst>
        </pc:spChg>
        <pc:spChg chg="del">
          <ac:chgData name="Mr Tam Nguyen" userId="53846575c6d7c6f1" providerId="LiveId" clId="{5D8C5A0E-6260-4871-ABD9-629881693027}" dt="2020-01-15T14:48:15.258" v="231" actId="478"/>
          <ac:spMkLst>
            <pc:docMk/>
            <pc:sldMk cId="53950726" sldId="679"/>
            <ac:spMk id="152" creationId="{F651C543-136E-486A-BF27-CB12844321B1}"/>
          </ac:spMkLst>
        </pc:spChg>
        <pc:spChg chg="del">
          <ac:chgData name="Mr Tam Nguyen" userId="53846575c6d7c6f1" providerId="LiveId" clId="{5D8C5A0E-6260-4871-ABD9-629881693027}" dt="2020-01-15T14:48:15.258" v="231" actId="478"/>
          <ac:spMkLst>
            <pc:docMk/>
            <pc:sldMk cId="53950726" sldId="679"/>
            <ac:spMk id="153" creationId="{A6535CA3-859A-4330-A889-8406113A33A1}"/>
          </ac:spMkLst>
        </pc:spChg>
        <pc:spChg chg="del">
          <ac:chgData name="Mr Tam Nguyen" userId="53846575c6d7c6f1" providerId="LiveId" clId="{5D8C5A0E-6260-4871-ABD9-629881693027}" dt="2020-01-15T14:48:15.258" v="231" actId="478"/>
          <ac:spMkLst>
            <pc:docMk/>
            <pc:sldMk cId="53950726" sldId="679"/>
            <ac:spMk id="154" creationId="{00FD0BD4-CFB6-4069-970E-82DF62B0C2C9}"/>
          </ac:spMkLst>
        </pc:spChg>
        <pc:spChg chg="del">
          <ac:chgData name="Mr Tam Nguyen" userId="53846575c6d7c6f1" providerId="LiveId" clId="{5D8C5A0E-6260-4871-ABD9-629881693027}" dt="2020-01-15T14:48:15.258" v="231" actId="478"/>
          <ac:spMkLst>
            <pc:docMk/>
            <pc:sldMk cId="53950726" sldId="679"/>
            <ac:spMk id="155" creationId="{3AE7A1B5-3A25-4111-A3AF-7B0F04C15631}"/>
          </ac:spMkLst>
        </pc:spChg>
        <pc:spChg chg="del">
          <ac:chgData name="Mr Tam Nguyen" userId="53846575c6d7c6f1" providerId="LiveId" clId="{5D8C5A0E-6260-4871-ABD9-629881693027}" dt="2020-01-15T14:48:15.258" v="231" actId="478"/>
          <ac:spMkLst>
            <pc:docMk/>
            <pc:sldMk cId="53950726" sldId="679"/>
            <ac:spMk id="156" creationId="{ADA5BA26-0D5B-4F89-9C05-24DB7300F8B2}"/>
          </ac:spMkLst>
        </pc:spChg>
        <pc:spChg chg="del">
          <ac:chgData name="Mr Tam Nguyen" userId="53846575c6d7c6f1" providerId="LiveId" clId="{5D8C5A0E-6260-4871-ABD9-629881693027}" dt="2020-01-15T14:48:15.258" v="231" actId="478"/>
          <ac:spMkLst>
            <pc:docMk/>
            <pc:sldMk cId="53950726" sldId="679"/>
            <ac:spMk id="157" creationId="{E7AC3B88-2295-46EA-B806-EBD2563082E7}"/>
          </ac:spMkLst>
        </pc:spChg>
        <pc:spChg chg="del">
          <ac:chgData name="Mr Tam Nguyen" userId="53846575c6d7c6f1" providerId="LiveId" clId="{5D8C5A0E-6260-4871-ABD9-629881693027}" dt="2020-01-15T14:48:15.258" v="231" actId="478"/>
          <ac:spMkLst>
            <pc:docMk/>
            <pc:sldMk cId="53950726" sldId="679"/>
            <ac:spMk id="158" creationId="{C7332C46-45D3-4F78-B410-4A6D680DD7AC}"/>
          </ac:spMkLst>
        </pc:spChg>
        <pc:spChg chg="del">
          <ac:chgData name="Mr Tam Nguyen" userId="53846575c6d7c6f1" providerId="LiveId" clId="{5D8C5A0E-6260-4871-ABD9-629881693027}" dt="2020-01-15T14:48:15.258" v="231" actId="478"/>
          <ac:spMkLst>
            <pc:docMk/>
            <pc:sldMk cId="53950726" sldId="679"/>
            <ac:spMk id="159" creationId="{1F505F9B-C6B8-43C6-B8B2-500C89A3E82B}"/>
          </ac:spMkLst>
        </pc:spChg>
        <pc:spChg chg="del">
          <ac:chgData name="Mr Tam Nguyen" userId="53846575c6d7c6f1" providerId="LiveId" clId="{5D8C5A0E-6260-4871-ABD9-629881693027}" dt="2020-01-15T14:48:15.258" v="231" actId="478"/>
          <ac:spMkLst>
            <pc:docMk/>
            <pc:sldMk cId="53950726" sldId="679"/>
            <ac:spMk id="160" creationId="{2E5109EE-3D22-4616-971B-AF8334DE1028}"/>
          </ac:spMkLst>
        </pc:spChg>
        <pc:spChg chg="del">
          <ac:chgData name="Mr Tam Nguyen" userId="53846575c6d7c6f1" providerId="LiveId" clId="{5D8C5A0E-6260-4871-ABD9-629881693027}" dt="2020-01-15T14:48:15.258" v="231" actId="478"/>
          <ac:spMkLst>
            <pc:docMk/>
            <pc:sldMk cId="53950726" sldId="679"/>
            <ac:spMk id="161" creationId="{26485829-D4C6-4C0C-8F34-68A44766A11A}"/>
          </ac:spMkLst>
        </pc:spChg>
        <pc:spChg chg="del">
          <ac:chgData name="Mr Tam Nguyen" userId="53846575c6d7c6f1" providerId="LiveId" clId="{5D8C5A0E-6260-4871-ABD9-629881693027}" dt="2020-01-15T14:48:15.258" v="231" actId="478"/>
          <ac:spMkLst>
            <pc:docMk/>
            <pc:sldMk cId="53950726" sldId="679"/>
            <ac:spMk id="162" creationId="{6AB67E0E-ED60-4460-8649-1D0B53859B81}"/>
          </ac:spMkLst>
        </pc:spChg>
        <pc:spChg chg="del">
          <ac:chgData name="Mr Tam Nguyen" userId="53846575c6d7c6f1" providerId="LiveId" clId="{5D8C5A0E-6260-4871-ABD9-629881693027}" dt="2020-01-15T14:48:15.258" v="231" actId="478"/>
          <ac:spMkLst>
            <pc:docMk/>
            <pc:sldMk cId="53950726" sldId="679"/>
            <ac:spMk id="163" creationId="{80D91B1C-6849-4410-9C8E-F63594CEA156}"/>
          </ac:spMkLst>
        </pc:spChg>
        <pc:spChg chg="del">
          <ac:chgData name="Mr Tam Nguyen" userId="53846575c6d7c6f1" providerId="LiveId" clId="{5D8C5A0E-6260-4871-ABD9-629881693027}" dt="2020-01-15T14:48:15.258" v="231" actId="478"/>
          <ac:spMkLst>
            <pc:docMk/>
            <pc:sldMk cId="53950726" sldId="679"/>
            <ac:spMk id="164" creationId="{73AF9D99-3319-4E26-A084-2A4016D235EB}"/>
          </ac:spMkLst>
        </pc:spChg>
        <pc:spChg chg="del">
          <ac:chgData name="Mr Tam Nguyen" userId="53846575c6d7c6f1" providerId="LiveId" clId="{5D8C5A0E-6260-4871-ABD9-629881693027}" dt="2020-01-15T14:48:15.258" v="231" actId="478"/>
          <ac:spMkLst>
            <pc:docMk/>
            <pc:sldMk cId="53950726" sldId="679"/>
            <ac:spMk id="165" creationId="{BC7B60E7-E8C2-499A-AE62-0E7B79AC6A4D}"/>
          </ac:spMkLst>
        </pc:spChg>
        <pc:spChg chg="del">
          <ac:chgData name="Mr Tam Nguyen" userId="53846575c6d7c6f1" providerId="LiveId" clId="{5D8C5A0E-6260-4871-ABD9-629881693027}" dt="2020-01-15T14:48:15.258" v="231" actId="478"/>
          <ac:spMkLst>
            <pc:docMk/>
            <pc:sldMk cId="53950726" sldId="679"/>
            <ac:spMk id="166" creationId="{00D3479D-846D-4A63-BB8A-A34020B4FC9F}"/>
          </ac:spMkLst>
        </pc:spChg>
        <pc:spChg chg="del">
          <ac:chgData name="Mr Tam Nguyen" userId="53846575c6d7c6f1" providerId="LiveId" clId="{5D8C5A0E-6260-4871-ABD9-629881693027}" dt="2020-01-15T14:48:15.258" v="231" actId="478"/>
          <ac:spMkLst>
            <pc:docMk/>
            <pc:sldMk cId="53950726" sldId="679"/>
            <ac:spMk id="167" creationId="{708A8AB8-AA46-432C-B0AD-56B3EB283945}"/>
          </ac:spMkLst>
        </pc:spChg>
        <pc:spChg chg="add mod">
          <ac:chgData name="Mr Tam Nguyen" userId="53846575c6d7c6f1" providerId="LiveId" clId="{5D8C5A0E-6260-4871-ABD9-629881693027}" dt="2020-01-15T15:10:50.398" v="432" actId="1037"/>
          <ac:spMkLst>
            <pc:docMk/>
            <pc:sldMk cId="53950726" sldId="679"/>
            <ac:spMk id="168" creationId="{01CFD234-FB87-42AB-A98D-978CCFDC24DF}"/>
          </ac:spMkLst>
        </pc:spChg>
        <pc:spChg chg="del">
          <ac:chgData name="Mr Tam Nguyen" userId="53846575c6d7c6f1" providerId="LiveId" clId="{5D8C5A0E-6260-4871-ABD9-629881693027}" dt="2020-01-15T14:48:15.258" v="231" actId="478"/>
          <ac:spMkLst>
            <pc:docMk/>
            <pc:sldMk cId="53950726" sldId="679"/>
            <ac:spMk id="169" creationId="{FDD41375-7D32-43FA-AD4C-26327C9E80B4}"/>
          </ac:spMkLst>
        </pc:spChg>
        <pc:spChg chg="del">
          <ac:chgData name="Mr Tam Nguyen" userId="53846575c6d7c6f1" providerId="LiveId" clId="{5D8C5A0E-6260-4871-ABD9-629881693027}" dt="2020-01-15T14:48:15.258" v="231" actId="478"/>
          <ac:spMkLst>
            <pc:docMk/>
            <pc:sldMk cId="53950726" sldId="679"/>
            <ac:spMk id="170" creationId="{5EE26009-D416-414E-9009-FE1D7EBC5221}"/>
          </ac:spMkLst>
        </pc:spChg>
        <pc:spChg chg="add mod">
          <ac:chgData name="Mr Tam Nguyen" userId="53846575c6d7c6f1" providerId="LiveId" clId="{5D8C5A0E-6260-4871-ABD9-629881693027}" dt="2020-01-15T15:10:50.398" v="432" actId="1037"/>
          <ac:spMkLst>
            <pc:docMk/>
            <pc:sldMk cId="53950726" sldId="679"/>
            <ac:spMk id="171" creationId="{CB9FFE24-E11D-42AC-B8C4-18C77B869A55}"/>
          </ac:spMkLst>
        </pc:spChg>
        <pc:spChg chg="del">
          <ac:chgData name="Mr Tam Nguyen" userId="53846575c6d7c6f1" providerId="LiveId" clId="{5D8C5A0E-6260-4871-ABD9-629881693027}" dt="2020-01-15T14:48:15.258" v="231" actId="478"/>
          <ac:spMkLst>
            <pc:docMk/>
            <pc:sldMk cId="53950726" sldId="679"/>
            <ac:spMk id="172" creationId="{208CD2B1-D9CA-4620-8AB3-A54077F092C9}"/>
          </ac:spMkLst>
        </pc:spChg>
        <pc:spChg chg="del">
          <ac:chgData name="Mr Tam Nguyen" userId="53846575c6d7c6f1" providerId="LiveId" clId="{5D8C5A0E-6260-4871-ABD9-629881693027}" dt="2020-01-15T14:48:15.258" v="231" actId="478"/>
          <ac:spMkLst>
            <pc:docMk/>
            <pc:sldMk cId="53950726" sldId="679"/>
            <ac:spMk id="173" creationId="{A4780641-7CE6-401B-A842-B0E8DB26E6FC}"/>
          </ac:spMkLst>
        </pc:spChg>
        <pc:spChg chg="add mod">
          <ac:chgData name="Mr Tam Nguyen" userId="53846575c6d7c6f1" providerId="LiveId" clId="{5D8C5A0E-6260-4871-ABD9-629881693027}" dt="2020-01-15T15:10:50.398" v="432" actId="1037"/>
          <ac:spMkLst>
            <pc:docMk/>
            <pc:sldMk cId="53950726" sldId="679"/>
            <ac:spMk id="174" creationId="{815712FA-CAAD-468B-B8F4-29743EBD72F8}"/>
          </ac:spMkLst>
        </pc:spChg>
        <pc:spChg chg="del">
          <ac:chgData name="Mr Tam Nguyen" userId="53846575c6d7c6f1" providerId="LiveId" clId="{5D8C5A0E-6260-4871-ABD9-629881693027}" dt="2020-01-15T14:48:15.258" v="231" actId="478"/>
          <ac:spMkLst>
            <pc:docMk/>
            <pc:sldMk cId="53950726" sldId="679"/>
            <ac:spMk id="175" creationId="{E22DF9D3-D353-4A09-96E6-F1A67D5E6F6C}"/>
          </ac:spMkLst>
        </pc:spChg>
        <pc:spChg chg="add mod">
          <ac:chgData name="Mr Tam Nguyen" userId="53846575c6d7c6f1" providerId="LiveId" clId="{5D8C5A0E-6260-4871-ABD9-629881693027}" dt="2020-01-15T15:10:50.398" v="432" actId="1037"/>
          <ac:spMkLst>
            <pc:docMk/>
            <pc:sldMk cId="53950726" sldId="679"/>
            <ac:spMk id="176" creationId="{1D977391-ED2E-41E6-A42B-7A58E6F89B3C}"/>
          </ac:spMkLst>
        </pc:spChg>
        <pc:spChg chg="add mod">
          <ac:chgData name="Mr Tam Nguyen" userId="53846575c6d7c6f1" providerId="LiveId" clId="{5D8C5A0E-6260-4871-ABD9-629881693027}" dt="2020-01-15T15:10:50.398" v="432" actId="1037"/>
          <ac:spMkLst>
            <pc:docMk/>
            <pc:sldMk cId="53950726" sldId="679"/>
            <ac:spMk id="177" creationId="{6ABF4D42-5D85-4669-A20C-1D81CB294533}"/>
          </ac:spMkLst>
        </pc:spChg>
        <pc:spChg chg="add mod">
          <ac:chgData name="Mr Tam Nguyen" userId="53846575c6d7c6f1" providerId="LiveId" clId="{5D8C5A0E-6260-4871-ABD9-629881693027}" dt="2020-01-15T15:18:26.153" v="487" actId="1076"/>
          <ac:spMkLst>
            <pc:docMk/>
            <pc:sldMk cId="53950726" sldId="679"/>
            <ac:spMk id="178" creationId="{D948F8EB-E753-463F-A25F-1241AD1E17C2}"/>
          </ac:spMkLst>
        </pc:spChg>
        <pc:spChg chg="add mod">
          <ac:chgData name="Mr Tam Nguyen" userId="53846575c6d7c6f1" providerId="LiveId" clId="{5D8C5A0E-6260-4871-ABD9-629881693027}" dt="2020-01-15T15:10:50.398" v="432" actId="1037"/>
          <ac:spMkLst>
            <pc:docMk/>
            <pc:sldMk cId="53950726" sldId="679"/>
            <ac:spMk id="179" creationId="{9296BC60-1B05-4824-B46D-494BADF950A2}"/>
          </ac:spMkLst>
        </pc:spChg>
        <pc:spChg chg="add mod">
          <ac:chgData name="Mr Tam Nguyen" userId="53846575c6d7c6f1" providerId="LiveId" clId="{5D8C5A0E-6260-4871-ABD9-629881693027}" dt="2020-01-15T15:10:50.398" v="432" actId="1037"/>
          <ac:spMkLst>
            <pc:docMk/>
            <pc:sldMk cId="53950726" sldId="679"/>
            <ac:spMk id="180" creationId="{DEDD6DEC-36D8-49F1-9EC2-D4B5FB0F7AD4}"/>
          </ac:spMkLst>
        </pc:spChg>
        <pc:spChg chg="add mod">
          <ac:chgData name="Mr Tam Nguyen" userId="53846575c6d7c6f1" providerId="LiveId" clId="{5D8C5A0E-6260-4871-ABD9-629881693027}" dt="2020-01-15T15:10:50.398" v="432" actId="1037"/>
          <ac:spMkLst>
            <pc:docMk/>
            <pc:sldMk cId="53950726" sldId="679"/>
            <ac:spMk id="181" creationId="{B34FDDE2-BDF1-4FBA-9BE6-D535C6CD0460}"/>
          </ac:spMkLst>
        </pc:spChg>
        <pc:spChg chg="add mod">
          <ac:chgData name="Mr Tam Nguyen" userId="53846575c6d7c6f1" providerId="LiveId" clId="{5D8C5A0E-6260-4871-ABD9-629881693027}" dt="2020-01-15T15:10:43.178" v="431" actId="1038"/>
          <ac:spMkLst>
            <pc:docMk/>
            <pc:sldMk cId="53950726" sldId="679"/>
            <ac:spMk id="182" creationId="{F891693E-D6E6-4143-864D-8A88A172D257}"/>
          </ac:spMkLst>
        </pc:spChg>
        <pc:spChg chg="add mod">
          <ac:chgData name="Mr Tam Nguyen" userId="53846575c6d7c6f1" providerId="LiveId" clId="{5D8C5A0E-6260-4871-ABD9-629881693027}" dt="2020-01-15T15:10:43.178" v="431" actId="1038"/>
          <ac:spMkLst>
            <pc:docMk/>
            <pc:sldMk cId="53950726" sldId="679"/>
            <ac:spMk id="183" creationId="{C4C720EE-999F-4790-B976-AE3A29A41F3A}"/>
          </ac:spMkLst>
        </pc:spChg>
        <pc:spChg chg="add mod">
          <ac:chgData name="Mr Tam Nguyen" userId="53846575c6d7c6f1" providerId="LiveId" clId="{5D8C5A0E-6260-4871-ABD9-629881693027}" dt="2020-01-15T15:10:43.178" v="431" actId="1038"/>
          <ac:spMkLst>
            <pc:docMk/>
            <pc:sldMk cId="53950726" sldId="679"/>
            <ac:spMk id="184" creationId="{7C24C6C0-8539-43D6-8524-2E9B7305C4B3}"/>
          </ac:spMkLst>
        </pc:spChg>
        <pc:spChg chg="add mod">
          <ac:chgData name="Mr Tam Nguyen" userId="53846575c6d7c6f1" providerId="LiveId" clId="{5D8C5A0E-6260-4871-ABD9-629881693027}" dt="2020-01-15T15:10:43.178" v="431" actId="1038"/>
          <ac:spMkLst>
            <pc:docMk/>
            <pc:sldMk cId="53950726" sldId="679"/>
            <ac:spMk id="185" creationId="{6645938F-0F6C-4BA0-A473-47844D1CAB0A}"/>
          </ac:spMkLst>
        </pc:spChg>
        <pc:spChg chg="add mod">
          <ac:chgData name="Mr Tam Nguyen" userId="53846575c6d7c6f1" providerId="LiveId" clId="{5D8C5A0E-6260-4871-ABD9-629881693027}" dt="2020-01-15T15:10:43.178" v="431" actId="1038"/>
          <ac:spMkLst>
            <pc:docMk/>
            <pc:sldMk cId="53950726" sldId="679"/>
            <ac:spMk id="186" creationId="{A0EAE5FE-218C-4DFF-8CBA-7E82F275C3C7}"/>
          </ac:spMkLst>
        </pc:spChg>
        <pc:spChg chg="add mod">
          <ac:chgData name="Mr Tam Nguyen" userId="53846575c6d7c6f1" providerId="LiveId" clId="{5D8C5A0E-6260-4871-ABD9-629881693027}" dt="2020-01-15T15:10:43.178" v="431" actId="1038"/>
          <ac:spMkLst>
            <pc:docMk/>
            <pc:sldMk cId="53950726" sldId="679"/>
            <ac:spMk id="187" creationId="{BF1C65FA-BB26-466C-B862-5747C0CFF56B}"/>
          </ac:spMkLst>
        </pc:spChg>
        <pc:spChg chg="del">
          <ac:chgData name="Mr Tam Nguyen" userId="53846575c6d7c6f1" providerId="LiveId" clId="{5D8C5A0E-6260-4871-ABD9-629881693027}" dt="2020-01-15T14:48:15.258" v="231" actId="478"/>
          <ac:spMkLst>
            <pc:docMk/>
            <pc:sldMk cId="53950726" sldId="679"/>
            <ac:spMk id="188" creationId="{D8ED8D5F-07F2-49E5-BD85-4CCF2892FE01}"/>
          </ac:spMkLst>
        </pc:spChg>
        <pc:spChg chg="add mod">
          <ac:chgData name="Mr Tam Nguyen" userId="53846575c6d7c6f1" providerId="LiveId" clId="{5D8C5A0E-6260-4871-ABD9-629881693027}" dt="2020-01-15T15:10:43.178" v="431" actId="1038"/>
          <ac:spMkLst>
            <pc:docMk/>
            <pc:sldMk cId="53950726" sldId="679"/>
            <ac:spMk id="189" creationId="{EA088C9F-D71F-4788-BE95-296BD64D4BB8}"/>
          </ac:spMkLst>
        </pc:spChg>
        <pc:spChg chg="add mod">
          <ac:chgData name="Mr Tam Nguyen" userId="53846575c6d7c6f1" providerId="LiveId" clId="{5D8C5A0E-6260-4871-ABD9-629881693027}" dt="2020-01-15T15:10:43.178" v="431" actId="1038"/>
          <ac:spMkLst>
            <pc:docMk/>
            <pc:sldMk cId="53950726" sldId="679"/>
            <ac:spMk id="190" creationId="{0A6A639D-68E1-462D-A97F-A0168F14AD38}"/>
          </ac:spMkLst>
        </pc:spChg>
        <pc:spChg chg="add mod">
          <ac:chgData name="Mr Tam Nguyen" userId="53846575c6d7c6f1" providerId="LiveId" clId="{5D8C5A0E-6260-4871-ABD9-629881693027}" dt="2020-01-15T15:10:43.178" v="431" actId="1038"/>
          <ac:spMkLst>
            <pc:docMk/>
            <pc:sldMk cId="53950726" sldId="679"/>
            <ac:spMk id="191" creationId="{AB95F3FD-C10F-4114-B031-B1E501A7CFE4}"/>
          </ac:spMkLst>
        </pc:spChg>
        <pc:spChg chg="add mod">
          <ac:chgData name="Mr Tam Nguyen" userId="53846575c6d7c6f1" providerId="LiveId" clId="{5D8C5A0E-6260-4871-ABD9-629881693027}" dt="2020-01-15T15:11:17.408" v="434" actId="1035"/>
          <ac:spMkLst>
            <pc:docMk/>
            <pc:sldMk cId="53950726" sldId="679"/>
            <ac:spMk id="192" creationId="{6A0E4841-EBDA-4219-BCE9-5E9D4E8A163E}"/>
          </ac:spMkLst>
        </pc:spChg>
        <pc:spChg chg="add mod">
          <ac:chgData name="Mr Tam Nguyen" userId="53846575c6d7c6f1" providerId="LiveId" clId="{5D8C5A0E-6260-4871-ABD9-629881693027}" dt="2020-01-15T15:11:17.408" v="434" actId="1035"/>
          <ac:spMkLst>
            <pc:docMk/>
            <pc:sldMk cId="53950726" sldId="679"/>
            <ac:spMk id="193" creationId="{674D1D56-959B-4F33-A50B-22F6AADF225D}"/>
          </ac:spMkLst>
        </pc:spChg>
        <pc:spChg chg="add mod">
          <ac:chgData name="Mr Tam Nguyen" userId="53846575c6d7c6f1" providerId="LiveId" clId="{5D8C5A0E-6260-4871-ABD9-629881693027}" dt="2020-01-15T15:11:17.408" v="434" actId="1035"/>
          <ac:spMkLst>
            <pc:docMk/>
            <pc:sldMk cId="53950726" sldId="679"/>
            <ac:spMk id="194" creationId="{853B8628-1D8A-4D9D-861D-B107EACEDCEB}"/>
          </ac:spMkLst>
        </pc:spChg>
        <pc:spChg chg="add mod">
          <ac:chgData name="Mr Tam Nguyen" userId="53846575c6d7c6f1" providerId="LiveId" clId="{5D8C5A0E-6260-4871-ABD9-629881693027}" dt="2020-01-15T15:11:17.408" v="434" actId="1035"/>
          <ac:spMkLst>
            <pc:docMk/>
            <pc:sldMk cId="53950726" sldId="679"/>
            <ac:spMk id="195" creationId="{F4962F98-5197-42F9-A53E-FD09253C3C76}"/>
          </ac:spMkLst>
        </pc:spChg>
        <pc:spChg chg="add mod">
          <ac:chgData name="Mr Tam Nguyen" userId="53846575c6d7c6f1" providerId="LiveId" clId="{5D8C5A0E-6260-4871-ABD9-629881693027}" dt="2020-01-15T15:11:17.408" v="434" actId="1035"/>
          <ac:spMkLst>
            <pc:docMk/>
            <pc:sldMk cId="53950726" sldId="679"/>
            <ac:spMk id="196" creationId="{8D7DF62B-56D8-4799-8AB6-DDBD030366D6}"/>
          </ac:spMkLst>
        </pc:spChg>
        <pc:spChg chg="add mod">
          <ac:chgData name="Mr Tam Nguyen" userId="53846575c6d7c6f1" providerId="LiveId" clId="{5D8C5A0E-6260-4871-ABD9-629881693027}" dt="2020-01-15T15:11:17.408" v="434" actId="1035"/>
          <ac:spMkLst>
            <pc:docMk/>
            <pc:sldMk cId="53950726" sldId="679"/>
            <ac:spMk id="197" creationId="{338F534E-84B5-48AE-9033-DF9EE16A865A}"/>
          </ac:spMkLst>
        </pc:spChg>
        <pc:spChg chg="add mod">
          <ac:chgData name="Mr Tam Nguyen" userId="53846575c6d7c6f1" providerId="LiveId" clId="{5D8C5A0E-6260-4871-ABD9-629881693027}" dt="2020-01-15T15:11:17.408" v="434" actId="1035"/>
          <ac:spMkLst>
            <pc:docMk/>
            <pc:sldMk cId="53950726" sldId="679"/>
            <ac:spMk id="198" creationId="{ED63DBE4-0A58-4BB3-9676-6C51326E7753}"/>
          </ac:spMkLst>
        </pc:spChg>
        <pc:spChg chg="add mod">
          <ac:chgData name="Mr Tam Nguyen" userId="53846575c6d7c6f1" providerId="LiveId" clId="{5D8C5A0E-6260-4871-ABD9-629881693027}" dt="2020-01-15T15:11:34.625" v="435" actId="571"/>
          <ac:spMkLst>
            <pc:docMk/>
            <pc:sldMk cId="53950726" sldId="679"/>
            <ac:spMk id="199" creationId="{62BEF8FD-6C8E-40BB-A6D5-21D817C2E1F3}"/>
          </ac:spMkLst>
        </pc:spChg>
        <pc:spChg chg="add mod">
          <ac:chgData name="Mr Tam Nguyen" userId="53846575c6d7c6f1" providerId="LiveId" clId="{5D8C5A0E-6260-4871-ABD9-629881693027}" dt="2020-01-15T15:11:34.625" v="435" actId="571"/>
          <ac:spMkLst>
            <pc:docMk/>
            <pc:sldMk cId="53950726" sldId="679"/>
            <ac:spMk id="200" creationId="{D50CADCB-029C-4A1B-8439-C9890E6BD83C}"/>
          </ac:spMkLst>
        </pc:spChg>
        <pc:spChg chg="add mod">
          <ac:chgData name="Mr Tam Nguyen" userId="53846575c6d7c6f1" providerId="LiveId" clId="{5D8C5A0E-6260-4871-ABD9-629881693027}" dt="2020-01-15T15:11:34.625" v="435" actId="571"/>
          <ac:spMkLst>
            <pc:docMk/>
            <pc:sldMk cId="53950726" sldId="679"/>
            <ac:spMk id="201" creationId="{1F6D359B-06D6-426C-B8F3-FD9726F078E8}"/>
          </ac:spMkLst>
        </pc:spChg>
        <pc:spChg chg="add mod">
          <ac:chgData name="Mr Tam Nguyen" userId="53846575c6d7c6f1" providerId="LiveId" clId="{5D8C5A0E-6260-4871-ABD9-629881693027}" dt="2020-01-15T15:11:34.625" v="435" actId="571"/>
          <ac:spMkLst>
            <pc:docMk/>
            <pc:sldMk cId="53950726" sldId="679"/>
            <ac:spMk id="202" creationId="{F6EC6889-151C-403C-BA39-7F7EC3ECE994}"/>
          </ac:spMkLst>
        </pc:spChg>
        <pc:spChg chg="add mod">
          <ac:chgData name="Mr Tam Nguyen" userId="53846575c6d7c6f1" providerId="LiveId" clId="{5D8C5A0E-6260-4871-ABD9-629881693027}" dt="2020-01-15T15:11:34.625" v="435" actId="571"/>
          <ac:spMkLst>
            <pc:docMk/>
            <pc:sldMk cId="53950726" sldId="679"/>
            <ac:spMk id="203" creationId="{670863BD-2D99-4435-A445-F5FBB2C0D87B}"/>
          </ac:spMkLst>
        </pc:spChg>
        <pc:spChg chg="add mod">
          <ac:chgData name="Mr Tam Nguyen" userId="53846575c6d7c6f1" providerId="LiveId" clId="{5D8C5A0E-6260-4871-ABD9-629881693027}" dt="2020-01-15T15:11:45.099" v="436" actId="571"/>
          <ac:spMkLst>
            <pc:docMk/>
            <pc:sldMk cId="53950726" sldId="679"/>
            <ac:spMk id="204" creationId="{2A1C4439-ECB0-4400-A7D8-AD61F6238F42}"/>
          </ac:spMkLst>
        </pc:spChg>
        <pc:spChg chg="add mod">
          <ac:chgData name="Mr Tam Nguyen" userId="53846575c6d7c6f1" providerId="LiveId" clId="{5D8C5A0E-6260-4871-ABD9-629881693027}" dt="2020-01-15T15:11:45.099" v="436" actId="571"/>
          <ac:spMkLst>
            <pc:docMk/>
            <pc:sldMk cId="53950726" sldId="679"/>
            <ac:spMk id="205" creationId="{30B98DA5-BCF8-48E1-BA87-BC698CEFC05A}"/>
          </ac:spMkLst>
        </pc:spChg>
        <pc:spChg chg="add mod">
          <ac:chgData name="Mr Tam Nguyen" userId="53846575c6d7c6f1" providerId="LiveId" clId="{5D8C5A0E-6260-4871-ABD9-629881693027}" dt="2020-01-15T15:11:45.099" v="436" actId="571"/>
          <ac:spMkLst>
            <pc:docMk/>
            <pc:sldMk cId="53950726" sldId="679"/>
            <ac:spMk id="206" creationId="{1CE44039-8DCF-4816-BA79-54947EE43BCE}"/>
          </ac:spMkLst>
        </pc:spChg>
        <pc:spChg chg="add mod">
          <ac:chgData name="Mr Tam Nguyen" userId="53846575c6d7c6f1" providerId="LiveId" clId="{5D8C5A0E-6260-4871-ABD9-629881693027}" dt="2020-01-15T15:11:45.099" v="436" actId="571"/>
          <ac:spMkLst>
            <pc:docMk/>
            <pc:sldMk cId="53950726" sldId="679"/>
            <ac:spMk id="207" creationId="{6B26BC1F-AE87-47D7-8478-E3551BCFC56C}"/>
          </ac:spMkLst>
        </pc:spChg>
        <pc:spChg chg="add mod">
          <ac:chgData name="Mr Tam Nguyen" userId="53846575c6d7c6f1" providerId="LiveId" clId="{5D8C5A0E-6260-4871-ABD9-629881693027}" dt="2020-01-15T15:11:45.099" v="436" actId="571"/>
          <ac:spMkLst>
            <pc:docMk/>
            <pc:sldMk cId="53950726" sldId="679"/>
            <ac:spMk id="208" creationId="{600E9BCB-3FB7-4125-B5A3-E8C06D2A688A}"/>
          </ac:spMkLst>
        </pc:spChg>
        <pc:spChg chg="add mod">
          <ac:chgData name="Mr Tam Nguyen" userId="53846575c6d7c6f1" providerId="LiveId" clId="{5D8C5A0E-6260-4871-ABD9-629881693027}" dt="2020-01-15T15:12:14.688" v="438" actId="1036"/>
          <ac:spMkLst>
            <pc:docMk/>
            <pc:sldMk cId="53950726" sldId="679"/>
            <ac:spMk id="209" creationId="{BF71C4AE-C7F0-4378-B34E-F13078D020B7}"/>
          </ac:spMkLst>
        </pc:spChg>
        <pc:spChg chg="add mod">
          <ac:chgData name="Mr Tam Nguyen" userId="53846575c6d7c6f1" providerId="LiveId" clId="{5D8C5A0E-6260-4871-ABD9-629881693027}" dt="2020-01-15T15:12:14.688" v="438" actId="1036"/>
          <ac:spMkLst>
            <pc:docMk/>
            <pc:sldMk cId="53950726" sldId="679"/>
            <ac:spMk id="210" creationId="{82AAC0C0-25D6-4EDF-B3CC-D0F73ECB9986}"/>
          </ac:spMkLst>
        </pc:spChg>
        <pc:spChg chg="add mod">
          <ac:chgData name="Mr Tam Nguyen" userId="53846575c6d7c6f1" providerId="LiveId" clId="{5D8C5A0E-6260-4871-ABD9-629881693027}" dt="2020-01-15T15:12:14.688" v="438" actId="1036"/>
          <ac:spMkLst>
            <pc:docMk/>
            <pc:sldMk cId="53950726" sldId="679"/>
            <ac:spMk id="211" creationId="{2042946F-9900-4A51-B95B-F43E43A1EAC6}"/>
          </ac:spMkLst>
        </pc:spChg>
        <pc:spChg chg="add mod">
          <ac:chgData name="Mr Tam Nguyen" userId="53846575c6d7c6f1" providerId="LiveId" clId="{5D8C5A0E-6260-4871-ABD9-629881693027}" dt="2020-01-15T15:12:39.374" v="439" actId="571"/>
          <ac:spMkLst>
            <pc:docMk/>
            <pc:sldMk cId="53950726" sldId="679"/>
            <ac:spMk id="212" creationId="{B1EC969A-A7EF-4FB8-9F82-7711370F02C1}"/>
          </ac:spMkLst>
        </pc:spChg>
        <pc:spChg chg="del">
          <ac:chgData name="Mr Tam Nguyen" userId="53846575c6d7c6f1" providerId="LiveId" clId="{5D8C5A0E-6260-4871-ABD9-629881693027}" dt="2020-01-15T14:48:15.258" v="231" actId="478"/>
          <ac:spMkLst>
            <pc:docMk/>
            <pc:sldMk cId="53950726" sldId="679"/>
            <ac:spMk id="213" creationId="{CA5F0708-5771-4011-BA3C-045B4C469F17}"/>
          </ac:spMkLst>
        </pc:spChg>
        <pc:spChg chg="del">
          <ac:chgData name="Mr Tam Nguyen" userId="53846575c6d7c6f1" providerId="LiveId" clId="{5D8C5A0E-6260-4871-ABD9-629881693027}" dt="2020-01-15T14:48:15.258" v="231" actId="478"/>
          <ac:spMkLst>
            <pc:docMk/>
            <pc:sldMk cId="53950726" sldId="679"/>
            <ac:spMk id="214" creationId="{D6489B67-9EFF-4782-8402-D91E8F31F429}"/>
          </ac:spMkLst>
        </pc:spChg>
        <pc:spChg chg="del">
          <ac:chgData name="Mr Tam Nguyen" userId="53846575c6d7c6f1" providerId="LiveId" clId="{5D8C5A0E-6260-4871-ABD9-629881693027}" dt="2020-01-15T14:48:15.258" v="231" actId="478"/>
          <ac:spMkLst>
            <pc:docMk/>
            <pc:sldMk cId="53950726" sldId="679"/>
            <ac:spMk id="215" creationId="{21C434CB-CAA9-451F-9D56-F00DE755122A}"/>
          </ac:spMkLst>
        </pc:spChg>
        <pc:spChg chg="del">
          <ac:chgData name="Mr Tam Nguyen" userId="53846575c6d7c6f1" providerId="LiveId" clId="{5D8C5A0E-6260-4871-ABD9-629881693027}" dt="2020-01-15T14:48:15.258" v="231" actId="478"/>
          <ac:spMkLst>
            <pc:docMk/>
            <pc:sldMk cId="53950726" sldId="679"/>
            <ac:spMk id="216" creationId="{569F0F5F-BCAC-43EA-A53C-FBAEB176BAB0}"/>
          </ac:spMkLst>
        </pc:spChg>
        <pc:spChg chg="del">
          <ac:chgData name="Mr Tam Nguyen" userId="53846575c6d7c6f1" providerId="LiveId" clId="{5D8C5A0E-6260-4871-ABD9-629881693027}" dt="2020-01-15T14:48:15.258" v="231" actId="478"/>
          <ac:spMkLst>
            <pc:docMk/>
            <pc:sldMk cId="53950726" sldId="679"/>
            <ac:spMk id="217" creationId="{6F8D4EB3-A30F-424B-8967-546B656F01A7}"/>
          </ac:spMkLst>
        </pc:spChg>
        <pc:spChg chg="del">
          <ac:chgData name="Mr Tam Nguyen" userId="53846575c6d7c6f1" providerId="LiveId" clId="{5D8C5A0E-6260-4871-ABD9-629881693027}" dt="2020-01-15T14:48:15.258" v="231" actId="478"/>
          <ac:spMkLst>
            <pc:docMk/>
            <pc:sldMk cId="53950726" sldId="679"/>
            <ac:spMk id="218" creationId="{92DB8947-B032-46C0-A0D5-1428F2DB447D}"/>
          </ac:spMkLst>
        </pc:spChg>
        <pc:spChg chg="del">
          <ac:chgData name="Mr Tam Nguyen" userId="53846575c6d7c6f1" providerId="LiveId" clId="{5D8C5A0E-6260-4871-ABD9-629881693027}" dt="2020-01-15T14:48:15.258" v="231" actId="478"/>
          <ac:spMkLst>
            <pc:docMk/>
            <pc:sldMk cId="53950726" sldId="679"/>
            <ac:spMk id="219" creationId="{1BB4D945-9D5C-48D6-A486-16EB2194A428}"/>
          </ac:spMkLst>
        </pc:spChg>
        <pc:spChg chg="del">
          <ac:chgData name="Mr Tam Nguyen" userId="53846575c6d7c6f1" providerId="LiveId" clId="{5D8C5A0E-6260-4871-ABD9-629881693027}" dt="2020-01-15T14:48:15.258" v="231" actId="478"/>
          <ac:spMkLst>
            <pc:docMk/>
            <pc:sldMk cId="53950726" sldId="679"/>
            <ac:spMk id="220" creationId="{650A7DCF-D746-4EFA-8865-E2F37F148075}"/>
          </ac:spMkLst>
        </pc:spChg>
        <pc:spChg chg="del">
          <ac:chgData name="Mr Tam Nguyen" userId="53846575c6d7c6f1" providerId="LiveId" clId="{5D8C5A0E-6260-4871-ABD9-629881693027}" dt="2020-01-15T14:48:15.258" v="231" actId="478"/>
          <ac:spMkLst>
            <pc:docMk/>
            <pc:sldMk cId="53950726" sldId="679"/>
            <ac:spMk id="221" creationId="{D2484170-BC79-4BF6-9D24-F2F7BFD6A0F3}"/>
          </ac:spMkLst>
        </pc:spChg>
        <pc:spChg chg="del">
          <ac:chgData name="Mr Tam Nguyen" userId="53846575c6d7c6f1" providerId="LiveId" clId="{5D8C5A0E-6260-4871-ABD9-629881693027}" dt="2020-01-15T14:48:15.258" v="231" actId="478"/>
          <ac:spMkLst>
            <pc:docMk/>
            <pc:sldMk cId="53950726" sldId="679"/>
            <ac:spMk id="222" creationId="{DB151572-21DC-49FA-A591-AE2EEE3759FA}"/>
          </ac:spMkLst>
        </pc:spChg>
        <pc:spChg chg="del">
          <ac:chgData name="Mr Tam Nguyen" userId="53846575c6d7c6f1" providerId="LiveId" clId="{5D8C5A0E-6260-4871-ABD9-629881693027}" dt="2020-01-15T14:48:15.258" v="231" actId="478"/>
          <ac:spMkLst>
            <pc:docMk/>
            <pc:sldMk cId="53950726" sldId="679"/>
            <ac:spMk id="223" creationId="{B0C98566-8AC0-4AD4-B769-163146C05652}"/>
          </ac:spMkLst>
        </pc:spChg>
        <pc:spChg chg="del">
          <ac:chgData name="Mr Tam Nguyen" userId="53846575c6d7c6f1" providerId="LiveId" clId="{5D8C5A0E-6260-4871-ABD9-629881693027}" dt="2020-01-15T14:48:15.258" v="231" actId="478"/>
          <ac:spMkLst>
            <pc:docMk/>
            <pc:sldMk cId="53950726" sldId="679"/>
            <ac:spMk id="224" creationId="{8AA4C456-8415-4753-A9D0-549F316407E4}"/>
          </ac:spMkLst>
        </pc:spChg>
        <pc:spChg chg="del">
          <ac:chgData name="Mr Tam Nguyen" userId="53846575c6d7c6f1" providerId="LiveId" clId="{5D8C5A0E-6260-4871-ABD9-629881693027}" dt="2020-01-15T14:47:59.802" v="227" actId="478"/>
          <ac:spMkLst>
            <pc:docMk/>
            <pc:sldMk cId="53950726" sldId="679"/>
            <ac:spMk id="225" creationId="{78F4E0D1-0D2E-46FF-B54F-D3BA31F73DD2}"/>
          </ac:spMkLst>
        </pc:spChg>
        <pc:spChg chg="add mod">
          <ac:chgData name="Mr Tam Nguyen" userId="53846575c6d7c6f1" providerId="LiveId" clId="{5D8C5A0E-6260-4871-ABD9-629881693027}" dt="2020-01-15T15:12:39.374" v="439" actId="571"/>
          <ac:spMkLst>
            <pc:docMk/>
            <pc:sldMk cId="53950726" sldId="679"/>
            <ac:spMk id="226" creationId="{F6A2B75A-22A9-4FCB-AB69-21EB378C92E7}"/>
          </ac:spMkLst>
        </pc:spChg>
        <pc:spChg chg="add mod">
          <ac:chgData name="Mr Tam Nguyen" userId="53846575c6d7c6f1" providerId="LiveId" clId="{5D8C5A0E-6260-4871-ABD9-629881693027}" dt="2020-01-15T15:12:39.374" v="439" actId="571"/>
          <ac:spMkLst>
            <pc:docMk/>
            <pc:sldMk cId="53950726" sldId="679"/>
            <ac:spMk id="227" creationId="{94DC07E6-EDAD-4D6C-9A46-C892F6AE4D47}"/>
          </ac:spMkLst>
        </pc:spChg>
        <pc:spChg chg="add mod">
          <ac:chgData name="Mr Tam Nguyen" userId="53846575c6d7c6f1" providerId="LiveId" clId="{5D8C5A0E-6260-4871-ABD9-629881693027}" dt="2020-01-15T15:12:39.374" v="439" actId="571"/>
          <ac:spMkLst>
            <pc:docMk/>
            <pc:sldMk cId="53950726" sldId="679"/>
            <ac:spMk id="228" creationId="{09B4BC34-0C6E-4012-9A3E-C6791BF1968C}"/>
          </ac:spMkLst>
        </pc:spChg>
        <pc:spChg chg="add mod">
          <ac:chgData name="Mr Tam Nguyen" userId="53846575c6d7c6f1" providerId="LiveId" clId="{5D8C5A0E-6260-4871-ABD9-629881693027}" dt="2020-01-15T15:12:39.374" v="439" actId="571"/>
          <ac:spMkLst>
            <pc:docMk/>
            <pc:sldMk cId="53950726" sldId="679"/>
            <ac:spMk id="229" creationId="{3E8F15D6-EEB0-4BCD-9421-94D155DBCD02}"/>
          </ac:spMkLst>
        </pc:spChg>
        <pc:spChg chg="add mod">
          <ac:chgData name="Mr Tam Nguyen" userId="53846575c6d7c6f1" providerId="LiveId" clId="{5D8C5A0E-6260-4871-ABD9-629881693027}" dt="2020-01-15T15:12:39.374" v="439" actId="571"/>
          <ac:spMkLst>
            <pc:docMk/>
            <pc:sldMk cId="53950726" sldId="679"/>
            <ac:spMk id="230" creationId="{0B19F9B1-5188-4212-A803-FE21BD0AE82D}"/>
          </ac:spMkLst>
        </pc:spChg>
        <pc:spChg chg="add mod">
          <ac:chgData name="Mr Tam Nguyen" userId="53846575c6d7c6f1" providerId="LiveId" clId="{5D8C5A0E-6260-4871-ABD9-629881693027}" dt="2020-01-15T15:12:39.374" v="439" actId="571"/>
          <ac:spMkLst>
            <pc:docMk/>
            <pc:sldMk cId="53950726" sldId="679"/>
            <ac:spMk id="231" creationId="{C1554EDC-F240-4C8F-ACB1-E235154240BD}"/>
          </ac:spMkLst>
        </pc:spChg>
        <pc:spChg chg="add mod">
          <ac:chgData name="Mr Tam Nguyen" userId="53846575c6d7c6f1" providerId="LiveId" clId="{5D8C5A0E-6260-4871-ABD9-629881693027}" dt="2020-01-15T15:12:57.370" v="441" actId="1035"/>
          <ac:spMkLst>
            <pc:docMk/>
            <pc:sldMk cId="53950726" sldId="679"/>
            <ac:spMk id="232" creationId="{58348F53-D7A6-4487-964C-1E07D9AE8922}"/>
          </ac:spMkLst>
        </pc:spChg>
        <pc:spChg chg="add mod">
          <ac:chgData name="Mr Tam Nguyen" userId="53846575c6d7c6f1" providerId="LiveId" clId="{5D8C5A0E-6260-4871-ABD9-629881693027}" dt="2020-01-15T15:12:57.370" v="441" actId="1035"/>
          <ac:spMkLst>
            <pc:docMk/>
            <pc:sldMk cId="53950726" sldId="679"/>
            <ac:spMk id="233" creationId="{6C8C79B9-7646-4571-93B4-D62B09191E13}"/>
          </ac:spMkLst>
        </pc:spChg>
        <pc:spChg chg="add mod">
          <ac:chgData name="Mr Tam Nguyen" userId="53846575c6d7c6f1" providerId="LiveId" clId="{5D8C5A0E-6260-4871-ABD9-629881693027}" dt="2020-01-15T15:12:57.370" v="441" actId="1035"/>
          <ac:spMkLst>
            <pc:docMk/>
            <pc:sldMk cId="53950726" sldId="679"/>
            <ac:spMk id="234" creationId="{E31DBA03-C7B6-4379-8BAF-7441265586E8}"/>
          </ac:spMkLst>
        </pc:spChg>
        <pc:spChg chg="add mod">
          <ac:chgData name="Mr Tam Nguyen" userId="53846575c6d7c6f1" providerId="LiveId" clId="{5D8C5A0E-6260-4871-ABD9-629881693027}" dt="2020-01-15T15:12:57.370" v="441" actId="1035"/>
          <ac:spMkLst>
            <pc:docMk/>
            <pc:sldMk cId="53950726" sldId="679"/>
            <ac:spMk id="235" creationId="{A57D73B5-FA53-4F37-A703-4E7D0747BEC2}"/>
          </ac:spMkLst>
        </pc:spChg>
        <pc:spChg chg="add mod">
          <ac:chgData name="Mr Tam Nguyen" userId="53846575c6d7c6f1" providerId="LiveId" clId="{5D8C5A0E-6260-4871-ABD9-629881693027}" dt="2020-01-15T15:12:57.370" v="441" actId="1035"/>
          <ac:spMkLst>
            <pc:docMk/>
            <pc:sldMk cId="53950726" sldId="679"/>
            <ac:spMk id="236" creationId="{620405FC-5944-4F9E-8F1B-09E76F2D0E49}"/>
          </ac:spMkLst>
        </pc:spChg>
        <pc:spChg chg="add mod">
          <ac:chgData name="Mr Tam Nguyen" userId="53846575c6d7c6f1" providerId="LiveId" clId="{5D8C5A0E-6260-4871-ABD9-629881693027}" dt="2020-01-15T15:12:57.370" v="441" actId="1035"/>
          <ac:spMkLst>
            <pc:docMk/>
            <pc:sldMk cId="53950726" sldId="679"/>
            <ac:spMk id="237" creationId="{28DDF77F-85F9-4C64-8F1E-DDD0805A870E}"/>
          </ac:spMkLst>
        </pc:spChg>
        <pc:spChg chg="add mod">
          <ac:chgData name="Mr Tam Nguyen" userId="53846575c6d7c6f1" providerId="LiveId" clId="{5D8C5A0E-6260-4871-ABD9-629881693027}" dt="2020-01-15T15:12:57.370" v="441" actId="1035"/>
          <ac:spMkLst>
            <pc:docMk/>
            <pc:sldMk cId="53950726" sldId="679"/>
            <ac:spMk id="238" creationId="{D9BFD2E6-1EC9-4190-8FD9-5C0EEBB6EF9E}"/>
          </ac:spMkLst>
        </pc:spChg>
        <pc:spChg chg="add mod">
          <ac:chgData name="Mr Tam Nguyen" userId="53846575c6d7c6f1" providerId="LiveId" clId="{5D8C5A0E-6260-4871-ABD9-629881693027}" dt="2020-01-15T15:13:07.075" v="443" actId="1035"/>
          <ac:spMkLst>
            <pc:docMk/>
            <pc:sldMk cId="53950726" sldId="679"/>
            <ac:spMk id="239" creationId="{7577F7BF-6978-452B-A7BC-580B01D46A11}"/>
          </ac:spMkLst>
        </pc:spChg>
        <pc:spChg chg="add mod">
          <ac:chgData name="Mr Tam Nguyen" userId="53846575c6d7c6f1" providerId="LiveId" clId="{5D8C5A0E-6260-4871-ABD9-629881693027}" dt="2020-01-15T15:13:07.075" v="443" actId="1035"/>
          <ac:spMkLst>
            <pc:docMk/>
            <pc:sldMk cId="53950726" sldId="679"/>
            <ac:spMk id="240" creationId="{239B2B30-8CEB-40BC-B8A5-6D3E8C7F5FBE}"/>
          </ac:spMkLst>
        </pc:spChg>
        <pc:spChg chg="add mod">
          <ac:chgData name="Mr Tam Nguyen" userId="53846575c6d7c6f1" providerId="LiveId" clId="{5D8C5A0E-6260-4871-ABD9-629881693027}" dt="2020-01-15T15:19:21.559" v="495" actId="207"/>
          <ac:spMkLst>
            <pc:docMk/>
            <pc:sldMk cId="53950726" sldId="679"/>
            <ac:spMk id="241" creationId="{8D5BBF32-F9E5-4FFC-A4B0-2C4D720F7FF6}"/>
          </ac:spMkLst>
        </pc:spChg>
        <pc:spChg chg="add mod">
          <ac:chgData name="Mr Tam Nguyen" userId="53846575c6d7c6f1" providerId="LiveId" clId="{5D8C5A0E-6260-4871-ABD9-629881693027}" dt="2020-01-15T15:22:50.021" v="513" actId="207"/>
          <ac:spMkLst>
            <pc:docMk/>
            <pc:sldMk cId="53950726" sldId="679"/>
            <ac:spMk id="242" creationId="{644D4415-E0E8-4C49-8C50-30AEA4B74339}"/>
          </ac:spMkLst>
        </pc:spChg>
        <pc:spChg chg="add mod">
          <ac:chgData name="Mr Tam Nguyen" userId="53846575c6d7c6f1" providerId="LiveId" clId="{5D8C5A0E-6260-4871-ABD9-629881693027}" dt="2020-01-15T15:25:49.980" v="533" actId="207"/>
          <ac:spMkLst>
            <pc:docMk/>
            <pc:sldMk cId="53950726" sldId="679"/>
            <ac:spMk id="243" creationId="{635DB662-9A42-4655-9A50-B6F1EB0C6ACA}"/>
          </ac:spMkLst>
        </pc:spChg>
        <pc:spChg chg="add mod">
          <ac:chgData name="Mr Tam Nguyen" userId="53846575c6d7c6f1" providerId="LiveId" clId="{5D8C5A0E-6260-4871-ABD9-629881693027}" dt="2020-01-15T15:28:50.917" v="556" actId="404"/>
          <ac:spMkLst>
            <pc:docMk/>
            <pc:sldMk cId="53950726" sldId="679"/>
            <ac:spMk id="244" creationId="{A25EF465-19EC-43E3-A22A-8D54D5FE52FC}"/>
          </ac:spMkLst>
        </pc:spChg>
        <pc:spChg chg="add mod">
          <ac:chgData name="Mr Tam Nguyen" userId="53846575c6d7c6f1" providerId="LiveId" clId="{5D8C5A0E-6260-4871-ABD9-629881693027}" dt="2020-01-15T15:34:02.566" v="602" actId="1035"/>
          <ac:spMkLst>
            <pc:docMk/>
            <pc:sldMk cId="53950726" sldId="679"/>
            <ac:spMk id="245" creationId="{9B98580A-A2B9-4E9B-8A7F-AE2CEAA48AD0}"/>
          </ac:spMkLst>
        </pc:spChg>
        <pc:spChg chg="add mod">
          <ac:chgData name="Mr Tam Nguyen" userId="53846575c6d7c6f1" providerId="LiveId" clId="{5D8C5A0E-6260-4871-ABD9-629881693027}" dt="2020-01-15T15:36:32.107" v="618" actId="207"/>
          <ac:spMkLst>
            <pc:docMk/>
            <pc:sldMk cId="53950726" sldId="679"/>
            <ac:spMk id="246" creationId="{CDD3034D-1C2D-4BC3-9AE9-88693FAD0A22}"/>
          </ac:spMkLst>
        </pc:spChg>
        <pc:spChg chg="add mod">
          <ac:chgData name="Mr Tam Nguyen" userId="53846575c6d7c6f1" providerId="LiveId" clId="{5D8C5A0E-6260-4871-ABD9-629881693027}" dt="2020-01-15T15:43:38.659" v="642" actId="207"/>
          <ac:spMkLst>
            <pc:docMk/>
            <pc:sldMk cId="53950726" sldId="679"/>
            <ac:spMk id="247" creationId="{FB2EAAE7-77FD-4180-8F50-9400F4DD8907}"/>
          </ac:spMkLst>
        </pc:spChg>
        <pc:graphicFrameChg chg="mod modGraphic">
          <ac:chgData name="Mr Tam Nguyen" userId="53846575c6d7c6f1" providerId="LiveId" clId="{5D8C5A0E-6260-4871-ABD9-629881693027}" dt="2020-01-15T15:06:23.026" v="397"/>
          <ac:graphicFrameMkLst>
            <pc:docMk/>
            <pc:sldMk cId="53950726" sldId="679"/>
            <ac:graphicFrameMk id="2" creationId="{831A6978-A2EC-4310-8056-4ADA6BB6D75C}"/>
          </ac:graphicFrameMkLst>
        </pc:graphicFrameChg>
        <pc:graphicFrameChg chg="add mod">
          <ac:chgData name="Mr Tam Nguyen" userId="53846575c6d7c6f1" providerId="LiveId" clId="{5D8C5A0E-6260-4871-ABD9-629881693027}" dt="2020-01-15T15:09:39.498" v="421" actId="571"/>
          <ac:graphicFrameMkLst>
            <pc:docMk/>
            <pc:sldMk cId="53950726" sldId="679"/>
            <ac:graphicFrameMk id="107" creationId="{0A9BDB53-091A-4A51-BBF4-ECD62D314A74}"/>
          </ac:graphicFrameMkLst>
        </pc:graphicFrameChg>
      </pc:sldChg>
      <pc:sldChg chg="modSp mod">
        <pc:chgData name="Mr Tam Nguyen" userId="53846575c6d7c6f1" providerId="LiveId" clId="{5D8C5A0E-6260-4871-ABD9-629881693027}" dt="2020-01-15T14:29:25.391" v="37" actId="6549"/>
        <pc:sldMkLst>
          <pc:docMk/>
          <pc:sldMk cId="1837750494" sldId="687"/>
        </pc:sldMkLst>
        <pc:spChg chg="mod">
          <ac:chgData name="Mr Tam Nguyen" userId="53846575c6d7c6f1" providerId="LiveId" clId="{5D8C5A0E-6260-4871-ABD9-629881693027}" dt="2020-01-15T14:29:25.391" v="37" actId="6549"/>
          <ac:spMkLst>
            <pc:docMk/>
            <pc:sldMk cId="1837750494" sldId="687"/>
            <ac:spMk id="2" creationId="{00000000-0000-0000-0000-000000000000}"/>
          </ac:spMkLst>
        </pc:spChg>
      </pc:sldChg>
      <pc:sldChg chg="modSp">
        <pc:chgData name="Mr Tam Nguyen" userId="53846575c6d7c6f1" providerId="LiveId" clId="{5D8C5A0E-6260-4871-ABD9-629881693027}" dt="2020-01-15T14:28:42.191" v="31"/>
        <pc:sldMkLst>
          <pc:docMk/>
          <pc:sldMk cId="503932375" sldId="688"/>
        </pc:sldMkLst>
        <pc:spChg chg="mod">
          <ac:chgData name="Mr Tam Nguyen" userId="53846575c6d7c6f1" providerId="LiveId" clId="{5D8C5A0E-6260-4871-ABD9-629881693027}" dt="2020-01-15T14:28:42.191" v="31"/>
          <ac:spMkLst>
            <pc:docMk/>
            <pc:sldMk cId="503932375" sldId="688"/>
            <ac:spMk id="2"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88827CC-665C-4FE7-9E13-008F1230F08A}" type="datetimeFigureOut">
              <a:rPr lang="en-US" smtClean="0"/>
              <a:t>1/17/2026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F83EF5B-4BB6-44CB-9F38-0DC96FA0EA60}" type="slidenum">
              <a:rPr lang="en-US" smtClean="0"/>
              <a:t>‹#›</a:t>
            </a:fld>
            <a:endParaRPr lang="en-US"/>
          </a:p>
        </p:txBody>
      </p:sp>
    </p:spTree>
    <p:extLst>
      <p:ext uri="{BB962C8B-B14F-4D97-AF65-F5344CB8AC3E}">
        <p14:creationId xmlns:p14="http://schemas.microsoft.com/office/powerpoint/2010/main" val="8106886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F83EF5B-4BB6-44CB-9F38-0DC96FA0EA60}" type="slidenum">
              <a:rPr lang="en-US" smtClean="0"/>
              <a:t>2</a:t>
            </a:fld>
            <a:endParaRPr lang="en-US"/>
          </a:p>
        </p:txBody>
      </p:sp>
    </p:spTree>
    <p:extLst>
      <p:ext uri="{BB962C8B-B14F-4D97-AF65-F5344CB8AC3E}">
        <p14:creationId xmlns:p14="http://schemas.microsoft.com/office/powerpoint/2010/main" val="11245910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EFF6F5F-504B-4E25-BC0D-3512FB791460}" type="datetimeFigureOut">
              <a:rPr lang="vi-VN" smtClean="0"/>
              <a:t>17/01/2026</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ED1BE03F-87A6-484C-92DC-656CDCAFC68D}" type="slidenum">
              <a:rPr lang="vi-VN" smtClean="0"/>
              <a:t>‹#›</a:t>
            </a:fld>
            <a:endParaRPr lang="vi-VN"/>
          </a:p>
        </p:txBody>
      </p:sp>
    </p:spTree>
    <p:extLst>
      <p:ext uri="{BB962C8B-B14F-4D97-AF65-F5344CB8AC3E}">
        <p14:creationId xmlns:p14="http://schemas.microsoft.com/office/powerpoint/2010/main" val="1364488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EFF6F5F-504B-4E25-BC0D-3512FB791460}" type="datetimeFigureOut">
              <a:rPr lang="vi-VN" smtClean="0"/>
              <a:t>17/01/2026</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ED1BE03F-87A6-484C-92DC-656CDCAFC68D}" type="slidenum">
              <a:rPr lang="vi-VN" smtClean="0"/>
              <a:t>‹#›</a:t>
            </a:fld>
            <a:endParaRPr lang="vi-VN"/>
          </a:p>
        </p:txBody>
      </p:sp>
    </p:spTree>
    <p:extLst>
      <p:ext uri="{BB962C8B-B14F-4D97-AF65-F5344CB8AC3E}">
        <p14:creationId xmlns:p14="http://schemas.microsoft.com/office/powerpoint/2010/main" val="12552075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EFF6F5F-504B-4E25-BC0D-3512FB791460}" type="datetimeFigureOut">
              <a:rPr lang="vi-VN" smtClean="0"/>
              <a:t>17/01/2026</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ED1BE03F-87A6-484C-92DC-656CDCAFC68D}" type="slidenum">
              <a:rPr lang="vi-VN" smtClean="0"/>
              <a:t>‹#›</a:t>
            </a:fld>
            <a:endParaRPr lang="vi-VN"/>
          </a:p>
        </p:txBody>
      </p:sp>
    </p:spTree>
    <p:extLst>
      <p:ext uri="{BB962C8B-B14F-4D97-AF65-F5344CB8AC3E}">
        <p14:creationId xmlns:p14="http://schemas.microsoft.com/office/powerpoint/2010/main" val="37281827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EFF6F5F-504B-4E25-BC0D-3512FB791460}" type="datetimeFigureOut">
              <a:rPr lang="vi-VN" smtClean="0"/>
              <a:t>17/01/2026</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ED1BE03F-87A6-484C-92DC-656CDCAFC68D}" type="slidenum">
              <a:rPr lang="vi-VN" smtClean="0"/>
              <a:t>‹#›</a:t>
            </a:fld>
            <a:endParaRPr lang="vi-VN"/>
          </a:p>
        </p:txBody>
      </p:sp>
    </p:spTree>
    <p:extLst>
      <p:ext uri="{BB962C8B-B14F-4D97-AF65-F5344CB8AC3E}">
        <p14:creationId xmlns:p14="http://schemas.microsoft.com/office/powerpoint/2010/main" val="14021344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EFF6F5F-504B-4E25-BC0D-3512FB791460}" type="datetimeFigureOut">
              <a:rPr lang="vi-VN" smtClean="0"/>
              <a:t>17/01/2026</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ED1BE03F-87A6-484C-92DC-656CDCAFC68D}" type="slidenum">
              <a:rPr lang="vi-VN" smtClean="0"/>
              <a:t>‹#›</a:t>
            </a:fld>
            <a:endParaRPr lang="vi-VN"/>
          </a:p>
        </p:txBody>
      </p:sp>
    </p:spTree>
    <p:extLst>
      <p:ext uri="{BB962C8B-B14F-4D97-AF65-F5344CB8AC3E}">
        <p14:creationId xmlns:p14="http://schemas.microsoft.com/office/powerpoint/2010/main" val="16752428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EFF6F5F-504B-4E25-BC0D-3512FB791460}" type="datetimeFigureOut">
              <a:rPr lang="vi-VN" smtClean="0"/>
              <a:t>17/01/2026</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ED1BE03F-87A6-484C-92DC-656CDCAFC68D}" type="slidenum">
              <a:rPr lang="vi-VN" smtClean="0"/>
              <a:t>‹#›</a:t>
            </a:fld>
            <a:endParaRPr lang="vi-VN"/>
          </a:p>
        </p:txBody>
      </p:sp>
    </p:spTree>
    <p:extLst>
      <p:ext uri="{BB962C8B-B14F-4D97-AF65-F5344CB8AC3E}">
        <p14:creationId xmlns:p14="http://schemas.microsoft.com/office/powerpoint/2010/main" val="42920244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EFF6F5F-504B-4E25-BC0D-3512FB791460}" type="datetimeFigureOut">
              <a:rPr lang="vi-VN" smtClean="0"/>
              <a:t>17/01/2026</a:t>
            </a:fld>
            <a:endParaRPr lang="vi-VN"/>
          </a:p>
        </p:txBody>
      </p:sp>
      <p:sp>
        <p:nvSpPr>
          <p:cNvPr id="8" name="Footer Placeholder 7"/>
          <p:cNvSpPr>
            <a:spLocks noGrp="1"/>
          </p:cNvSpPr>
          <p:nvPr>
            <p:ph type="ftr" sz="quarter" idx="11"/>
          </p:nvPr>
        </p:nvSpPr>
        <p:spPr/>
        <p:txBody>
          <a:bodyPr/>
          <a:lstStyle/>
          <a:p>
            <a:endParaRPr lang="vi-VN"/>
          </a:p>
        </p:txBody>
      </p:sp>
      <p:sp>
        <p:nvSpPr>
          <p:cNvPr id="9" name="Slide Number Placeholder 8"/>
          <p:cNvSpPr>
            <a:spLocks noGrp="1"/>
          </p:cNvSpPr>
          <p:nvPr>
            <p:ph type="sldNum" sz="quarter" idx="12"/>
          </p:nvPr>
        </p:nvSpPr>
        <p:spPr/>
        <p:txBody>
          <a:bodyPr/>
          <a:lstStyle/>
          <a:p>
            <a:fld id="{ED1BE03F-87A6-484C-92DC-656CDCAFC68D}" type="slidenum">
              <a:rPr lang="vi-VN" smtClean="0"/>
              <a:t>‹#›</a:t>
            </a:fld>
            <a:endParaRPr lang="vi-VN"/>
          </a:p>
        </p:txBody>
      </p:sp>
    </p:spTree>
    <p:extLst>
      <p:ext uri="{BB962C8B-B14F-4D97-AF65-F5344CB8AC3E}">
        <p14:creationId xmlns:p14="http://schemas.microsoft.com/office/powerpoint/2010/main" val="21662422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EFF6F5F-504B-4E25-BC0D-3512FB791460}" type="datetimeFigureOut">
              <a:rPr lang="vi-VN" smtClean="0"/>
              <a:t>17/01/2026</a:t>
            </a:fld>
            <a:endParaRPr lang="vi-VN"/>
          </a:p>
        </p:txBody>
      </p:sp>
      <p:sp>
        <p:nvSpPr>
          <p:cNvPr id="4" name="Footer Placeholder 3"/>
          <p:cNvSpPr>
            <a:spLocks noGrp="1"/>
          </p:cNvSpPr>
          <p:nvPr>
            <p:ph type="ftr" sz="quarter" idx="11"/>
          </p:nvPr>
        </p:nvSpPr>
        <p:spPr/>
        <p:txBody>
          <a:bodyPr/>
          <a:lstStyle/>
          <a:p>
            <a:endParaRPr lang="vi-VN"/>
          </a:p>
        </p:txBody>
      </p:sp>
      <p:sp>
        <p:nvSpPr>
          <p:cNvPr id="5" name="Slide Number Placeholder 4"/>
          <p:cNvSpPr>
            <a:spLocks noGrp="1"/>
          </p:cNvSpPr>
          <p:nvPr>
            <p:ph type="sldNum" sz="quarter" idx="12"/>
          </p:nvPr>
        </p:nvSpPr>
        <p:spPr/>
        <p:txBody>
          <a:bodyPr/>
          <a:lstStyle/>
          <a:p>
            <a:fld id="{ED1BE03F-87A6-484C-92DC-656CDCAFC68D}" type="slidenum">
              <a:rPr lang="vi-VN" smtClean="0"/>
              <a:t>‹#›</a:t>
            </a:fld>
            <a:endParaRPr lang="vi-VN"/>
          </a:p>
        </p:txBody>
      </p:sp>
    </p:spTree>
    <p:extLst>
      <p:ext uri="{BB962C8B-B14F-4D97-AF65-F5344CB8AC3E}">
        <p14:creationId xmlns:p14="http://schemas.microsoft.com/office/powerpoint/2010/main" val="16228370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EFF6F5F-504B-4E25-BC0D-3512FB791460}" type="datetimeFigureOut">
              <a:rPr lang="vi-VN" smtClean="0"/>
              <a:t>17/01/2026</a:t>
            </a:fld>
            <a:endParaRPr lang="vi-VN"/>
          </a:p>
        </p:txBody>
      </p:sp>
      <p:sp>
        <p:nvSpPr>
          <p:cNvPr id="3" name="Footer Placeholder 2"/>
          <p:cNvSpPr>
            <a:spLocks noGrp="1"/>
          </p:cNvSpPr>
          <p:nvPr>
            <p:ph type="ftr" sz="quarter" idx="11"/>
          </p:nvPr>
        </p:nvSpPr>
        <p:spPr/>
        <p:txBody>
          <a:bodyPr/>
          <a:lstStyle/>
          <a:p>
            <a:endParaRPr lang="vi-VN"/>
          </a:p>
        </p:txBody>
      </p:sp>
      <p:sp>
        <p:nvSpPr>
          <p:cNvPr id="4" name="Slide Number Placeholder 3"/>
          <p:cNvSpPr>
            <a:spLocks noGrp="1"/>
          </p:cNvSpPr>
          <p:nvPr>
            <p:ph type="sldNum" sz="quarter" idx="12"/>
          </p:nvPr>
        </p:nvSpPr>
        <p:spPr/>
        <p:txBody>
          <a:bodyPr/>
          <a:lstStyle/>
          <a:p>
            <a:fld id="{ED1BE03F-87A6-484C-92DC-656CDCAFC68D}" type="slidenum">
              <a:rPr lang="vi-VN" smtClean="0"/>
              <a:t>‹#›</a:t>
            </a:fld>
            <a:endParaRPr lang="vi-VN"/>
          </a:p>
        </p:txBody>
      </p:sp>
    </p:spTree>
    <p:extLst>
      <p:ext uri="{BB962C8B-B14F-4D97-AF65-F5344CB8AC3E}">
        <p14:creationId xmlns:p14="http://schemas.microsoft.com/office/powerpoint/2010/main" val="32702977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EFF6F5F-504B-4E25-BC0D-3512FB791460}" type="datetimeFigureOut">
              <a:rPr lang="vi-VN" smtClean="0"/>
              <a:t>17/01/2026</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ED1BE03F-87A6-484C-92DC-656CDCAFC68D}" type="slidenum">
              <a:rPr lang="vi-VN" smtClean="0"/>
              <a:t>‹#›</a:t>
            </a:fld>
            <a:endParaRPr lang="vi-VN"/>
          </a:p>
        </p:txBody>
      </p:sp>
    </p:spTree>
    <p:extLst>
      <p:ext uri="{BB962C8B-B14F-4D97-AF65-F5344CB8AC3E}">
        <p14:creationId xmlns:p14="http://schemas.microsoft.com/office/powerpoint/2010/main" val="17550850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EFF6F5F-504B-4E25-BC0D-3512FB791460}" type="datetimeFigureOut">
              <a:rPr lang="vi-VN" smtClean="0"/>
              <a:t>17/01/2026</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ED1BE03F-87A6-484C-92DC-656CDCAFC68D}" type="slidenum">
              <a:rPr lang="vi-VN" smtClean="0"/>
              <a:t>‹#›</a:t>
            </a:fld>
            <a:endParaRPr lang="vi-VN"/>
          </a:p>
        </p:txBody>
      </p:sp>
    </p:spTree>
    <p:extLst>
      <p:ext uri="{BB962C8B-B14F-4D97-AF65-F5344CB8AC3E}">
        <p14:creationId xmlns:p14="http://schemas.microsoft.com/office/powerpoint/2010/main" val="2938189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EFF6F5F-504B-4E25-BC0D-3512FB791460}" type="datetimeFigureOut">
              <a:rPr lang="vi-VN" smtClean="0"/>
              <a:t>17/01/2026</a:t>
            </a:fld>
            <a:endParaRPr lang="vi-V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D1BE03F-87A6-484C-92DC-656CDCAFC68D}" type="slidenum">
              <a:rPr lang="vi-VN" smtClean="0"/>
              <a:t>‹#›</a:t>
            </a:fld>
            <a:endParaRPr lang="vi-VN"/>
          </a:p>
        </p:txBody>
      </p:sp>
    </p:spTree>
    <p:extLst>
      <p:ext uri="{BB962C8B-B14F-4D97-AF65-F5344CB8AC3E}">
        <p14:creationId xmlns:p14="http://schemas.microsoft.com/office/powerpoint/2010/main" val="123592403"/>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 Target="slide2.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9A9463B5-091E-4278-908D-57630E0C12E1}"/>
              </a:ext>
            </a:extLst>
          </p:cNvPr>
          <p:cNvSpPr txBox="1"/>
          <p:nvPr/>
        </p:nvSpPr>
        <p:spPr>
          <a:xfrm>
            <a:off x="1284632" y="633713"/>
            <a:ext cx="9622735" cy="5072504"/>
          </a:xfrm>
          <a:prstGeom prst="rect">
            <a:avLst/>
          </a:prstGeom>
          <a:noFill/>
        </p:spPr>
        <p:txBody>
          <a:bodyPr wrap="square" rtlCol="0">
            <a:prstTxWarp prst="textArchUp">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4400" b="1" i="0" u="none" strike="noStrike" kern="1200" cap="none" spc="0" normalizeH="0" baseline="0" noProof="0">
                <a:ln>
                  <a:noFill/>
                </a:ln>
                <a:solidFill>
                  <a:srgbClr val="FF0000"/>
                </a:solidFill>
                <a:effectLst/>
                <a:uLnTx/>
                <a:uFillTx/>
                <a:latin typeface="Verdana" panose="020B0604030504040204" pitchFamily="34" charset="0"/>
                <a:ea typeface="Verdana" panose="020B0604030504040204" pitchFamily="34" charset="0"/>
                <a:cs typeface="+mn-cs"/>
              </a:rPr>
              <a:t>✠</a:t>
            </a:r>
            <a:r>
              <a:rPr kumimoji="0" lang="en-US" sz="34400" b="1" i="0" u="none" strike="noStrike" kern="1200" cap="none" spc="0" normalizeH="0" baseline="0" noProof="0">
                <a:ln>
                  <a:solidFill>
                    <a:srgbClr val="FF0000"/>
                  </a:solidFill>
                </a:ln>
                <a:solidFill>
                  <a:srgbClr val="FFFF00"/>
                </a:solidFill>
                <a:effectLst/>
                <a:uLnTx/>
                <a:uFillTx/>
                <a:latin typeface="Verdana" panose="020B0604030504040204" pitchFamily="34" charset="0"/>
                <a:ea typeface="Verdana" panose="020B0604030504040204" pitchFamily="34" charset="0"/>
                <a:cs typeface="+mn-cs"/>
              </a:rPr>
              <a:t>VUI HỌC KINH THÁNH</a:t>
            </a:r>
            <a:r>
              <a:rPr kumimoji="0" lang="en-US" sz="34400" b="1" i="0" u="none" strike="noStrike" kern="1200" cap="none" spc="0" normalizeH="0" baseline="0" noProof="0">
                <a:ln>
                  <a:noFill/>
                </a:ln>
                <a:solidFill>
                  <a:srgbClr val="FF0000"/>
                </a:solidFill>
                <a:effectLst/>
                <a:uLnTx/>
                <a:uFillTx/>
                <a:latin typeface="Verdana" panose="020B0604030504040204" pitchFamily="34" charset="0"/>
                <a:ea typeface="Verdana" panose="020B0604030504040204" pitchFamily="34" charset="0"/>
                <a:cs typeface="+mn-cs"/>
              </a:rPr>
              <a:t>✠</a:t>
            </a:r>
          </a:p>
        </p:txBody>
      </p:sp>
      <p:pic>
        <p:nvPicPr>
          <p:cNvPr id="6" name="Picture 5">
            <a:extLst>
              <a:ext uri="{FF2B5EF4-FFF2-40B4-BE49-F238E27FC236}">
                <a16:creationId xmlns:a16="http://schemas.microsoft.com/office/drawing/2014/main" id="{3399F3E6-0860-432F-A369-FF36A5E80C3D}"/>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3855527" y="1424798"/>
            <a:ext cx="4480946" cy="4280733"/>
          </a:xfrm>
          <a:prstGeom prst="ellipse">
            <a:avLst/>
          </a:prstGeom>
          <a:ln>
            <a:noFill/>
          </a:ln>
          <a:effectLst>
            <a:softEdge rad="112500"/>
          </a:effectLst>
        </p:spPr>
      </p:pic>
      <p:sp>
        <p:nvSpPr>
          <p:cNvPr id="4" name="Hình chữ nhật 3"/>
          <p:cNvSpPr/>
          <p:nvPr/>
        </p:nvSpPr>
        <p:spPr>
          <a:xfrm>
            <a:off x="0" y="6055437"/>
            <a:ext cx="12192000" cy="746358"/>
          </a:xfrm>
          <a:prstGeom prst="rect">
            <a:avLst/>
          </a:prstGeom>
          <a:noFill/>
        </p:spPr>
        <p:txBody>
          <a:bodyPr wrap="square" lIns="68580" tIns="34290" rIns="68580" bIns="3429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4400" b="1" i="0" u="none" strike="noStrike" kern="10" cap="none" spc="0" normalizeH="0" noProof="0">
                <a:ln w="9525">
                  <a:noFill/>
                  <a:prstDash val="solid"/>
                </a:ln>
                <a:solidFill>
                  <a:srgbClr val="FF0000"/>
                </a:solidFill>
                <a:effectLst>
                  <a:outerShdw blurRad="12700" dist="38100" dir="2700000" algn="tl" rotWithShape="0">
                    <a:srgbClr val="5B9BD5">
                      <a:lumMod val="60000"/>
                      <a:lumOff val="40000"/>
                    </a:srgbClr>
                  </a:outerShdw>
                </a:effectLst>
                <a:uLnTx/>
                <a:uFillTx/>
                <a:latin typeface="Times New Roman" panose="02020603050405020304" pitchFamily="18" charset="0"/>
                <a:ea typeface="+mn-ea"/>
                <a:cs typeface="+mn-cs"/>
              </a:rPr>
              <a:t>CHÚA NHẬT II THƯỜNG NIÊN A</a:t>
            </a:r>
            <a:endParaRPr kumimoji="0" lang="en-US" sz="4400" b="1" i="0" u="none" strike="noStrike" kern="10" cap="none" spc="0" normalizeH="0" baseline="0" noProof="0">
              <a:ln w="9525">
                <a:noFill/>
                <a:prstDash val="solid"/>
              </a:ln>
              <a:solidFill>
                <a:srgbClr val="FF0000"/>
              </a:solidFill>
              <a:effectLst>
                <a:outerShdw blurRad="12700" dist="38100" dir="2700000" algn="tl" rotWithShape="0">
                  <a:srgbClr val="5B9BD5">
                    <a:lumMod val="60000"/>
                    <a:lumOff val="40000"/>
                  </a:srgbClr>
                </a:outerShdw>
              </a:effectLst>
              <a:uLnTx/>
              <a:uFillTx/>
              <a:latin typeface="Times New Roman" panose="02020603050405020304" pitchFamily="18" charset="0"/>
              <a:ea typeface="+mn-ea"/>
              <a:cs typeface="+mn-cs"/>
            </a:endParaRPr>
          </a:p>
        </p:txBody>
      </p:sp>
      <p:sp>
        <p:nvSpPr>
          <p:cNvPr id="8" name="TextBox 7">
            <a:extLst>
              <a:ext uri="{FF2B5EF4-FFF2-40B4-BE49-F238E27FC236}">
                <a16:creationId xmlns:a16="http://schemas.microsoft.com/office/drawing/2014/main" id="{E09E55EC-B1FD-4C86-8E05-AA5C6E61F8DA}"/>
              </a:ext>
            </a:extLst>
          </p:cNvPr>
          <p:cNvSpPr txBox="1"/>
          <p:nvPr/>
        </p:nvSpPr>
        <p:spPr>
          <a:xfrm>
            <a:off x="9448240" y="3565164"/>
            <a:ext cx="2627302" cy="70788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4000" b="1">
                <a:solidFill>
                  <a:srgbClr val="FF0000"/>
                </a:solidFill>
                <a:latin typeface="Tahoma" panose="020B0604030504040204" pitchFamily="34" charset="0"/>
                <a:ea typeface="Tahoma" panose="020B0604030504040204" pitchFamily="34" charset="0"/>
                <a:cs typeface="Tahoma" panose="020B0604030504040204" pitchFamily="34" charset="0"/>
              </a:rPr>
              <a:t>HY VỌNG</a:t>
            </a:r>
            <a:endParaRPr kumimoji="0" lang="en-US" sz="4000" b="1" i="0" u="none" strike="noStrike" kern="1200" cap="none" spc="0" normalizeH="0" baseline="0" noProof="0">
              <a:ln>
                <a:noFill/>
              </a:ln>
              <a:solidFill>
                <a:srgbClr val="FF0000"/>
              </a:solidFill>
              <a:effectLst/>
              <a:uLnTx/>
              <a:uFillTx/>
              <a:latin typeface="Tahoma" panose="020B0604030504040204" pitchFamily="34" charset="0"/>
              <a:ea typeface="Tahoma" panose="020B0604030504040204" pitchFamily="34" charset="0"/>
              <a:cs typeface="Tahoma" panose="020B0604030504040204" pitchFamily="34" charset="0"/>
            </a:endParaRPr>
          </a:p>
        </p:txBody>
      </p:sp>
      <p:sp>
        <p:nvSpPr>
          <p:cNvPr id="10" name="TextBox 9">
            <a:extLst>
              <a:ext uri="{FF2B5EF4-FFF2-40B4-BE49-F238E27FC236}">
                <a16:creationId xmlns:a16="http://schemas.microsoft.com/office/drawing/2014/main" id="{D3D3FAF6-AAC4-4566-AC54-18ECD0D69DEE}"/>
              </a:ext>
            </a:extLst>
          </p:cNvPr>
          <p:cNvSpPr txBox="1"/>
          <p:nvPr/>
        </p:nvSpPr>
        <p:spPr>
          <a:xfrm>
            <a:off x="116457" y="3565164"/>
            <a:ext cx="2325416" cy="70788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a:ln>
                  <a:noFill/>
                </a:ln>
                <a:solidFill>
                  <a:srgbClr val="FF0000"/>
                </a:solidFill>
                <a:effectLst/>
                <a:uLnTx/>
                <a:uFillTx/>
                <a:latin typeface="Tahoma" panose="020B0604030504040204" pitchFamily="34" charset="0"/>
                <a:ea typeface="Tahoma" panose="020B0604030504040204" pitchFamily="34" charset="0"/>
                <a:cs typeface="Tahoma" panose="020B0604030504040204" pitchFamily="34" charset="0"/>
              </a:rPr>
              <a:t>TIN</a:t>
            </a:r>
            <a:r>
              <a:rPr kumimoji="0" lang="en-US" sz="4000" b="1" i="0" u="none" strike="noStrike" kern="1200" cap="none" spc="0" normalizeH="0" noProof="0">
                <a:ln>
                  <a:noFill/>
                </a:ln>
                <a:solidFill>
                  <a:srgbClr val="FF0000"/>
                </a:solidFill>
                <a:effectLst/>
                <a:uLnTx/>
                <a:uFillTx/>
                <a:latin typeface="Tahoma" panose="020B0604030504040204" pitchFamily="34" charset="0"/>
                <a:ea typeface="Tahoma" panose="020B0604030504040204" pitchFamily="34" charset="0"/>
                <a:cs typeface="Tahoma" panose="020B0604030504040204" pitchFamily="34" charset="0"/>
              </a:rPr>
              <a:t> YÊU</a:t>
            </a:r>
            <a:endParaRPr kumimoji="0" lang="en-US" sz="4000" b="1" i="0" u="none" strike="noStrike" kern="1200" cap="none" spc="0" normalizeH="0" baseline="0" noProof="0">
              <a:ln>
                <a:noFill/>
              </a:ln>
              <a:solidFill>
                <a:srgbClr val="FF0000"/>
              </a:solidFill>
              <a:effectLst/>
              <a:uLnTx/>
              <a:uFillTx/>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56936700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1000"/>
                                        <p:tgtEl>
                                          <p:spTgt spid="7"/>
                                        </p:tgtEl>
                                      </p:cBhvr>
                                    </p:animEffect>
                                  </p:childTnLst>
                                </p:cTn>
                              </p:par>
                            </p:childTnLst>
                          </p:cTn>
                        </p:par>
                        <p:par>
                          <p:cTn id="8" fill="hold">
                            <p:stCondLst>
                              <p:cond delay="1000"/>
                            </p:stCondLst>
                            <p:childTnLst>
                              <p:par>
                                <p:cTn id="9" presetID="2" presetClass="entr" presetSubtype="4"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 calcmode="lin" valueType="num">
                                      <p:cBhvr additive="base">
                                        <p:cTn id="11" dur="1000" fill="hold"/>
                                        <p:tgtEl>
                                          <p:spTgt spid="4"/>
                                        </p:tgtEl>
                                        <p:attrNameLst>
                                          <p:attrName>ppt_x</p:attrName>
                                        </p:attrNameLst>
                                      </p:cBhvr>
                                      <p:tavLst>
                                        <p:tav tm="0">
                                          <p:val>
                                            <p:strVal val="#ppt_x"/>
                                          </p:val>
                                        </p:tav>
                                        <p:tav tm="100000">
                                          <p:val>
                                            <p:strVal val="#ppt_x"/>
                                          </p:val>
                                        </p:tav>
                                      </p:tavLst>
                                    </p:anim>
                                    <p:anim calcmode="lin" valueType="num">
                                      <p:cBhvr additive="base">
                                        <p:cTn id="12" dur="1000" fill="hold"/>
                                        <p:tgtEl>
                                          <p:spTgt spid="4"/>
                                        </p:tgtEl>
                                        <p:attrNameLst>
                                          <p:attrName>ppt_y</p:attrName>
                                        </p:attrNameLst>
                                      </p:cBhvr>
                                      <p:tavLst>
                                        <p:tav tm="0">
                                          <p:val>
                                            <p:strVal val="1+#ppt_h/2"/>
                                          </p:val>
                                        </p:tav>
                                        <p:tav tm="100000">
                                          <p:val>
                                            <p:strVal val="#ppt_y"/>
                                          </p:val>
                                        </p:tav>
                                      </p:tavLst>
                                    </p:anim>
                                  </p:childTnLst>
                                </p:cTn>
                              </p:par>
                            </p:childTnLst>
                          </p:cTn>
                        </p:par>
                        <p:par>
                          <p:cTn id="13" fill="hold">
                            <p:stCondLst>
                              <p:cond delay="2000"/>
                            </p:stCondLst>
                            <p:childTnLst>
                              <p:par>
                                <p:cTn id="14" presetID="1" presetClass="entr" presetSubtype="0" fill="hold" grpId="0" nodeType="afterEffect">
                                  <p:stCondLst>
                                    <p:cond delay="0"/>
                                  </p:stCondLst>
                                  <p:childTnLst>
                                    <p:set>
                                      <p:cBhvr>
                                        <p:cTn id="15" dur="1" fill="hold">
                                          <p:stCondLst>
                                            <p:cond delay="0"/>
                                          </p:stCondLst>
                                        </p:cTn>
                                        <p:tgtEl>
                                          <p:spTgt spid="10"/>
                                        </p:tgtEl>
                                        <p:attrNameLst>
                                          <p:attrName>style.visibility</p:attrName>
                                        </p:attrNameLst>
                                      </p:cBhvr>
                                      <p:to>
                                        <p:strVal val="visible"/>
                                      </p:to>
                                    </p:set>
                                  </p:childTnLst>
                                </p:cTn>
                              </p:par>
                              <p:par>
                                <p:cTn id="16" presetID="1" presetClass="entr" presetSubtype="0" fill="hold" grpId="0" nodeType="withEffect">
                                  <p:stCondLst>
                                    <p:cond delay="0"/>
                                  </p:stCondLst>
                                  <p:childTnLst>
                                    <p:set>
                                      <p:cBhvr>
                                        <p:cTn id="17" dur="1" fill="hold">
                                          <p:stCondLst>
                                            <p:cond delay="0"/>
                                          </p:stCondLst>
                                        </p:cTn>
                                        <p:tgtEl>
                                          <p:spTgt spid="8"/>
                                        </p:tgtEl>
                                        <p:attrNameLst>
                                          <p:attrName>style.visibility</p:attrName>
                                        </p:attrNameLst>
                                      </p:cBhvr>
                                      <p:to>
                                        <p:strVal val="visible"/>
                                      </p:to>
                                    </p:set>
                                  </p:childTnLst>
                                </p:cTn>
                              </p:par>
                              <p:par>
                                <p:cTn id="18" presetID="21" presetClass="emph" presetSubtype="0" repeatCount="indefinite" fill="hold" grpId="1" nodeType="withEffect">
                                  <p:stCondLst>
                                    <p:cond delay="0"/>
                                  </p:stCondLst>
                                  <p:childTnLst>
                                    <p:animClr clrSpc="hsl" dir="cw">
                                      <p:cBhvr override="childStyle">
                                        <p:cTn id="19" dur="1000" fill="hold"/>
                                        <p:tgtEl>
                                          <p:spTgt spid="10"/>
                                        </p:tgtEl>
                                        <p:attrNameLst>
                                          <p:attrName>style.color</p:attrName>
                                        </p:attrNameLst>
                                      </p:cBhvr>
                                      <p:by>
                                        <p:hsl h="7200000" s="0" l="0"/>
                                      </p:by>
                                    </p:animClr>
                                    <p:animClr clrSpc="hsl" dir="cw">
                                      <p:cBhvr>
                                        <p:cTn id="20" dur="1000" fill="hold"/>
                                        <p:tgtEl>
                                          <p:spTgt spid="10"/>
                                        </p:tgtEl>
                                        <p:attrNameLst>
                                          <p:attrName>fillcolor</p:attrName>
                                        </p:attrNameLst>
                                      </p:cBhvr>
                                      <p:by>
                                        <p:hsl h="7200000" s="0" l="0"/>
                                      </p:by>
                                    </p:animClr>
                                    <p:animClr clrSpc="hsl" dir="cw">
                                      <p:cBhvr>
                                        <p:cTn id="21" dur="1000" fill="hold"/>
                                        <p:tgtEl>
                                          <p:spTgt spid="10"/>
                                        </p:tgtEl>
                                        <p:attrNameLst>
                                          <p:attrName>stroke.color</p:attrName>
                                        </p:attrNameLst>
                                      </p:cBhvr>
                                      <p:by>
                                        <p:hsl h="7200000" s="0" l="0"/>
                                      </p:by>
                                    </p:animClr>
                                    <p:set>
                                      <p:cBhvr>
                                        <p:cTn id="22" dur="1000" fill="hold"/>
                                        <p:tgtEl>
                                          <p:spTgt spid="10"/>
                                        </p:tgtEl>
                                        <p:attrNameLst>
                                          <p:attrName>fill.type</p:attrName>
                                        </p:attrNameLst>
                                      </p:cBhvr>
                                      <p:to>
                                        <p:strVal val="solid"/>
                                      </p:to>
                                    </p:set>
                                  </p:childTnLst>
                                </p:cTn>
                              </p:par>
                              <p:par>
                                <p:cTn id="23" presetID="21" presetClass="emph" presetSubtype="0" repeatCount="indefinite" fill="hold" grpId="1" nodeType="withEffect">
                                  <p:stCondLst>
                                    <p:cond delay="0"/>
                                  </p:stCondLst>
                                  <p:childTnLst>
                                    <p:animClr clrSpc="hsl" dir="cw">
                                      <p:cBhvr override="childStyle">
                                        <p:cTn id="24" dur="1000" fill="hold"/>
                                        <p:tgtEl>
                                          <p:spTgt spid="8"/>
                                        </p:tgtEl>
                                        <p:attrNameLst>
                                          <p:attrName>style.color</p:attrName>
                                        </p:attrNameLst>
                                      </p:cBhvr>
                                      <p:by>
                                        <p:hsl h="7200000" s="0" l="0"/>
                                      </p:by>
                                    </p:animClr>
                                    <p:animClr clrSpc="hsl" dir="cw">
                                      <p:cBhvr>
                                        <p:cTn id="25" dur="1000" fill="hold"/>
                                        <p:tgtEl>
                                          <p:spTgt spid="8"/>
                                        </p:tgtEl>
                                        <p:attrNameLst>
                                          <p:attrName>fillcolor</p:attrName>
                                        </p:attrNameLst>
                                      </p:cBhvr>
                                      <p:by>
                                        <p:hsl h="7200000" s="0" l="0"/>
                                      </p:by>
                                    </p:animClr>
                                    <p:animClr clrSpc="hsl" dir="cw">
                                      <p:cBhvr>
                                        <p:cTn id="26" dur="1000" fill="hold"/>
                                        <p:tgtEl>
                                          <p:spTgt spid="8"/>
                                        </p:tgtEl>
                                        <p:attrNameLst>
                                          <p:attrName>stroke.color</p:attrName>
                                        </p:attrNameLst>
                                      </p:cBhvr>
                                      <p:by>
                                        <p:hsl h="7200000" s="0" l="0"/>
                                      </p:by>
                                    </p:animClr>
                                    <p:set>
                                      <p:cBhvr>
                                        <p:cTn id="27" dur="1000" fill="hold"/>
                                        <p:tgtEl>
                                          <p:spTgt spid="8"/>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4" grpId="0"/>
      <p:bldP spid="8" grpId="0"/>
      <p:bldP spid="8" grpId="1"/>
      <p:bldP spid="10" grpId="0"/>
      <p:bldP spid="10" grpId="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p:cNvSpPr/>
          <p:nvPr/>
        </p:nvSpPr>
        <p:spPr>
          <a:xfrm>
            <a:off x="-48986" y="0"/>
            <a:ext cx="12240986" cy="6858000"/>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anchor="ctr"/>
          <a:lstStyle/>
          <a:p>
            <a:pPr algn="ctr">
              <a:defRPr/>
            </a:pPr>
            <a:endParaRPr lang="en-US" sz="1200"/>
          </a:p>
        </p:txBody>
      </p:sp>
      <p:grpSp>
        <p:nvGrpSpPr>
          <p:cNvPr id="2" name="Group 34"/>
          <p:cNvGrpSpPr>
            <a:grpSpLocks/>
          </p:cNvGrpSpPr>
          <p:nvPr/>
        </p:nvGrpSpPr>
        <p:grpSpPr bwMode="auto">
          <a:xfrm>
            <a:off x="-48986" y="2613480"/>
            <a:ext cx="12240986" cy="800100"/>
            <a:chOff x="1104" y="1632"/>
            <a:chExt cx="5466" cy="432"/>
          </a:xfrm>
        </p:grpSpPr>
        <p:sp>
          <p:nvSpPr>
            <p:cNvPr id="7"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algn="ctr">
                <a:defRPr/>
              </a:pPr>
              <a:r>
                <a:rPr lang="en-US" sz="2700" b="1">
                  <a:solidFill>
                    <a:srgbClr val="003300"/>
                  </a:solidFill>
                  <a:effectLst>
                    <a:outerShdw blurRad="38100" dist="38100" dir="2700000" algn="tl">
                      <a:srgbClr val="000000"/>
                    </a:outerShdw>
                  </a:effectLst>
                  <a:latin typeface="Times New Roman" pitchFamily="18" charset="0"/>
                  <a:cs typeface="Arial" charset="0"/>
                </a:rPr>
                <a:t>A</a:t>
              </a:r>
            </a:p>
          </p:txBody>
        </p:sp>
        <p:sp>
          <p:nvSpPr>
            <p:cNvPr id="8"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lvl="1" indent="-257175">
                <a:defRPr/>
              </a:pPr>
              <a:r>
                <a:rPr lang="vi-VN" sz="4800" b="1">
                  <a:latin typeface="Times New Roman" pitchFamily="18" charset="0"/>
                  <a:cs typeface="Times New Roman" pitchFamily="18" charset="0"/>
                </a:rPr>
                <a:t>Các tầng địa ngục mở ra.</a:t>
              </a:r>
            </a:p>
          </p:txBody>
        </p:sp>
      </p:grpSp>
      <p:sp>
        <p:nvSpPr>
          <p:cNvPr id="37" name="Rounded Rectangle 36"/>
          <p:cNvSpPr/>
          <p:nvPr/>
        </p:nvSpPr>
        <p:spPr>
          <a:xfrm>
            <a:off x="5553074" y="6262914"/>
            <a:ext cx="1085850" cy="45720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b="1">
                <a:latin typeface="Times New Roman" panose="02020603050405020304" pitchFamily="18" charset="0"/>
                <a:cs typeface="Times New Roman" panose="02020603050405020304" pitchFamily="18" charset="0"/>
              </a:rPr>
              <a:t>Đáp án</a:t>
            </a:r>
          </a:p>
        </p:txBody>
      </p:sp>
      <p:grpSp>
        <p:nvGrpSpPr>
          <p:cNvPr id="3" name="Group 34"/>
          <p:cNvGrpSpPr>
            <a:grpSpLocks/>
          </p:cNvGrpSpPr>
          <p:nvPr/>
        </p:nvGrpSpPr>
        <p:grpSpPr bwMode="auto">
          <a:xfrm>
            <a:off x="-48986" y="3508829"/>
            <a:ext cx="12240986" cy="800100"/>
            <a:chOff x="1104" y="1632"/>
            <a:chExt cx="5466" cy="432"/>
          </a:xfrm>
        </p:grpSpPr>
        <p:sp>
          <p:nvSpPr>
            <p:cNvPr id="38"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algn="ctr">
                <a:defRPr/>
              </a:pPr>
              <a:r>
                <a:rPr lang="en-US" sz="2700" b="1">
                  <a:solidFill>
                    <a:srgbClr val="003300"/>
                  </a:solidFill>
                  <a:effectLst>
                    <a:outerShdw blurRad="38100" dist="38100" dir="2700000" algn="tl">
                      <a:srgbClr val="000000"/>
                    </a:outerShdw>
                  </a:effectLst>
                  <a:latin typeface="Times New Roman" pitchFamily="18" charset="0"/>
                  <a:cs typeface="Arial" charset="0"/>
                </a:rPr>
                <a:t>B</a:t>
              </a:r>
            </a:p>
          </p:txBody>
        </p:sp>
        <p:sp>
          <p:nvSpPr>
            <p:cNvPr id="39"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lvl="1" indent="-257175">
                <a:defRPr/>
              </a:pPr>
              <a:r>
                <a:rPr lang="vi-VN" sz="4800" b="1">
                  <a:latin typeface="Times New Roman" pitchFamily="18" charset="0"/>
                  <a:cs typeface="Times New Roman" pitchFamily="18" charset="0"/>
                </a:rPr>
                <a:t>Mọi người công chính đầy hân hoan.</a:t>
              </a:r>
            </a:p>
          </p:txBody>
        </p:sp>
      </p:grpSp>
      <p:grpSp>
        <p:nvGrpSpPr>
          <p:cNvPr id="5" name="Group 34"/>
          <p:cNvGrpSpPr>
            <a:grpSpLocks/>
          </p:cNvGrpSpPr>
          <p:nvPr/>
        </p:nvGrpSpPr>
        <p:grpSpPr bwMode="auto">
          <a:xfrm>
            <a:off x="-48984" y="4366079"/>
            <a:ext cx="12240986" cy="800100"/>
            <a:chOff x="1104" y="1632"/>
            <a:chExt cx="5466" cy="432"/>
          </a:xfrm>
        </p:grpSpPr>
        <p:sp>
          <p:nvSpPr>
            <p:cNvPr id="41"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algn="ctr">
                <a:defRPr/>
              </a:pPr>
              <a:r>
                <a:rPr lang="en-US" sz="2700" b="1">
                  <a:solidFill>
                    <a:srgbClr val="003300"/>
                  </a:solidFill>
                  <a:effectLst>
                    <a:outerShdw blurRad="38100" dist="38100" dir="2700000" algn="tl">
                      <a:srgbClr val="000000"/>
                    </a:outerShdw>
                  </a:effectLst>
                  <a:latin typeface="Times New Roman" pitchFamily="18" charset="0"/>
                  <a:cs typeface="Arial" charset="0"/>
                </a:rPr>
                <a:t>C</a:t>
              </a:r>
            </a:p>
          </p:txBody>
        </p:sp>
        <p:sp>
          <p:nvSpPr>
            <p:cNvPr id="42"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lvl="1" indent="-257175">
                <a:defRPr/>
              </a:pPr>
              <a:r>
                <a:rPr lang="vi-VN" sz="4800" b="1">
                  <a:latin typeface="Times New Roman" pitchFamily="18" charset="0"/>
                  <a:cs typeface="Times New Roman" pitchFamily="18" charset="0"/>
                </a:rPr>
                <a:t>Các thiên thần vui mừng.</a:t>
              </a:r>
            </a:p>
          </p:txBody>
        </p:sp>
      </p:grpSp>
      <p:grpSp>
        <p:nvGrpSpPr>
          <p:cNvPr id="6" name="Group 34"/>
          <p:cNvGrpSpPr>
            <a:grpSpLocks/>
          </p:cNvGrpSpPr>
          <p:nvPr/>
        </p:nvGrpSpPr>
        <p:grpSpPr bwMode="auto">
          <a:xfrm>
            <a:off x="-48965" y="5223329"/>
            <a:ext cx="12240864" cy="800100"/>
            <a:chOff x="1104" y="1632"/>
            <a:chExt cx="4783" cy="432"/>
          </a:xfrm>
        </p:grpSpPr>
        <p:sp>
          <p:nvSpPr>
            <p:cNvPr id="44" name="AutoShape 35"/>
            <p:cNvSpPr>
              <a:spLocks noChangeArrowheads="1"/>
            </p:cNvSpPr>
            <p:nvPr/>
          </p:nvSpPr>
          <p:spPr bwMode="auto">
            <a:xfrm>
              <a:off x="1104" y="1632"/>
              <a:ext cx="378"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algn="ctr">
                <a:defRPr/>
              </a:pPr>
              <a:r>
                <a:rPr lang="en-US" sz="2700" b="1">
                  <a:solidFill>
                    <a:srgbClr val="003300"/>
                  </a:solidFill>
                  <a:effectLst>
                    <a:outerShdw blurRad="38100" dist="38100" dir="2700000" algn="tl">
                      <a:srgbClr val="000000"/>
                    </a:outerShdw>
                  </a:effectLst>
                  <a:latin typeface="Times New Roman" pitchFamily="18" charset="0"/>
                  <a:cs typeface="Arial" charset="0"/>
                </a:rPr>
                <a:t>D</a:t>
              </a:r>
            </a:p>
          </p:txBody>
        </p:sp>
        <p:sp>
          <p:nvSpPr>
            <p:cNvPr id="45" name="Rounded Rectangle 12"/>
            <p:cNvSpPr>
              <a:spLocks noChangeArrowheads="1"/>
            </p:cNvSpPr>
            <p:nvPr/>
          </p:nvSpPr>
          <p:spPr bwMode="auto">
            <a:xfrm>
              <a:off x="1524" y="1632"/>
              <a:ext cx="4363"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lvl="1" indent="-257175">
                <a:defRPr/>
              </a:pPr>
              <a:r>
                <a:rPr lang="vi-VN" sz="4800" b="1">
                  <a:latin typeface="Times New Roman" pitchFamily="18" charset="0"/>
                  <a:cs typeface="Times New Roman" pitchFamily="18" charset="0"/>
                </a:rPr>
                <a:t>Thần Khí tựa chim bồ ngự trên Người.</a:t>
              </a:r>
            </a:p>
          </p:txBody>
        </p:sp>
      </p:grpSp>
      <p:grpSp>
        <p:nvGrpSpPr>
          <p:cNvPr id="9" name="Group 33"/>
          <p:cNvGrpSpPr>
            <a:grpSpLocks/>
          </p:cNvGrpSpPr>
          <p:nvPr/>
        </p:nvGrpSpPr>
        <p:grpSpPr bwMode="auto">
          <a:xfrm>
            <a:off x="-48988" y="5212210"/>
            <a:ext cx="12231924" cy="809354"/>
            <a:chOff x="-1907887" y="6185104"/>
            <a:chExt cx="10559189" cy="693723"/>
          </a:xfrm>
        </p:grpSpPr>
        <p:sp>
          <p:nvSpPr>
            <p:cNvPr id="19" name="AutoShape 46"/>
            <p:cNvSpPr>
              <a:spLocks noChangeArrowheads="1"/>
            </p:cNvSpPr>
            <p:nvPr/>
          </p:nvSpPr>
          <p:spPr bwMode="auto">
            <a:xfrm>
              <a:off x="-1907887" y="6185104"/>
              <a:ext cx="835154" cy="685800"/>
            </a:xfrm>
            <a:prstGeom prst="flowChartAlternateProcess">
              <a:avLst/>
            </a:prstGeom>
            <a:ln>
              <a:headEnd/>
              <a:tailEnd/>
            </a:ln>
          </p:spPr>
          <p:style>
            <a:lnRef idx="0">
              <a:schemeClr val="accent6"/>
            </a:lnRef>
            <a:fillRef idx="3">
              <a:schemeClr val="accent6"/>
            </a:fillRef>
            <a:effectRef idx="3">
              <a:schemeClr val="accent6"/>
            </a:effectRef>
            <a:fontRef idx="minor">
              <a:schemeClr val="lt1"/>
            </a:fontRef>
          </p:style>
          <p:txBody>
            <a:bodyPr wrap="none" anchor="ctr"/>
            <a:lstStyle/>
            <a:p>
              <a:pPr algn="ctr">
                <a:defRPr/>
              </a:pPr>
              <a:r>
                <a:rPr lang="en-US" sz="2700" b="1">
                  <a:solidFill>
                    <a:schemeClr val="bg1"/>
                  </a:solidFill>
                  <a:effectLst>
                    <a:outerShdw blurRad="38100" dist="38100" dir="2700000" algn="tl">
                      <a:srgbClr val="000000"/>
                    </a:outerShdw>
                  </a:effectLst>
                  <a:latin typeface="Times New Roman" pitchFamily="18" charset="0"/>
                  <a:cs typeface="Times New Roman" pitchFamily="18" charset="0"/>
                </a:rPr>
                <a:t>D</a:t>
              </a:r>
            </a:p>
          </p:txBody>
        </p:sp>
        <p:sp>
          <p:nvSpPr>
            <p:cNvPr id="33" name="Rounded Rectangle 12"/>
            <p:cNvSpPr>
              <a:spLocks noChangeArrowheads="1"/>
            </p:cNvSpPr>
            <p:nvPr/>
          </p:nvSpPr>
          <p:spPr bwMode="auto">
            <a:xfrm>
              <a:off x="-972241" y="6193027"/>
              <a:ext cx="9623543" cy="685800"/>
            </a:xfrm>
            <a:prstGeom prst="roundRect">
              <a:avLst>
                <a:gd name="adj" fmla="val 16667"/>
              </a:avLst>
            </a:prstGeom>
            <a:ln>
              <a:headEnd/>
              <a:tailEnd/>
            </a:ln>
          </p:spPr>
          <p:style>
            <a:lnRef idx="0">
              <a:schemeClr val="accent6"/>
            </a:lnRef>
            <a:fillRef idx="3">
              <a:schemeClr val="accent6"/>
            </a:fillRef>
            <a:effectRef idx="3">
              <a:schemeClr val="accent6"/>
            </a:effectRef>
            <a:fontRef idx="minor">
              <a:schemeClr val="lt1"/>
            </a:fontRef>
          </p:style>
          <p:txBody>
            <a:bodyPr anchor="ctr"/>
            <a:lstStyle/>
            <a:p>
              <a:pPr lvl="1" indent="-257175">
                <a:defRPr/>
              </a:pPr>
              <a:r>
                <a:rPr lang="vi-VN" sz="4800" b="1">
                  <a:latin typeface="Times New Roman" pitchFamily="18" charset="0"/>
                  <a:cs typeface="Times New Roman" pitchFamily="18" charset="0"/>
                </a:rPr>
                <a:t>Thần Khí tựa chim bồ ngự trên Người.</a:t>
              </a:r>
            </a:p>
          </p:txBody>
        </p:sp>
      </p:grpSp>
      <p:sp>
        <p:nvSpPr>
          <p:cNvPr id="10" name="Rectangle 9">
            <a:extLst>
              <a:ext uri="{FF2B5EF4-FFF2-40B4-BE49-F238E27FC236}">
                <a16:creationId xmlns:a16="http://schemas.microsoft.com/office/drawing/2014/main" id="{C560D8AB-9919-419B-BEBB-D2009B70CB50}"/>
              </a:ext>
            </a:extLst>
          </p:cNvPr>
          <p:cNvSpPr/>
          <p:nvPr/>
        </p:nvSpPr>
        <p:spPr>
          <a:xfrm>
            <a:off x="-48986" y="0"/>
            <a:ext cx="12240986" cy="23740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a:r>
              <a:rPr lang="en-US" sz="5400" b="1">
                <a:latin typeface="Tahoma" panose="020B0604030504040204" pitchFamily="34" charset="0"/>
                <a:cs typeface="Tahoma" panose="020B0604030504040204" pitchFamily="34" charset="0"/>
              </a:rPr>
              <a:t>3. </a:t>
            </a:r>
            <a:r>
              <a:rPr lang="vi-VN" sz="5400" b="1">
                <a:latin typeface="Tahoma" panose="020B0604030504040204" pitchFamily="34" charset="0"/>
                <a:cs typeface="Tahoma" panose="020B0604030504040204" pitchFamily="34" charset="0"/>
              </a:rPr>
              <a:t>Khi làm phép rửa cho Đức Giêsu, ông Gioan đã </a:t>
            </a:r>
            <a:r>
              <a:rPr lang="vi-VN" sz="5400" b="1">
                <a:solidFill>
                  <a:srgbClr val="FF0000"/>
                </a:solidFill>
                <a:latin typeface="Tahoma" panose="020B0604030504040204" pitchFamily="34" charset="0"/>
                <a:cs typeface="Tahoma" panose="020B0604030504040204" pitchFamily="34" charset="0"/>
              </a:rPr>
              <a:t>nhìn thấy gì?</a:t>
            </a:r>
            <a:endParaRPr lang="en-US" sz="5400">
              <a:solidFill>
                <a:srgbClr val="FF0000"/>
              </a:solidFill>
              <a:latin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40826618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4" presetClass="entr" presetSubtype="16"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1000"/>
                                        <p:tgtEl>
                                          <p:spTgt spid="2"/>
                                        </p:tgtEl>
                                      </p:cBhvr>
                                    </p:animEffect>
                                  </p:childTnLst>
                                  <p:subTnLst>
                                    <p:audio>
                                      <p:cMediaNode>
                                        <p:cTn display="0" masterRel="sameClick">
                                          <p:stCondLst>
                                            <p:cond evt="begin" delay="0">
                                              <p:tn val="5"/>
                                            </p:cond>
                                          </p:stCondLst>
                                          <p:endCondLst>
                                            <p:cond evt="onStopAudio" delay="0">
                                              <p:tgtEl>
                                                <p:sldTgt/>
                                              </p:tgtEl>
                                            </p:cond>
                                          </p:endCondLst>
                                        </p:cTn>
                                        <p:tgtEl>
                                          <p:sndTgt r:embed="rId2" name="camera.wav"/>
                                        </p:tgtEl>
                                      </p:cMediaNode>
                                    </p:audio>
                                  </p:subTnLst>
                                </p:cTn>
                              </p:par>
                            </p:childTnLst>
                          </p:cTn>
                        </p:par>
                        <p:par>
                          <p:cTn id="8" fill="hold" nodeType="afterGroup">
                            <p:stCondLst>
                              <p:cond delay="1000"/>
                            </p:stCondLst>
                            <p:childTnLst>
                              <p:par>
                                <p:cTn id="9" presetID="4" presetClass="entr" presetSubtype="16" fill="hold"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box(in)">
                                      <p:cBhvr>
                                        <p:cTn id="11" dur="1000"/>
                                        <p:tgtEl>
                                          <p:spTgt spid="3"/>
                                        </p:tgtEl>
                                      </p:cBhvr>
                                    </p:animEffect>
                                  </p:childTnLst>
                                  <p:subTnLst>
                                    <p:audio>
                                      <p:cMediaNode>
                                        <p:cTn display="0" masterRel="sameClick">
                                          <p:stCondLst>
                                            <p:cond evt="begin" delay="0">
                                              <p:tn val="9"/>
                                            </p:cond>
                                          </p:stCondLst>
                                          <p:endCondLst>
                                            <p:cond evt="onStopAudio" delay="0">
                                              <p:tgtEl>
                                                <p:sldTgt/>
                                              </p:tgtEl>
                                            </p:cond>
                                          </p:endCondLst>
                                        </p:cTn>
                                        <p:tgtEl>
                                          <p:sndTgt r:embed="rId2" name="camera.wav"/>
                                        </p:tgtEl>
                                      </p:cMediaNode>
                                    </p:audio>
                                  </p:subTnLst>
                                </p:cTn>
                              </p:par>
                            </p:childTnLst>
                          </p:cTn>
                        </p:par>
                        <p:par>
                          <p:cTn id="12" fill="hold" nodeType="afterGroup">
                            <p:stCondLst>
                              <p:cond delay="2000"/>
                            </p:stCondLst>
                            <p:childTnLst>
                              <p:par>
                                <p:cTn id="13" presetID="4" presetClass="entr" presetSubtype="16" fill="hold" nodeType="after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box(in)">
                                      <p:cBhvr>
                                        <p:cTn id="15" dur="1000"/>
                                        <p:tgtEl>
                                          <p:spTgt spid="5"/>
                                        </p:tgtEl>
                                      </p:cBhvr>
                                    </p:animEffect>
                                  </p:childTnLst>
                                  <p:subTnLst>
                                    <p:audio>
                                      <p:cMediaNode>
                                        <p:cTn display="0" masterRel="sameClick">
                                          <p:stCondLst>
                                            <p:cond evt="begin" delay="0">
                                              <p:tn val="13"/>
                                            </p:cond>
                                          </p:stCondLst>
                                          <p:endCondLst>
                                            <p:cond evt="onStopAudio" delay="0">
                                              <p:tgtEl>
                                                <p:sldTgt/>
                                              </p:tgtEl>
                                            </p:cond>
                                          </p:endCondLst>
                                        </p:cTn>
                                        <p:tgtEl>
                                          <p:sndTgt r:embed="rId2" name="camera.wav"/>
                                        </p:tgtEl>
                                      </p:cMediaNode>
                                    </p:audio>
                                  </p:subTnLst>
                                </p:cTn>
                              </p:par>
                            </p:childTnLst>
                          </p:cTn>
                        </p:par>
                        <p:par>
                          <p:cTn id="16" fill="hold" nodeType="afterGroup">
                            <p:stCondLst>
                              <p:cond delay="3000"/>
                            </p:stCondLst>
                            <p:childTnLst>
                              <p:par>
                                <p:cTn id="17" presetID="4" presetClass="entr" presetSubtype="16" fill="hold" nodeType="after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box(in)">
                                      <p:cBhvr>
                                        <p:cTn id="19" dur="1000"/>
                                        <p:tgtEl>
                                          <p:spTgt spid="6"/>
                                        </p:tgtEl>
                                      </p:cBhvr>
                                    </p:animEffect>
                                  </p:childTnLst>
                                  <p:subTnLst>
                                    <p:audio>
                                      <p:cMediaNode>
                                        <p:cTn display="0" masterRel="sameClick">
                                          <p:stCondLst>
                                            <p:cond evt="begin" delay="0">
                                              <p:tn val="17"/>
                                            </p:cond>
                                          </p:stCondLst>
                                          <p:endCondLst>
                                            <p:cond evt="onStopAudio" delay="0">
                                              <p:tgtEl>
                                                <p:sldTgt/>
                                              </p:tgtEl>
                                            </p:cond>
                                          </p:endCondLst>
                                        </p:cTn>
                                        <p:tgtEl>
                                          <p:sndTgt r:embed="rId2" name="camera.wav"/>
                                        </p:tgtEl>
                                      </p:cMediaNode>
                                    </p:audio>
                                  </p:subTnLst>
                                </p:cTn>
                              </p:par>
                            </p:childTnLst>
                          </p:cTn>
                        </p:par>
                        <p:par>
                          <p:cTn id="20" fill="hold" nodeType="afterGroup">
                            <p:stCondLst>
                              <p:cond delay="4000"/>
                            </p:stCondLst>
                            <p:childTnLst>
                              <p:par>
                                <p:cTn id="21" presetID="9" presetClass="entr" presetSubtype="0" fill="hold" grpId="0" nodeType="afterEffect">
                                  <p:stCondLst>
                                    <p:cond delay="0"/>
                                  </p:stCondLst>
                                  <p:childTnLst>
                                    <p:set>
                                      <p:cBhvr>
                                        <p:cTn id="22" dur="1" fill="hold">
                                          <p:stCondLst>
                                            <p:cond delay="0"/>
                                          </p:stCondLst>
                                        </p:cTn>
                                        <p:tgtEl>
                                          <p:spTgt spid="37"/>
                                        </p:tgtEl>
                                        <p:attrNameLst>
                                          <p:attrName>style.visibility</p:attrName>
                                        </p:attrNameLst>
                                      </p:cBhvr>
                                      <p:to>
                                        <p:strVal val="visible"/>
                                      </p:to>
                                    </p:set>
                                    <p:animEffect transition="in" filter="dissolve">
                                      <p:cBhvr>
                                        <p:cTn id="23"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24" restart="whenNotActive" fill="hold" evtFilter="cancelBubble" nodeType="interactiveSeq">
                <p:stCondLst>
                  <p:cond evt="onClick" delay="0">
                    <p:tgtEl>
                      <p:spTgt spid="37"/>
                    </p:tgtEl>
                  </p:cond>
                </p:stCondLst>
                <p:endSync evt="end" delay="0">
                  <p:rtn val="all"/>
                </p:endSync>
                <p:childTnLst>
                  <p:par>
                    <p:cTn id="25" fill="hold" nodeType="clickPar">
                      <p:stCondLst>
                        <p:cond delay="0"/>
                      </p:stCondLst>
                      <p:childTnLst>
                        <p:par>
                          <p:cTn id="26" fill="hold" nodeType="withGroup">
                            <p:stCondLst>
                              <p:cond delay="0"/>
                            </p:stCondLst>
                            <p:childTnLst>
                              <p:par>
                                <p:cTn id="27" presetID="21" presetClass="entr" presetSubtype="4" fill="hold" nodeType="clickEffect">
                                  <p:stCondLst>
                                    <p:cond delay="0"/>
                                  </p:stCondLst>
                                  <p:childTnLst>
                                    <p:set>
                                      <p:cBhvr>
                                        <p:cTn id="28" dur="1" fill="hold">
                                          <p:stCondLst>
                                            <p:cond delay="0"/>
                                          </p:stCondLst>
                                        </p:cTn>
                                        <p:tgtEl>
                                          <p:spTgt spid="9"/>
                                        </p:tgtEl>
                                        <p:attrNameLst>
                                          <p:attrName>style.visibility</p:attrName>
                                        </p:attrNameLst>
                                      </p:cBhvr>
                                      <p:to>
                                        <p:strVal val="visible"/>
                                      </p:to>
                                    </p:set>
                                    <p:animEffect transition="in" filter="wheel(4)">
                                      <p:cBhvr>
                                        <p:cTn id="29" dur="2000"/>
                                        <p:tgtEl>
                                          <p:spTgt spid="9"/>
                                        </p:tgtEl>
                                      </p:cBhvr>
                                    </p:animEffect>
                                  </p:childTnLst>
                                  <p:subTnLst>
                                    <p:audio>
                                      <p:cMediaNode>
                                        <p:cTn display="0" masterRel="sameClick">
                                          <p:stCondLst>
                                            <p:cond evt="begin" delay="0">
                                              <p:tn val="27"/>
                                            </p:cond>
                                          </p:stCondLst>
                                          <p:endCondLst>
                                            <p:cond evt="onStopAudio" delay="0">
                                              <p:tgtEl>
                                                <p:sldTgt/>
                                              </p:tgtEl>
                                            </p:cond>
                                          </p:endCondLst>
                                        </p:cTn>
                                        <p:tgtEl>
                                          <p:sndTgt r:embed="rId3" name="dap_an2.wav"/>
                                        </p:tgtEl>
                                      </p:cMediaNode>
                                    </p:audio>
                                  </p:subTnLst>
                                </p:cTn>
                              </p:par>
                            </p:childTnLst>
                          </p:cTn>
                        </p:par>
                      </p:childTnLst>
                    </p:cTn>
                  </p:par>
                </p:childTnLst>
              </p:cTn>
              <p:nextCondLst>
                <p:cond evt="onClick" delay="0">
                  <p:tgtEl>
                    <p:spTgt spid="37"/>
                  </p:tgtEl>
                </p:cond>
              </p:nextCondLst>
            </p:seq>
          </p:childTnLst>
        </p:cTn>
      </p:par>
    </p:tnLst>
    <p:bldLst>
      <p:bldP spid="37"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p:cNvSpPr/>
          <p:nvPr/>
        </p:nvSpPr>
        <p:spPr>
          <a:xfrm>
            <a:off x="-48986" y="0"/>
            <a:ext cx="12240986" cy="6858000"/>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anchor="ctr"/>
          <a:lstStyle/>
          <a:p>
            <a:pPr algn="ctr">
              <a:defRPr/>
            </a:pPr>
            <a:endParaRPr lang="en-US" sz="1200"/>
          </a:p>
        </p:txBody>
      </p:sp>
      <p:grpSp>
        <p:nvGrpSpPr>
          <p:cNvPr id="2" name="Group 34"/>
          <p:cNvGrpSpPr>
            <a:grpSpLocks/>
          </p:cNvGrpSpPr>
          <p:nvPr/>
        </p:nvGrpSpPr>
        <p:grpSpPr bwMode="auto">
          <a:xfrm>
            <a:off x="-48986" y="2613480"/>
            <a:ext cx="12240986" cy="800100"/>
            <a:chOff x="1104" y="1632"/>
            <a:chExt cx="5466" cy="432"/>
          </a:xfrm>
        </p:grpSpPr>
        <p:sp>
          <p:nvSpPr>
            <p:cNvPr id="7"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algn="ctr">
                <a:defRPr/>
              </a:pPr>
              <a:r>
                <a:rPr lang="en-US" sz="2700" b="1">
                  <a:solidFill>
                    <a:srgbClr val="003300"/>
                  </a:solidFill>
                  <a:effectLst>
                    <a:outerShdw blurRad="38100" dist="38100" dir="2700000" algn="tl">
                      <a:srgbClr val="000000"/>
                    </a:outerShdw>
                  </a:effectLst>
                  <a:latin typeface="Times New Roman" pitchFamily="18" charset="0"/>
                  <a:cs typeface="Arial" charset="0"/>
                </a:rPr>
                <a:t>A</a:t>
              </a:r>
            </a:p>
          </p:txBody>
        </p:sp>
        <p:sp>
          <p:nvSpPr>
            <p:cNvPr id="8"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lvl="1" indent="-257175">
                <a:defRPr/>
              </a:pPr>
              <a:r>
                <a:rPr lang="vi-VN" sz="5400" b="1">
                  <a:latin typeface="Times New Roman" pitchFamily="18" charset="0"/>
                  <a:cs typeface="Times New Roman" pitchFamily="18" charset="0"/>
                </a:rPr>
                <a:t>Con Thiên Chúa.</a:t>
              </a:r>
            </a:p>
          </p:txBody>
        </p:sp>
      </p:grpSp>
      <p:sp>
        <p:nvSpPr>
          <p:cNvPr id="37" name="Rounded Rectangle 36"/>
          <p:cNvSpPr/>
          <p:nvPr/>
        </p:nvSpPr>
        <p:spPr>
          <a:xfrm>
            <a:off x="5553074" y="6262914"/>
            <a:ext cx="1085850" cy="45720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b="1">
                <a:latin typeface="Times New Roman" panose="02020603050405020304" pitchFamily="18" charset="0"/>
                <a:cs typeface="Times New Roman" panose="02020603050405020304" pitchFamily="18" charset="0"/>
              </a:rPr>
              <a:t>Đáp án</a:t>
            </a:r>
          </a:p>
        </p:txBody>
      </p:sp>
      <p:grpSp>
        <p:nvGrpSpPr>
          <p:cNvPr id="3" name="Group 34"/>
          <p:cNvGrpSpPr>
            <a:grpSpLocks/>
          </p:cNvGrpSpPr>
          <p:nvPr/>
        </p:nvGrpSpPr>
        <p:grpSpPr bwMode="auto">
          <a:xfrm>
            <a:off x="-48986" y="3508829"/>
            <a:ext cx="12240986" cy="800100"/>
            <a:chOff x="1104" y="1632"/>
            <a:chExt cx="5466" cy="432"/>
          </a:xfrm>
        </p:grpSpPr>
        <p:sp>
          <p:nvSpPr>
            <p:cNvPr id="38"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algn="ctr">
                <a:defRPr/>
              </a:pPr>
              <a:r>
                <a:rPr lang="en-US" sz="2700" b="1">
                  <a:solidFill>
                    <a:srgbClr val="003300"/>
                  </a:solidFill>
                  <a:effectLst>
                    <a:outerShdw blurRad="38100" dist="38100" dir="2700000" algn="tl">
                      <a:srgbClr val="000000"/>
                    </a:outerShdw>
                  </a:effectLst>
                  <a:latin typeface="Times New Roman" pitchFamily="18" charset="0"/>
                  <a:cs typeface="Arial" charset="0"/>
                </a:rPr>
                <a:t>B</a:t>
              </a:r>
            </a:p>
          </p:txBody>
        </p:sp>
        <p:sp>
          <p:nvSpPr>
            <p:cNvPr id="39"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lvl="1" indent="-257175">
                <a:defRPr/>
              </a:pPr>
              <a:r>
                <a:rPr lang="vi-VN" sz="5400" b="1">
                  <a:latin typeface="Times New Roman" pitchFamily="18" charset="0"/>
                  <a:cs typeface="Times New Roman" pitchFamily="18" charset="0"/>
                </a:rPr>
                <a:t>Đấng Cứu Độ được.</a:t>
              </a:r>
            </a:p>
          </p:txBody>
        </p:sp>
      </p:grpSp>
      <p:grpSp>
        <p:nvGrpSpPr>
          <p:cNvPr id="5" name="Group 34"/>
          <p:cNvGrpSpPr>
            <a:grpSpLocks/>
          </p:cNvGrpSpPr>
          <p:nvPr/>
        </p:nvGrpSpPr>
        <p:grpSpPr bwMode="auto">
          <a:xfrm>
            <a:off x="-48984" y="4366079"/>
            <a:ext cx="12240986" cy="800100"/>
            <a:chOff x="1104" y="1632"/>
            <a:chExt cx="5466" cy="432"/>
          </a:xfrm>
        </p:grpSpPr>
        <p:sp>
          <p:nvSpPr>
            <p:cNvPr id="41"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algn="ctr">
                <a:defRPr/>
              </a:pPr>
              <a:r>
                <a:rPr lang="en-US" sz="2700" b="1">
                  <a:solidFill>
                    <a:srgbClr val="003300"/>
                  </a:solidFill>
                  <a:effectLst>
                    <a:outerShdw blurRad="38100" dist="38100" dir="2700000" algn="tl">
                      <a:srgbClr val="000000"/>
                    </a:outerShdw>
                  </a:effectLst>
                  <a:latin typeface="Times New Roman" pitchFamily="18" charset="0"/>
                  <a:cs typeface="Arial" charset="0"/>
                </a:rPr>
                <a:t>C</a:t>
              </a:r>
            </a:p>
          </p:txBody>
        </p:sp>
        <p:sp>
          <p:nvSpPr>
            <p:cNvPr id="42"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lvl="1" indent="-257175">
                <a:defRPr/>
              </a:pPr>
              <a:r>
                <a:rPr lang="vi-VN" sz="5400" b="1">
                  <a:latin typeface="Times New Roman" pitchFamily="18" charset="0"/>
                  <a:cs typeface="Times New Roman" pitchFamily="18" charset="0"/>
                </a:rPr>
                <a:t>Đấng Thiên Chúa.</a:t>
              </a:r>
            </a:p>
          </p:txBody>
        </p:sp>
      </p:grpSp>
      <p:grpSp>
        <p:nvGrpSpPr>
          <p:cNvPr id="6" name="Group 34"/>
          <p:cNvGrpSpPr>
            <a:grpSpLocks/>
          </p:cNvGrpSpPr>
          <p:nvPr/>
        </p:nvGrpSpPr>
        <p:grpSpPr bwMode="auto">
          <a:xfrm>
            <a:off x="-48965" y="5223329"/>
            <a:ext cx="12240864" cy="800100"/>
            <a:chOff x="1104" y="1632"/>
            <a:chExt cx="4783" cy="432"/>
          </a:xfrm>
        </p:grpSpPr>
        <p:sp>
          <p:nvSpPr>
            <p:cNvPr id="44" name="AutoShape 35"/>
            <p:cNvSpPr>
              <a:spLocks noChangeArrowheads="1"/>
            </p:cNvSpPr>
            <p:nvPr/>
          </p:nvSpPr>
          <p:spPr bwMode="auto">
            <a:xfrm>
              <a:off x="1104" y="1632"/>
              <a:ext cx="378"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algn="ctr">
                <a:defRPr/>
              </a:pPr>
              <a:r>
                <a:rPr lang="en-US" sz="2700" b="1">
                  <a:solidFill>
                    <a:srgbClr val="003300"/>
                  </a:solidFill>
                  <a:effectLst>
                    <a:outerShdw blurRad="38100" dist="38100" dir="2700000" algn="tl">
                      <a:srgbClr val="000000"/>
                    </a:outerShdw>
                  </a:effectLst>
                  <a:latin typeface="Times New Roman" pitchFamily="18" charset="0"/>
                  <a:cs typeface="Arial" charset="0"/>
                </a:rPr>
                <a:t>D</a:t>
              </a:r>
            </a:p>
          </p:txBody>
        </p:sp>
        <p:sp>
          <p:nvSpPr>
            <p:cNvPr id="45" name="Rounded Rectangle 12"/>
            <p:cNvSpPr>
              <a:spLocks noChangeArrowheads="1"/>
            </p:cNvSpPr>
            <p:nvPr/>
          </p:nvSpPr>
          <p:spPr bwMode="auto">
            <a:xfrm>
              <a:off x="1524" y="1632"/>
              <a:ext cx="4363"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lvl="1" indent="-257175">
                <a:defRPr/>
              </a:pPr>
              <a:r>
                <a:rPr lang="vi-VN" sz="5400" b="1">
                  <a:latin typeface="Times New Roman" pitchFamily="18" charset="0"/>
                  <a:cs typeface="Times New Roman" pitchFamily="18" charset="0"/>
                </a:rPr>
                <a:t>Chúa Cha.</a:t>
              </a:r>
              <a:endParaRPr lang="pt-BR" sz="5400" b="1">
                <a:latin typeface="Times New Roman" pitchFamily="18" charset="0"/>
                <a:cs typeface="Times New Roman" pitchFamily="18" charset="0"/>
              </a:endParaRPr>
            </a:p>
          </p:txBody>
        </p:sp>
      </p:grpSp>
      <p:grpSp>
        <p:nvGrpSpPr>
          <p:cNvPr id="9" name="Group 33"/>
          <p:cNvGrpSpPr>
            <a:grpSpLocks/>
          </p:cNvGrpSpPr>
          <p:nvPr/>
        </p:nvGrpSpPr>
        <p:grpSpPr bwMode="auto">
          <a:xfrm>
            <a:off x="-49072" y="4375207"/>
            <a:ext cx="12244018" cy="810056"/>
            <a:chOff x="-1907887" y="5435694"/>
            <a:chExt cx="10569633" cy="694319"/>
          </a:xfrm>
        </p:grpSpPr>
        <p:sp>
          <p:nvSpPr>
            <p:cNvPr id="19" name="AutoShape 46"/>
            <p:cNvSpPr>
              <a:spLocks noChangeArrowheads="1"/>
            </p:cNvSpPr>
            <p:nvPr/>
          </p:nvSpPr>
          <p:spPr bwMode="auto">
            <a:xfrm>
              <a:off x="-1907887" y="5435694"/>
              <a:ext cx="835154" cy="685800"/>
            </a:xfrm>
            <a:prstGeom prst="flowChartAlternateProcess">
              <a:avLst/>
            </a:prstGeom>
            <a:ln>
              <a:headEnd/>
              <a:tailEnd/>
            </a:ln>
          </p:spPr>
          <p:style>
            <a:lnRef idx="0">
              <a:schemeClr val="accent6"/>
            </a:lnRef>
            <a:fillRef idx="3">
              <a:schemeClr val="accent6"/>
            </a:fillRef>
            <a:effectRef idx="3">
              <a:schemeClr val="accent6"/>
            </a:effectRef>
            <a:fontRef idx="minor">
              <a:schemeClr val="lt1"/>
            </a:fontRef>
          </p:style>
          <p:txBody>
            <a:bodyPr wrap="none" anchor="ctr"/>
            <a:lstStyle/>
            <a:p>
              <a:pPr algn="ctr">
                <a:defRPr/>
              </a:pPr>
              <a:r>
                <a:rPr lang="en-US" sz="2700" b="1">
                  <a:solidFill>
                    <a:schemeClr val="bg1"/>
                  </a:solidFill>
                  <a:effectLst>
                    <a:outerShdw blurRad="38100" dist="38100" dir="2700000" algn="tl">
                      <a:srgbClr val="000000"/>
                    </a:outerShdw>
                  </a:effectLst>
                  <a:latin typeface="Times New Roman" pitchFamily="18" charset="0"/>
                  <a:cs typeface="Times New Roman" pitchFamily="18" charset="0"/>
                </a:rPr>
                <a:t>C</a:t>
              </a:r>
            </a:p>
          </p:txBody>
        </p:sp>
        <p:sp>
          <p:nvSpPr>
            <p:cNvPr id="33" name="Rounded Rectangle 12"/>
            <p:cNvSpPr>
              <a:spLocks noChangeArrowheads="1"/>
            </p:cNvSpPr>
            <p:nvPr/>
          </p:nvSpPr>
          <p:spPr bwMode="auto">
            <a:xfrm>
              <a:off x="-961797" y="5444213"/>
              <a:ext cx="9623543" cy="685800"/>
            </a:xfrm>
            <a:prstGeom prst="roundRect">
              <a:avLst>
                <a:gd name="adj" fmla="val 16667"/>
              </a:avLst>
            </a:prstGeom>
            <a:ln>
              <a:headEnd/>
              <a:tailEnd/>
            </a:ln>
          </p:spPr>
          <p:style>
            <a:lnRef idx="0">
              <a:schemeClr val="accent6"/>
            </a:lnRef>
            <a:fillRef idx="3">
              <a:schemeClr val="accent6"/>
            </a:fillRef>
            <a:effectRef idx="3">
              <a:schemeClr val="accent6"/>
            </a:effectRef>
            <a:fontRef idx="minor">
              <a:schemeClr val="lt1"/>
            </a:fontRef>
          </p:style>
          <p:txBody>
            <a:bodyPr anchor="ctr"/>
            <a:lstStyle/>
            <a:p>
              <a:pPr lvl="1" indent="-257175">
                <a:defRPr/>
              </a:pPr>
              <a:r>
                <a:rPr lang="vi-VN" sz="5400" b="1">
                  <a:latin typeface="Times New Roman" pitchFamily="18" charset="0"/>
                  <a:cs typeface="Times New Roman" pitchFamily="18" charset="0"/>
                </a:rPr>
                <a:t>Đấng Thiên Chúa.</a:t>
              </a:r>
            </a:p>
          </p:txBody>
        </p:sp>
      </p:grpSp>
      <p:sp>
        <p:nvSpPr>
          <p:cNvPr id="10" name="Rectangle 9">
            <a:extLst>
              <a:ext uri="{FF2B5EF4-FFF2-40B4-BE49-F238E27FC236}">
                <a16:creationId xmlns:a16="http://schemas.microsoft.com/office/drawing/2014/main" id="{C560D8AB-9919-419B-BEBB-D2009B70CB50}"/>
              </a:ext>
            </a:extLst>
          </p:cNvPr>
          <p:cNvSpPr/>
          <p:nvPr/>
        </p:nvSpPr>
        <p:spPr>
          <a:xfrm>
            <a:off x="-48986" y="0"/>
            <a:ext cx="12240986" cy="23740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a:r>
              <a:rPr lang="en-US" sz="4800" b="1">
                <a:latin typeface="Tahoma" panose="020B0604030504040204" pitchFamily="34" charset="0"/>
                <a:cs typeface="Tahoma" panose="020B0604030504040204" pitchFamily="34" charset="0"/>
              </a:rPr>
              <a:t>4. </a:t>
            </a:r>
            <a:r>
              <a:rPr lang="vi-VN" sz="4800" b="1">
                <a:solidFill>
                  <a:schemeClr val="tx1"/>
                </a:solidFill>
                <a:latin typeface="Tahoma" panose="020B0604030504040204" pitchFamily="34" charset="0"/>
                <a:cs typeface="Tahoma" panose="020B0604030504040204" pitchFamily="34" charset="0"/>
              </a:rPr>
              <a:t>Đối với Đức Giêsu, ông Gioan nói : “Tôi đã thấy, nên xin làm chứng thực rằng Người là </a:t>
            </a:r>
            <a:r>
              <a:rPr lang="vi-VN" sz="4800" b="1">
                <a:solidFill>
                  <a:srgbClr val="FF0000"/>
                </a:solidFill>
                <a:latin typeface="Tahoma" panose="020B0604030504040204" pitchFamily="34" charset="0"/>
                <a:cs typeface="Tahoma" panose="020B0604030504040204" pitchFamily="34" charset="0"/>
              </a:rPr>
              <a:t>… … … </a:t>
            </a:r>
            <a:r>
              <a:rPr lang="vi-VN" sz="4800" b="1">
                <a:solidFill>
                  <a:schemeClr val="tx1"/>
                </a:solidFill>
                <a:latin typeface="Tahoma" panose="020B0604030504040204" pitchFamily="34" charset="0"/>
                <a:cs typeface="Tahoma" panose="020B0604030504040204" pitchFamily="34" charset="0"/>
              </a:rPr>
              <a:t>tuyển chọn”.</a:t>
            </a:r>
            <a:endParaRPr lang="en-US" sz="4800">
              <a:solidFill>
                <a:srgbClr val="FF0000"/>
              </a:solidFill>
              <a:latin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59198882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4" presetClass="entr" presetSubtype="16"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1000"/>
                                        <p:tgtEl>
                                          <p:spTgt spid="2"/>
                                        </p:tgtEl>
                                      </p:cBhvr>
                                    </p:animEffect>
                                  </p:childTnLst>
                                  <p:subTnLst>
                                    <p:audio>
                                      <p:cMediaNode>
                                        <p:cTn display="0" masterRel="sameClick">
                                          <p:stCondLst>
                                            <p:cond evt="begin" delay="0">
                                              <p:tn val="5"/>
                                            </p:cond>
                                          </p:stCondLst>
                                          <p:endCondLst>
                                            <p:cond evt="onStopAudio" delay="0">
                                              <p:tgtEl>
                                                <p:sldTgt/>
                                              </p:tgtEl>
                                            </p:cond>
                                          </p:endCondLst>
                                        </p:cTn>
                                        <p:tgtEl>
                                          <p:sndTgt r:embed="rId2" name="camera.wav"/>
                                        </p:tgtEl>
                                      </p:cMediaNode>
                                    </p:audio>
                                  </p:subTnLst>
                                </p:cTn>
                              </p:par>
                            </p:childTnLst>
                          </p:cTn>
                        </p:par>
                        <p:par>
                          <p:cTn id="8" fill="hold" nodeType="afterGroup">
                            <p:stCondLst>
                              <p:cond delay="1000"/>
                            </p:stCondLst>
                            <p:childTnLst>
                              <p:par>
                                <p:cTn id="9" presetID="4" presetClass="entr" presetSubtype="16" fill="hold"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box(in)">
                                      <p:cBhvr>
                                        <p:cTn id="11" dur="1000"/>
                                        <p:tgtEl>
                                          <p:spTgt spid="3"/>
                                        </p:tgtEl>
                                      </p:cBhvr>
                                    </p:animEffect>
                                  </p:childTnLst>
                                  <p:subTnLst>
                                    <p:audio>
                                      <p:cMediaNode>
                                        <p:cTn display="0" masterRel="sameClick">
                                          <p:stCondLst>
                                            <p:cond evt="begin" delay="0">
                                              <p:tn val="9"/>
                                            </p:cond>
                                          </p:stCondLst>
                                          <p:endCondLst>
                                            <p:cond evt="onStopAudio" delay="0">
                                              <p:tgtEl>
                                                <p:sldTgt/>
                                              </p:tgtEl>
                                            </p:cond>
                                          </p:endCondLst>
                                        </p:cTn>
                                        <p:tgtEl>
                                          <p:sndTgt r:embed="rId2" name="camera.wav"/>
                                        </p:tgtEl>
                                      </p:cMediaNode>
                                    </p:audio>
                                  </p:subTnLst>
                                </p:cTn>
                              </p:par>
                            </p:childTnLst>
                          </p:cTn>
                        </p:par>
                        <p:par>
                          <p:cTn id="12" fill="hold" nodeType="afterGroup">
                            <p:stCondLst>
                              <p:cond delay="2000"/>
                            </p:stCondLst>
                            <p:childTnLst>
                              <p:par>
                                <p:cTn id="13" presetID="4" presetClass="entr" presetSubtype="16" fill="hold" nodeType="after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box(in)">
                                      <p:cBhvr>
                                        <p:cTn id="15" dur="1000"/>
                                        <p:tgtEl>
                                          <p:spTgt spid="5"/>
                                        </p:tgtEl>
                                      </p:cBhvr>
                                    </p:animEffect>
                                  </p:childTnLst>
                                  <p:subTnLst>
                                    <p:audio>
                                      <p:cMediaNode>
                                        <p:cTn display="0" masterRel="sameClick">
                                          <p:stCondLst>
                                            <p:cond evt="begin" delay="0">
                                              <p:tn val="13"/>
                                            </p:cond>
                                          </p:stCondLst>
                                          <p:endCondLst>
                                            <p:cond evt="onStopAudio" delay="0">
                                              <p:tgtEl>
                                                <p:sldTgt/>
                                              </p:tgtEl>
                                            </p:cond>
                                          </p:endCondLst>
                                        </p:cTn>
                                        <p:tgtEl>
                                          <p:sndTgt r:embed="rId2" name="camera.wav"/>
                                        </p:tgtEl>
                                      </p:cMediaNode>
                                    </p:audio>
                                  </p:subTnLst>
                                </p:cTn>
                              </p:par>
                            </p:childTnLst>
                          </p:cTn>
                        </p:par>
                        <p:par>
                          <p:cTn id="16" fill="hold" nodeType="afterGroup">
                            <p:stCondLst>
                              <p:cond delay="3000"/>
                            </p:stCondLst>
                            <p:childTnLst>
                              <p:par>
                                <p:cTn id="17" presetID="4" presetClass="entr" presetSubtype="16" fill="hold" nodeType="after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box(in)">
                                      <p:cBhvr>
                                        <p:cTn id="19" dur="1000"/>
                                        <p:tgtEl>
                                          <p:spTgt spid="6"/>
                                        </p:tgtEl>
                                      </p:cBhvr>
                                    </p:animEffect>
                                  </p:childTnLst>
                                  <p:subTnLst>
                                    <p:audio>
                                      <p:cMediaNode>
                                        <p:cTn display="0" masterRel="sameClick">
                                          <p:stCondLst>
                                            <p:cond evt="begin" delay="0">
                                              <p:tn val="17"/>
                                            </p:cond>
                                          </p:stCondLst>
                                          <p:endCondLst>
                                            <p:cond evt="onStopAudio" delay="0">
                                              <p:tgtEl>
                                                <p:sldTgt/>
                                              </p:tgtEl>
                                            </p:cond>
                                          </p:endCondLst>
                                        </p:cTn>
                                        <p:tgtEl>
                                          <p:sndTgt r:embed="rId2" name="camera.wav"/>
                                        </p:tgtEl>
                                      </p:cMediaNode>
                                    </p:audio>
                                  </p:subTnLst>
                                </p:cTn>
                              </p:par>
                            </p:childTnLst>
                          </p:cTn>
                        </p:par>
                        <p:par>
                          <p:cTn id="20" fill="hold" nodeType="afterGroup">
                            <p:stCondLst>
                              <p:cond delay="4000"/>
                            </p:stCondLst>
                            <p:childTnLst>
                              <p:par>
                                <p:cTn id="21" presetID="9" presetClass="entr" presetSubtype="0" fill="hold" grpId="0" nodeType="afterEffect">
                                  <p:stCondLst>
                                    <p:cond delay="0"/>
                                  </p:stCondLst>
                                  <p:childTnLst>
                                    <p:set>
                                      <p:cBhvr>
                                        <p:cTn id="22" dur="1" fill="hold">
                                          <p:stCondLst>
                                            <p:cond delay="0"/>
                                          </p:stCondLst>
                                        </p:cTn>
                                        <p:tgtEl>
                                          <p:spTgt spid="37"/>
                                        </p:tgtEl>
                                        <p:attrNameLst>
                                          <p:attrName>style.visibility</p:attrName>
                                        </p:attrNameLst>
                                      </p:cBhvr>
                                      <p:to>
                                        <p:strVal val="visible"/>
                                      </p:to>
                                    </p:set>
                                    <p:animEffect transition="in" filter="dissolve">
                                      <p:cBhvr>
                                        <p:cTn id="23"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24" restart="whenNotActive" fill="hold" evtFilter="cancelBubble" nodeType="interactiveSeq">
                <p:stCondLst>
                  <p:cond evt="onClick" delay="0">
                    <p:tgtEl>
                      <p:spTgt spid="37"/>
                    </p:tgtEl>
                  </p:cond>
                </p:stCondLst>
                <p:endSync evt="end" delay="0">
                  <p:rtn val="all"/>
                </p:endSync>
                <p:childTnLst>
                  <p:par>
                    <p:cTn id="25" fill="hold" nodeType="clickPar">
                      <p:stCondLst>
                        <p:cond delay="0"/>
                      </p:stCondLst>
                      <p:childTnLst>
                        <p:par>
                          <p:cTn id="26" fill="hold" nodeType="withGroup">
                            <p:stCondLst>
                              <p:cond delay="0"/>
                            </p:stCondLst>
                            <p:childTnLst>
                              <p:par>
                                <p:cTn id="27" presetID="21" presetClass="entr" presetSubtype="4" fill="hold" nodeType="clickEffect">
                                  <p:stCondLst>
                                    <p:cond delay="0"/>
                                  </p:stCondLst>
                                  <p:childTnLst>
                                    <p:set>
                                      <p:cBhvr>
                                        <p:cTn id="28" dur="1" fill="hold">
                                          <p:stCondLst>
                                            <p:cond delay="0"/>
                                          </p:stCondLst>
                                        </p:cTn>
                                        <p:tgtEl>
                                          <p:spTgt spid="9"/>
                                        </p:tgtEl>
                                        <p:attrNameLst>
                                          <p:attrName>style.visibility</p:attrName>
                                        </p:attrNameLst>
                                      </p:cBhvr>
                                      <p:to>
                                        <p:strVal val="visible"/>
                                      </p:to>
                                    </p:set>
                                    <p:animEffect transition="in" filter="wheel(4)">
                                      <p:cBhvr>
                                        <p:cTn id="29" dur="2000"/>
                                        <p:tgtEl>
                                          <p:spTgt spid="9"/>
                                        </p:tgtEl>
                                      </p:cBhvr>
                                    </p:animEffect>
                                  </p:childTnLst>
                                  <p:subTnLst>
                                    <p:audio>
                                      <p:cMediaNode>
                                        <p:cTn display="0" masterRel="sameClick">
                                          <p:stCondLst>
                                            <p:cond evt="begin" delay="0">
                                              <p:tn val="27"/>
                                            </p:cond>
                                          </p:stCondLst>
                                          <p:endCondLst>
                                            <p:cond evt="onStopAudio" delay="0">
                                              <p:tgtEl>
                                                <p:sldTgt/>
                                              </p:tgtEl>
                                            </p:cond>
                                          </p:endCondLst>
                                        </p:cTn>
                                        <p:tgtEl>
                                          <p:sndTgt r:embed="rId3" name="dap_an2.wav"/>
                                        </p:tgtEl>
                                      </p:cMediaNode>
                                    </p:audio>
                                  </p:subTnLst>
                                </p:cTn>
                              </p:par>
                            </p:childTnLst>
                          </p:cTn>
                        </p:par>
                      </p:childTnLst>
                    </p:cTn>
                  </p:par>
                </p:childTnLst>
              </p:cTn>
              <p:nextCondLst>
                <p:cond evt="onClick" delay="0">
                  <p:tgtEl>
                    <p:spTgt spid="37"/>
                  </p:tgtEl>
                </p:cond>
              </p:nextCondLst>
            </p:seq>
          </p:childTnLst>
        </p:cTn>
      </p:par>
    </p:tnLst>
    <p:bldLst>
      <p:bldP spid="37"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p:cNvSpPr/>
          <p:nvPr/>
        </p:nvSpPr>
        <p:spPr>
          <a:xfrm>
            <a:off x="-48986" y="0"/>
            <a:ext cx="12240986" cy="6858000"/>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anchor="ctr"/>
          <a:lstStyle/>
          <a:p>
            <a:pPr algn="ctr">
              <a:defRPr/>
            </a:pPr>
            <a:endParaRPr lang="en-US" sz="1200"/>
          </a:p>
        </p:txBody>
      </p:sp>
      <p:grpSp>
        <p:nvGrpSpPr>
          <p:cNvPr id="2" name="Group 34"/>
          <p:cNvGrpSpPr>
            <a:grpSpLocks/>
          </p:cNvGrpSpPr>
          <p:nvPr/>
        </p:nvGrpSpPr>
        <p:grpSpPr bwMode="auto">
          <a:xfrm>
            <a:off x="-48986" y="2613480"/>
            <a:ext cx="12240986" cy="800100"/>
            <a:chOff x="1104" y="1632"/>
            <a:chExt cx="5466" cy="432"/>
          </a:xfrm>
        </p:grpSpPr>
        <p:sp>
          <p:nvSpPr>
            <p:cNvPr id="7"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algn="ctr">
                <a:defRPr/>
              </a:pPr>
              <a:r>
                <a:rPr lang="en-US" sz="2700" b="1">
                  <a:solidFill>
                    <a:srgbClr val="003300"/>
                  </a:solidFill>
                  <a:effectLst>
                    <a:outerShdw blurRad="38100" dist="38100" dir="2700000" algn="tl">
                      <a:srgbClr val="000000"/>
                    </a:outerShdw>
                  </a:effectLst>
                  <a:latin typeface="Times New Roman" pitchFamily="18" charset="0"/>
                  <a:cs typeface="Arial" charset="0"/>
                </a:rPr>
                <a:t>A</a:t>
              </a:r>
            </a:p>
          </p:txBody>
        </p:sp>
        <p:sp>
          <p:nvSpPr>
            <p:cNvPr id="8"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lvl="1" indent="-257175">
                <a:defRPr/>
              </a:pPr>
              <a:r>
                <a:rPr lang="vi-VN" sz="5400" b="1">
                  <a:latin typeface="Times New Roman" pitchFamily="18" charset="0"/>
                  <a:cs typeface="Times New Roman" pitchFamily="18" charset="0"/>
                </a:rPr>
                <a:t>Chiên Thiên Chúa.</a:t>
              </a:r>
            </a:p>
          </p:txBody>
        </p:sp>
      </p:grpSp>
      <p:sp>
        <p:nvSpPr>
          <p:cNvPr id="37" name="Rounded Rectangle 36"/>
          <p:cNvSpPr/>
          <p:nvPr/>
        </p:nvSpPr>
        <p:spPr>
          <a:xfrm>
            <a:off x="5553074" y="6262914"/>
            <a:ext cx="1085850" cy="45720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b="1">
                <a:latin typeface="Times New Roman" panose="02020603050405020304" pitchFamily="18" charset="0"/>
                <a:cs typeface="Times New Roman" panose="02020603050405020304" pitchFamily="18" charset="0"/>
              </a:rPr>
              <a:t>Đáp án</a:t>
            </a:r>
          </a:p>
        </p:txBody>
      </p:sp>
      <p:grpSp>
        <p:nvGrpSpPr>
          <p:cNvPr id="3" name="Group 34"/>
          <p:cNvGrpSpPr>
            <a:grpSpLocks/>
          </p:cNvGrpSpPr>
          <p:nvPr/>
        </p:nvGrpSpPr>
        <p:grpSpPr bwMode="auto">
          <a:xfrm>
            <a:off x="-48986" y="3508829"/>
            <a:ext cx="12240986" cy="800100"/>
            <a:chOff x="1104" y="1632"/>
            <a:chExt cx="5466" cy="432"/>
          </a:xfrm>
        </p:grpSpPr>
        <p:sp>
          <p:nvSpPr>
            <p:cNvPr id="38"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algn="ctr">
                <a:defRPr/>
              </a:pPr>
              <a:r>
                <a:rPr lang="en-US" sz="2700" b="1">
                  <a:solidFill>
                    <a:srgbClr val="003300"/>
                  </a:solidFill>
                  <a:effectLst>
                    <a:outerShdw blurRad="38100" dist="38100" dir="2700000" algn="tl">
                      <a:srgbClr val="000000"/>
                    </a:outerShdw>
                  </a:effectLst>
                  <a:latin typeface="Times New Roman" pitchFamily="18" charset="0"/>
                  <a:cs typeface="Arial" charset="0"/>
                </a:rPr>
                <a:t>B</a:t>
              </a:r>
            </a:p>
          </p:txBody>
        </p:sp>
        <p:sp>
          <p:nvSpPr>
            <p:cNvPr id="39"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lvl="1" indent="-257175">
                <a:defRPr/>
              </a:pPr>
              <a:r>
                <a:rPr lang="vi-VN" sz="5400" b="1">
                  <a:latin typeface="Times New Roman" pitchFamily="18" charset="0"/>
                  <a:cs typeface="Times New Roman" pitchFamily="18" charset="0"/>
                </a:rPr>
                <a:t>Con Thiên Chúa.</a:t>
              </a:r>
            </a:p>
          </p:txBody>
        </p:sp>
      </p:grpSp>
      <p:grpSp>
        <p:nvGrpSpPr>
          <p:cNvPr id="5" name="Group 34"/>
          <p:cNvGrpSpPr>
            <a:grpSpLocks/>
          </p:cNvGrpSpPr>
          <p:nvPr/>
        </p:nvGrpSpPr>
        <p:grpSpPr bwMode="auto">
          <a:xfrm>
            <a:off x="-48984" y="4366079"/>
            <a:ext cx="12240986" cy="800100"/>
            <a:chOff x="1104" y="1632"/>
            <a:chExt cx="5466" cy="432"/>
          </a:xfrm>
        </p:grpSpPr>
        <p:sp>
          <p:nvSpPr>
            <p:cNvPr id="41"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algn="ctr">
                <a:defRPr/>
              </a:pPr>
              <a:r>
                <a:rPr lang="en-US" sz="2700" b="1">
                  <a:solidFill>
                    <a:srgbClr val="003300"/>
                  </a:solidFill>
                  <a:effectLst>
                    <a:outerShdw blurRad="38100" dist="38100" dir="2700000" algn="tl">
                      <a:srgbClr val="000000"/>
                    </a:outerShdw>
                  </a:effectLst>
                  <a:latin typeface="Times New Roman" pitchFamily="18" charset="0"/>
                  <a:cs typeface="Arial" charset="0"/>
                </a:rPr>
                <a:t>C</a:t>
              </a:r>
            </a:p>
          </p:txBody>
        </p:sp>
        <p:sp>
          <p:nvSpPr>
            <p:cNvPr id="42"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lvl="1" indent="-257175">
                <a:defRPr/>
              </a:pPr>
              <a:r>
                <a:rPr lang="vi-VN" sz="5400" b="1">
                  <a:latin typeface="Times New Roman" pitchFamily="18" charset="0"/>
                  <a:cs typeface="Times New Roman" pitchFamily="18" charset="0"/>
                </a:rPr>
                <a:t>Đấng phải đến.</a:t>
              </a:r>
            </a:p>
          </p:txBody>
        </p:sp>
      </p:grpSp>
      <p:grpSp>
        <p:nvGrpSpPr>
          <p:cNvPr id="6" name="Group 34"/>
          <p:cNvGrpSpPr>
            <a:grpSpLocks/>
          </p:cNvGrpSpPr>
          <p:nvPr/>
        </p:nvGrpSpPr>
        <p:grpSpPr bwMode="auto">
          <a:xfrm>
            <a:off x="-48965" y="5223329"/>
            <a:ext cx="12240864" cy="800100"/>
            <a:chOff x="1104" y="1632"/>
            <a:chExt cx="4783" cy="432"/>
          </a:xfrm>
        </p:grpSpPr>
        <p:sp>
          <p:nvSpPr>
            <p:cNvPr id="44" name="AutoShape 35"/>
            <p:cNvSpPr>
              <a:spLocks noChangeArrowheads="1"/>
            </p:cNvSpPr>
            <p:nvPr/>
          </p:nvSpPr>
          <p:spPr bwMode="auto">
            <a:xfrm>
              <a:off x="1104" y="1632"/>
              <a:ext cx="378"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algn="ctr">
                <a:defRPr/>
              </a:pPr>
              <a:r>
                <a:rPr lang="en-US" sz="2700" b="1">
                  <a:solidFill>
                    <a:srgbClr val="003300"/>
                  </a:solidFill>
                  <a:effectLst>
                    <a:outerShdw blurRad="38100" dist="38100" dir="2700000" algn="tl">
                      <a:srgbClr val="000000"/>
                    </a:outerShdw>
                  </a:effectLst>
                  <a:latin typeface="Times New Roman" pitchFamily="18" charset="0"/>
                  <a:cs typeface="Arial" charset="0"/>
                </a:rPr>
                <a:t>D</a:t>
              </a:r>
            </a:p>
          </p:txBody>
        </p:sp>
        <p:sp>
          <p:nvSpPr>
            <p:cNvPr id="45" name="Rounded Rectangle 12"/>
            <p:cNvSpPr>
              <a:spLocks noChangeArrowheads="1"/>
            </p:cNvSpPr>
            <p:nvPr/>
          </p:nvSpPr>
          <p:spPr bwMode="auto">
            <a:xfrm>
              <a:off x="1524" y="1632"/>
              <a:ext cx="4363"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lvl="1" indent="-257175">
                <a:defRPr/>
              </a:pPr>
              <a:r>
                <a:rPr lang="vi-VN" sz="5400" b="1">
                  <a:latin typeface="Times New Roman" pitchFamily="18" charset="0"/>
                  <a:cs typeface="Times New Roman" pitchFamily="18" charset="0"/>
                </a:rPr>
                <a:t>Đấng Cứu Độ.</a:t>
              </a:r>
              <a:endParaRPr lang="vi-VN" sz="4800" b="1">
                <a:latin typeface="Times New Roman" pitchFamily="18" charset="0"/>
                <a:cs typeface="Times New Roman" pitchFamily="18" charset="0"/>
              </a:endParaRPr>
            </a:p>
          </p:txBody>
        </p:sp>
      </p:grpSp>
      <p:grpSp>
        <p:nvGrpSpPr>
          <p:cNvPr id="9" name="Group 33"/>
          <p:cNvGrpSpPr>
            <a:grpSpLocks/>
          </p:cNvGrpSpPr>
          <p:nvPr/>
        </p:nvGrpSpPr>
        <p:grpSpPr bwMode="auto">
          <a:xfrm>
            <a:off x="-48971" y="2603952"/>
            <a:ext cx="12242872" cy="801463"/>
            <a:chOff x="-1907887" y="3927016"/>
            <a:chExt cx="10568642" cy="686967"/>
          </a:xfrm>
        </p:grpSpPr>
        <p:sp>
          <p:nvSpPr>
            <p:cNvPr id="19" name="AutoShape 46"/>
            <p:cNvSpPr>
              <a:spLocks noChangeArrowheads="1"/>
            </p:cNvSpPr>
            <p:nvPr/>
          </p:nvSpPr>
          <p:spPr bwMode="auto">
            <a:xfrm>
              <a:off x="-1907887" y="3928183"/>
              <a:ext cx="835154" cy="685800"/>
            </a:xfrm>
            <a:prstGeom prst="flowChartAlternateProcess">
              <a:avLst/>
            </a:prstGeom>
            <a:ln>
              <a:headEnd/>
              <a:tailEnd/>
            </a:ln>
          </p:spPr>
          <p:style>
            <a:lnRef idx="0">
              <a:schemeClr val="accent6"/>
            </a:lnRef>
            <a:fillRef idx="3">
              <a:schemeClr val="accent6"/>
            </a:fillRef>
            <a:effectRef idx="3">
              <a:schemeClr val="accent6"/>
            </a:effectRef>
            <a:fontRef idx="minor">
              <a:schemeClr val="lt1"/>
            </a:fontRef>
          </p:style>
          <p:txBody>
            <a:bodyPr wrap="none" anchor="ctr"/>
            <a:lstStyle/>
            <a:p>
              <a:pPr algn="ctr">
                <a:defRPr/>
              </a:pPr>
              <a:r>
                <a:rPr lang="en-US" sz="2700" b="1">
                  <a:solidFill>
                    <a:schemeClr val="bg1"/>
                  </a:solidFill>
                  <a:effectLst>
                    <a:outerShdw blurRad="38100" dist="38100" dir="2700000" algn="tl">
                      <a:srgbClr val="000000"/>
                    </a:outerShdw>
                  </a:effectLst>
                  <a:latin typeface="Times New Roman" pitchFamily="18" charset="0"/>
                  <a:cs typeface="Times New Roman" pitchFamily="18" charset="0"/>
                </a:rPr>
                <a:t>A</a:t>
              </a:r>
            </a:p>
          </p:txBody>
        </p:sp>
        <p:sp>
          <p:nvSpPr>
            <p:cNvPr id="33" name="Rounded Rectangle 12"/>
            <p:cNvSpPr>
              <a:spLocks noChangeArrowheads="1"/>
            </p:cNvSpPr>
            <p:nvPr/>
          </p:nvSpPr>
          <p:spPr bwMode="auto">
            <a:xfrm>
              <a:off x="-962788" y="3927016"/>
              <a:ext cx="9623543" cy="685800"/>
            </a:xfrm>
            <a:prstGeom prst="roundRect">
              <a:avLst>
                <a:gd name="adj" fmla="val 16667"/>
              </a:avLst>
            </a:prstGeom>
            <a:ln>
              <a:headEnd/>
              <a:tailEnd/>
            </a:ln>
          </p:spPr>
          <p:style>
            <a:lnRef idx="0">
              <a:schemeClr val="accent6"/>
            </a:lnRef>
            <a:fillRef idx="3">
              <a:schemeClr val="accent6"/>
            </a:fillRef>
            <a:effectRef idx="3">
              <a:schemeClr val="accent6"/>
            </a:effectRef>
            <a:fontRef idx="minor">
              <a:schemeClr val="lt1"/>
            </a:fontRef>
          </p:style>
          <p:txBody>
            <a:bodyPr anchor="ctr"/>
            <a:lstStyle/>
            <a:p>
              <a:pPr lvl="1" indent="-257175">
                <a:defRPr/>
              </a:pPr>
              <a:r>
                <a:rPr lang="vi-VN" sz="5400" b="1">
                  <a:latin typeface="Times New Roman" pitchFamily="18" charset="0"/>
                  <a:cs typeface="Times New Roman" pitchFamily="18" charset="0"/>
                </a:rPr>
                <a:t>Chiên Thiên Chúa.</a:t>
              </a:r>
            </a:p>
          </p:txBody>
        </p:sp>
      </p:grpSp>
      <p:sp>
        <p:nvSpPr>
          <p:cNvPr id="10" name="Rectangle 9">
            <a:extLst>
              <a:ext uri="{FF2B5EF4-FFF2-40B4-BE49-F238E27FC236}">
                <a16:creationId xmlns:a16="http://schemas.microsoft.com/office/drawing/2014/main" id="{C560D8AB-9919-419B-BEBB-D2009B70CB50}"/>
              </a:ext>
            </a:extLst>
          </p:cNvPr>
          <p:cNvSpPr/>
          <p:nvPr/>
        </p:nvSpPr>
        <p:spPr>
          <a:xfrm>
            <a:off x="-48986" y="0"/>
            <a:ext cx="12240986" cy="23740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a:r>
              <a:rPr lang="en-US" sz="5000" b="1">
                <a:solidFill>
                  <a:schemeClr val="tx1"/>
                </a:solidFill>
                <a:latin typeface="Tahoma" panose="020B0604030504040204" pitchFamily="34" charset="0"/>
                <a:cs typeface="Tahoma" panose="020B0604030504040204" pitchFamily="34" charset="0"/>
              </a:rPr>
              <a:t>5. </a:t>
            </a:r>
            <a:r>
              <a:rPr lang="vi-VN" sz="5000" b="1">
                <a:solidFill>
                  <a:schemeClr val="tx1"/>
                </a:solidFill>
                <a:latin typeface="Tahoma" panose="020B0604030504040204" pitchFamily="34" charset="0"/>
                <a:cs typeface="Tahoma" panose="020B0604030504040204" pitchFamily="34" charset="0"/>
              </a:rPr>
              <a:t>Khi nhìn thấy Đức Giêsu, ông Gioan liền nói : “Đây là </a:t>
            </a:r>
            <a:r>
              <a:rPr lang="vi-VN" sz="5000" b="1">
                <a:solidFill>
                  <a:srgbClr val="FF0000"/>
                </a:solidFill>
                <a:latin typeface="Tahoma" panose="020B0604030504040204" pitchFamily="34" charset="0"/>
                <a:cs typeface="Tahoma" panose="020B0604030504040204" pitchFamily="34" charset="0"/>
              </a:rPr>
              <a:t>… … …</a:t>
            </a:r>
            <a:r>
              <a:rPr lang="vi-VN" sz="5000" b="1">
                <a:solidFill>
                  <a:schemeClr val="tx1"/>
                </a:solidFill>
                <a:latin typeface="Tahoma" panose="020B0604030504040204" pitchFamily="34" charset="0"/>
                <a:cs typeface="Tahoma" panose="020B0604030504040204" pitchFamily="34" charset="0"/>
              </a:rPr>
              <a:t>, đây Đấng xóa bỏ tội trần gian”.</a:t>
            </a:r>
            <a:endParaRPr lang="en-US" sz="5000">
              <a:solidFill>
                <a:srgbClr val="FF0000"/>
              </a:solidFill>
              <a:latin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418152151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4" presetClass="entr" presetSubtype="16"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1000"/>
                                        <p:tgtEl>
                                          <p:spTgt spid="2"/>
                                        </p:tgtEl>
                                      </p:cBhvr>
                                    </p:animEffect>
                                  </p:childTnLst>
                                  <p:subTnLst>
                                    <p:audio>
                                      <p:cMediaNode>
                                        <p:cTn display="0" masterRel="sameClick">
                                          <p:stCondLst>
                                            <p:cond evt="begin" delay="0">
                                              <p:tn val="5"/>
                                            </p:cond>
                                          </p:stCondLst>
                                          <p:endCondLst>
                                            <p:cond evt="onStopAudio" delay="0">
                                              <p:tgtEl>
                                                <p:sldTgt/>
                                              </p:tgtEl>
                                            </p:cond>
                                          </p:endCondLst>
                                        </p:cTn>
                                        <p:tgtEl>
                                          <p:sndTgt r:embed="rId2" name="camera.wav"/>
                                        </p:tgtEl>
                                      </p:cMediaNode>
                                    </p:audio>
                                  </p:subTnLst>
                                </p:cTn>
                              </p:par>
                            </p:childTnLst>
                          </p:cTn>
                        </p:par>
                        <p:par>
                          <p:cTn id="8" fill="hold" nodeType="afterGroup">
                            <p:stCondLst>
                              <p:cond delay="1000"/>
                            </p:stCondLst>
                            <p:childTnLst>
                              <p:par>
                                <p:cTn id="9" presetID="4" presetClass="entr" presetSubtype="16" fill="hold"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box(in)">
                                      <p:cBhvr>
                                        <p:cTn id="11" dur="1000"/>
                                        <p:tgtEl>
                                          <p:spTgt spid="3"/>
                                        </p:tgtEl>
                                      </p:cBhvr>
                                    </p:animEffect>
                                  </p:childTnLst>
                                  <p:subTnLst>
                                    <p:audio>
                                      <p:cMediaNode>
                                        <p:cTn display="0" masterRel="sameClick">
                                          <p:stCondLst>
                                            <p:cond evt="begin" delay="0">
                                              <p:tn val="9"/>
                                            </p:cond>
                                          </p:stCondLst>
                                          <p:endCondLst>
                                            <p:cond evt="onStopAudio" delay="0">
                                              <p:tgtEl>
                                                <p:sldTgt/>
                                              </p:tgtEl>
                                            </p:cond>
                                          </p:endCondLst>
                                        </p:cTn>
                                        <p:tgtEl>
                                          <p:sndTgt r:embed="rId2" name="camera.wav"/>
                                        </p:tgtEl>
                                      </p:cMediaNode>
                                    </p:audio>
                                  </p:subTnLst>
                                </p:cTn>
                              </p:par>
                            </p:childTnLst>
                          </p:cTn>
                        </p:par>
                        <p:par>
                          <p:cTn id="12" fill="hold" nodeType="afterGroup">
                            <p:stCondLst>
                              <p:cond delay="2000"/>
                            </p:stCondLst>
                            <p:childTnLst>
                              <p:par>
                                <p:cTn id="13" presetID="4" presetClass="entr" presetSubtype="16" fill="hold" nodeType="after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box(in)">
                                      <p:cBhvr>
                                        <p:cTn id="15" dur="1000"/>
                                        <p:tgtEl>
                                          <p:spTgt spid="5"/>
                                        </p:tgtEl>
                                      </p:cBhvr>
                                    </p:animEffect>
                                  </p:childTnLst>
                                  <p:subTnLst>
                                    <p:audio>
                                      <p:cMediaNode>
                                        <p:cTn display="0" masterRel="sameClick">
                                          <p:stCondLst>
                                            <p:cond evt="begin" delay="0">
                                              <p:tn val="13"/>
                                            </p:cond>
                                          </p:stCondLst>
                                          <p:endCondLst>
                                            <p:cond evt="onStopAudio" delay="0">
                                              <p:tgtEl>
                                                <p:sldTgt/>
                                              </p:tgtEl>
                                            </p:cond>
                                          </p:endCondLst>
                                        </p:cTn>
                                        <p:tgtEl>
                                          <p:sndTgt r:embed="rId2" name="camera.wav"/>
                                        </p:tgtEl>
                                      </p:cMediaNode>
                                    </p:audio>
                                  </p:subTnLst>
                                </p:cTn>
                              </p:par>
                            </p:childTnLst>
                          </p:cTn>
                        </p:par>
                        <p:par>
                          <p:cTn id="16" fill="hold" nodeType="afterGroup">
                            <p:stCondLst>
                              <p:cond delay="3000"/>
                            </p:stCondLst>
                            <p:childTnLst>
                              <p:par>
                                <p:cTn id="17" presetID="4" presetClass="entr" presetSubtype="16" fill="hold" nodeType="after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box(in)">
                                      <p:cBhvr>
                                        <p:cTn id="19" dur="1000"/>
                                        <p:tgtEl>
                                          <p:spTgt spid="6"/>
                                        </p:tgtEl>
                                      </p:cBhvr>
                                    </p:animEffect>
                                  </p:childTnLst>
                                  <p:subTnLst>
                                    <p:audio>
                                      <p:cMediaNode>
                                        <p:cTn display="0" masterRel="sameClick">
                                          <p:stCondLst>
                                            <p:cond evt="begin" delay="0">
                                              <p:tn val="17"/>
                                            </p:cond>
                                          </p:stCondLst>
                                          <p:endCondLst>
                                            <p:cond evt="onStopAudio" delay="0">
                                              <p:tgtEl>
                                                <p:sldTgt/>
                                              </p:tgtEl>
                                            </p:cond>
                                          </p:endCondLst>
                                        </p:cTn>
                                        <p:tgtEl>
                                          <p:sndTgt r:embed="rId2" name="camera.wav"/>
                                        </p:tgtEl>
                                      </p:cMediaNode>
                                    </p:audio>
                                  </p:subTnLst>
                                </p:cTn>
                              </p:par>
                            </p:childTnLst>
                          </p:cTn>
                        </p:par>
                        <p:par>
                          <p:cTn id="20" fill="hold" nodeType="afterGroup">
                            <p:stCondLst>
                              <p:cond delay="4000"/>
                            </p:stCondLst>
                            <p:childTnLst>
                              <p:par>
                                <p:cTn id="21" presetID="9" presetClass="entr" presetSubtype="0" fill="hold" grpId="0" nodeType="afterEffect">
                                  <p:stCondLst>
                                    <p:cond delay="0"/>
                                  </p:stCondLst>
                                  <p:childTnLst>
                                    <p:set>
                                      <p:cBhvr>
                                        <p:cTn id="22" dur="1" fill="hold">
                                          <p:stCondLst>
                                            <p:cond delay="0"/>
                                          </p:stCondLst>
                                        </p:cTn>
                                        <p:tgtEl>
                                          <p:spTgt spid="37"/>
                                        </p:tgtEl>
                                        <p:attrNameLst>
                                          <p:attrName>style.visibility</p:attrName>
                                        </p:attrNameLst>
                                      </p:cBhvr>
                                      <p:to>
                                        <p:strVal val="visible"/>
                                      </p:to>
                                    </p:set>
                                    <p:animEffect transition="in" filter="dissolve">
                                      <p:cBhvr>
                                        <p:cTn id="23"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24" restart="whenNotActive" fill="hold" evtFilter="cancelBubble" nodeType="interactiveSeq">
                <p:stCondLst>
                  <p:cond evt="onClick" delay="0">
                    <p:tgtEl>
                      <p:spTgt spid="37"/>
                    </p:tgtEl>
                  </p:cond>
                </p:stCondLst>
                <p:endSync evt="end" delay="0">
                  <p:rtn val="all"/>
                </p:endSync>
                <p:childTnLst>
                  <p:par>
                    <p:cTn id="25" fill="hold" nodeType="clickPar">
                      <p:stCondLst>
                        <p:cond delay="0"/>
                      </p:stCondLst>
                      <p:childTnLst>
                        <p:par>
                          <p:cTn id="26" fill="hold" nodeType="withGroup">
                            <p:stCondLst>
                              <p:cond delay="0"/>
                            </p:stCondLst>
                            <p:childTnLst>
                              <p:par>
                                <p:cTn id="27" presetID="21" presetClass="entr" presetSubtype="4" fill="hold" nodeType="clickEffect">
                                  <p:stCondLst>
                                    <p:cond delay="0"/>
                                  </p:stCondLst>
                                  <p:childTnLst>
                                    <p:set>
                                      <p:cBhvr>
                                        <p:cTn id="28" dur="1" fill="hold">
                                          <p:stCondLst>
                                            <p:cond delay="0"/>
                                          </p:stCondLst>
                                        </p:cTn>
                                        <p:tgtEl>
                                          <p:spTgt spid="9"/>
                                        </p:tgtEl>
                                        <p:attrNameLst>
                                          <p:attrName>style.visibility</p:attrName>
                                        </p:attrNameLst>
                                      </p:cBhvr>
                                      <p:to>
                                        <p:strVal val="visible"/>
                                      </p:to>
                                    </p:set>
                                    <p:animEffect transition="in" filter="wheel(4)">
                                      <p:cBhvr>
                                        <p:cTn id="29" dur="2000"/>
                                        <p:tgtEl>
                                          <p:spTgt spid="9"/>
                                        </p:tgtEl>
                                      </p:cBhvr>
                                    </p:animEffect>
                                  </p:childTnLst>
                                  <p:subTnLst>
                                    <p:audio>
                                      <p:cMediaNode>
                                        <p:cTn display="0" masterRel="sameClick">
                                          <p:stCondLst>
                                            <p:cond evt="begin" delay="0">
                                              <p:tn val="27"/>
                                            </p:cond>
                                          </p:stCondLst>
                                          <p:endCondLst>
                                            <p:cond evt="onStopAudio" delay="0">
                                              <p:tgtEl>
                                                <p:sldTgt/>
                                              </p:tgtEl>
                                            </p:cond>
                                          </p:endCondLst>
                                        </p:cTn>
                                        <p:tgtEl>
                                          <p:sndTgt r:embed="rId3" name="dap_an2.wav"/>
                                        </p:tgtEl>
                                      </p:cMediaNode>
                                    </p:audio>
                                  </p:subTnLst>
                                </p:cTn>
                              </p:par>
                            </p:childTnLst>
                          </p:cTn>
                        </p:par>
                      </p:childTnLst>
                    </p:cTn>
                  </p:par>
                </p:childTnLst>
              </p:cTn>
              <p:nextCondLst>
                <p:cond evt="onClick" delay="0">
                  <p:tgtEl>
                    <p:spTgt spid="37"/>
                  </p:tgtEl>
                </p:cond>
              </p:nextCondLst>
            </p:seq>
          </p:childTnLst>
        </p:cTn>
      </p:par>
    </p:tnLst>
    <p:bldLst>
      <p:bldP spid="37"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AutoShape 9">
            <a:hlinkClick r:id="rId2" action="ppaction://hlinksldjump"/>
            <a:extLst>
              <a:ext uri="{FF2B5EF4-FFF2-40B4-BE49-F238E27FC236}">
                <a16:creationId xmlns:a16="http://schemas.microsoft.com/office/drawing/2014/main" id="{0775ACDF-5498-438B-ADF4-6E4265CCC8B3}"/>
              </a:ext>
            </a:extLst>
          </p:cNvPr>
          <p:cNvSpPr>
            <a:spLocks noChangeArrowheads="1"/>
          </p:cNvSpPr>
          <p:nvPr/>
        </p:nvSpPr>
        <p:spPr bwMode="auto">
          <a:xfrm>
            <a:off x="2432843" y="5860973"/>
            <a:ext cx="7326314" cy="864162"/>
          </a:xfrm>
          <a:prstGeom prst="flowChartAlternateProcess">
            <a:avLst/>
          </a:prstGeom>
          <a:solidFill>
            <a:srgbClr val="00B0F0"/>
          </a:solidFill>
          <a:ln>
            <a:headEnd/>
            <a:tailEnd/>
          </a:ln>
        </p:spPr>
        <p:style>
          <a:lnRef idx="1">
            <a:schemeClr val="accent4"/>
          </a:lnRef>
          <a:fillRef idx="3">
            <a:schemeClr val="accent4"/>
          </a:fillRef>
          <a:effectRef idx="2">
            <a:schemeClr val="accent4"/>
          </a:effectRef>
          <a:fontRef idx="minor">
            <a:schemeClr val="lt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en-US" sz="6000" b="1" i="0" u="none" strike="noStrike" kern="1200" cap="none" spc="0" normalizeH="0" baseline="0" noProof="0">
                <a:ln>
                  <a:noFill/>
                </a:ln>
                <a:solidFill>
                  <a:prstClr val="white"/>
                </a:solidFill>
                <a:effectLst>
                  <a:outerShdw blurRad="38100" dist="38100" dir="2700000" algn="tl">
                    <a:srgbClr val="000000"/>
                  </a:outerShdw>
                </a:effectLst>
                <a:uLnTx/>
                <a:uFillTx/>
                <a:latin typeface="Calibri" panose="020F0502020204030204"/>
                <a:ea typeface="+mn-ea"/>
                <a:cs typeface="+mn-cs"/>
              </a:rPr>
              <a:t>TÌM Ô CHỮ</a:t>
            </a:r>
          </a:p>
        </p:txBody>
      </p:sp>
      <p:sp>
        <p:nvSpPr>
          <p:cNvPr id="9" name="TextBox 8">
            <a:extLst>
              <a:ext uri="{FF2B5EF4-FFF2-40B4-BE49-F238E27FC236}">
                <a16:creationId xmlns:a16="http://schemas.microsoft.com/office/drawing/2014/main" id="{3BB1A946-900A-4620-B2C8-D9A3A88CE824}"/>
              </a:ext>
            </a:extLst>
          </p:cNvPr>
          <p:cNvSpPr txBox="1"/>
          <p:nvPr/>
        </p:nvSpPr>
        <p:spPr>
          <a:xfrm>
            <a:off x="10124662" y="447261"/>
            <a:ext cx="1441174" cy="595353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pic>
        <p:nvPicPr>
          <p:cNvPr id="3" name="Picture 2">
            <a:extLst>
              <a:ext uri="{FF2B5EF4-FFF2-40B4-BE49-F238E27FC236}">
                <a16:creationId xmlns:a16="http://schemas.microsoft.com/office/drawing/2014/main" id="{0797044F-B03E-4E2A-A6CD-B0F3D42940CD}"/>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2825095" y="447260"/>
            <a:ext cx="6560210" cy="5237443"/>
          </a:xfrm>
          <a:prstGeom prst="rect">
            <a:avLst/>
          </a:prstGeom>
          <a:solidFill>
            <a:srgbClr val="FFFFFF">
              <a:shade val="85000"/>
            </a:srgbClr>
          </a:solidFill>
          <a:ln w="190500"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sp>
        <p:nvSpPr>
          <p:cNvPr id="5" name="Scroll: Vertical 4">
            <a:extLst>
              <a:ext uri="{FF2B5EF4-FFF2-40B4-BE49-F238E27FC236}">
                <a16:creationId xmlns:a16="http://schemas.microsoft.com/office/drawing/2014/main" id="{35398723-3DF0-4762-BEAA-9E541F0B4922}"/>
              </a:ext>
            </a:extLst>
          </p:cNvPr>
          <p:cNvSpPr/>
          <p:nvPr/>
        </p:nvSpPr>
        <p:spPr>
          <a:xfrm>
            <a:off x="152355" y="447259"/>
            <a:ext cx="2280490" cy="4994001"/>
          </a:xfrm>
          <a:prstGeom prst="verticalScroll">
            <a:avLst/>
          </a:prstGeom>
          <a:solidFill>
            <a:srgbClr val="FFFF00"/>
          </a:solidFill>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HÃY</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TÌM</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KIẾM</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N</a:t>
            </a:r>
            <a:r>
              <a:rPr kumimoji="0" lang="vi-VN" sz="3200" b="1" i="0" u="none" strike="noStrike" kern="1200" cap="none" spc="0" normalizeH="0" baseline="0" noProof="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Ư</a:t>
            </a:r>
            <a:r>
              <a:rPr kumimoji="0" lang="en-US" sz="3200" b="1" i="0" u="none" strike="noStrike" kern="1200" cap="none" spc="0" normalizeH="0" baseline="0" noProof="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ỚC</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CHÚA</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TR</a:t>
            </a:r>
            <a:r>
              <a:rPr kumimoji="0" lang="vi-VN" sz="3200" b="1" i="0" u="none" strike="noStrike" kern="1200" cap="none" spc="0" normalizeH="0" baseline="0" noProof="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Ư</a:t>
            </a:r>
            <a:r>
              <a:rPr kumimoji="0" lang="en-US" sz="3200" b="1" i="0" u="none" strike="noStrike" kern="1200" cap="none" spc="0" normalizeH="0" baseline="0" noProof="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ỚC</a:t>
            </a:r>
          </a:p>
        </p:txBody>
      </p:sp>
      <p:sp>
        <p:nvSpPr>
          <p:cNvPr id="6" name="Scroll: Vertical 5">
            <a:extLst>
              <a:ext uri="{FF2B5EF4-FFF2-40B4-BE49-F238E27FC236}">
                <a16:creationId xmlns:a16="http://schemas.microsoft.com/office/drawing/2014/main" id="{9747D647-B092-4090-B09A-A617286477FC}"/>
              </a:ext>
            </a:extLst>
          </p:cNvPr>
          <p:cNvSpPr/>
          <p:nvPr/>
        </p:nvSpPr>
        <p:spPr>
          <a:xfrm>
            <a:off x="9777555" y="447259"/>
            <a:ext cx="2262090" cy="4994001"/>
          </a:xfrm>
          <a:prstGeom prst="verticalScroll">
            <a:avLst/>
          </a:prstGeom>
          <a:solidFill>
            <a:srgbClr val="FFFF00"/>
          </a:solidFill>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a:ln>
                  <a:noFill/>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MỌI</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a:ln>
                  <a:noFill/>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SỰ</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a:ln>
                  <a:noFill/>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NG</a:t>
            </a:r>
            <a:r>
              <a:rPr kumimoji="0" lang="vi-VN" sz="3200" b="1" i="0" u="none" strike="noStrike" kern="1200" cap="none" spc="0" normalizeH="0" baseline="0" noProof="0">
                <a:ln>
                  <a:noFill/>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Ư</a:t>
            </a:r>
            <a:r>
              <a:rPr kumimoji="0" lang="en-US" sz="3200" b="1" i="0" u="none" strike="noStrike" kern="1200" cap="none" spc="0" normalizeH="0" baseline="0" noProof="0">
                <a:ln>
                  <a:noFill/>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ỜI</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a:ln>
                  <a:noFill/>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SẼ</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a:ln>
                  <a:noFill/>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LO</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a:ln>
                  <a:noFill/>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CHO</a:t>
            </a:r>
          </a:p>
        </p:txBody>
      </p:sp>
    </p:spTree>
    <p:extLst>
      <p:ext uri="{BB962C8B-B14F-4D97-AF65-F5344CB8AC3E}">
        <p14:creationId xmlns:p14="http://schemas.microsoft.com/office/powerpoint/2010/main" val="20269206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5" presetClass="entr" presetSubtype="0" fill="hold" grpId="0" nodeType="afterEffect">
                                  <p:stCondLst>
                                    <p:cond delay="0"/>
                                  </p:stCondLst>
                                  <p:iterate type="lt">
                                    <p:tmPct val="10000"/>
                                  </p:iterate>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anim calcmode="lin" valueType="num">
                                      <p:cBhvr>
                                        <p:cTn id="8" dur="500" fill="hold"/>
                                        <p:tgtEl>
                                          <p:spTgt spid="10"/>
                                        </p:tgtEl>
                                        <p:attrNameLst>
                                          <p:attrName>ppt_w</p:attrName>
                                        </p:attrNameLst>
                                      </p:cBhvr>
                                      <p:tavLst>
                                        <p:tav tm="0" fmla="#ppt_w*sin(2.5*pi*$)">
                                          <p:val>
                                            <p:fltVal val="0"/>
                                          </p:val>
                                        </p:tav>
                                        <p:tav tm="100000">
                                          <p:val>
                                            <p:fltVal val="1"/>
                                          </p:val>
                                        </p:tav>
                                      </p:tavLst>
                                    </p:anim>
                                    <p:anim calcmode="lin" valueType="num">
                                      <p:cBhvr>
                                        <p:cTn id="9" dur="500" fill="hold"/>
                                        <p:tgtEl>
                                          <p:spTgt spid="10"/>
                                        </p:tgtEl>
                                        <p:attrNameLst>
                                          <p:attrName>ppt_h</p:attrName>
                                        </p:attrNameLst>
                                      </p:cBhvr>
                                      <p:tavLst>
                                        <p:tav tm="0">
                                          <p:val>
                                            <p:strVal val="#ppt_h"/>
                                          </p:val>
                                        </p:tav>
                                        <p:tav tm="100000">
                                          <p:val>
                                            <p:strVal val="#ppt_h"/>
                                          </p:val>
                                        </p:tav>
                                      </p:tavLst>
                                    </p:anim>
                                  </p:childTnLst>
                                </p:cTn>
                              </p:par>
                            </p:childTnLst>
                          </p:cTn>
                        </p:par>
                        <p:par>
                          <p:cTn id="10" fill="hold">
                            <p:stCondLst>
                              <p:cond delay="800"/>
                            </p:stCondLst>
                            <p:childTnLst>
                              <p:par>
                                <p:cTn id="11" presetID="22" presetClass="entr" presetSubtype="1" fill="hold" grpId="0" nodeType="after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wipe(up)">
                                      <p:cBhvr>
                                        <p:cTn id="13" dur="500"/>
                                        <p:tgtEl>
                                          <p:spTgt spid="5"/>
                                        </p:tgtEl>
                                      </p:cBhvr>
                                    </p:animEffect>
                                  </p:childTnLst>
                                </p:cTn>
                              </p:par>
                            </p:childTnLst>
                          </p:cTn>
                        </p:par>
                        <p:par>
                          <p:cTn id="14" fill="hold">
                            <p:stCondLst>
                              <p:cond delay="1300"/>
                            </p:stCondLst>
                            <p:childTnLst>
                              <p:par>
                                <p:cTn id="15" presetID="22" presetClass="entr" presetSubtype="1" fill="hold" grpId="0" nodeType="after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wipe(up)">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5" grpId="0" animBg="1"/>
      <p:bldP spid="6"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1">
            <a:extLst>
              <a:ext uri="{FF2B5EF4-FFF2-40B4-BE49-F238E27FC236}">
                <a16:creationId xmlns:a16="http://schemas.microsoft.com/office/drawing/2014/main" id="{D721C701-DEA9-4953-9AE0-9724C9955AF2}"/>
              </a:ext>
            </a:extLst>
          </p:cNvPr>
          <p:cNvSpPr/>
          <p:nvPr/>
        </p:nvSpPr>
        <p:spPr>
          <a:xfrm>
            <a:off x="68705" y="12892"/>
            <a:ext cx="880196" cy="641241"/>
          </a:xfrm>
          <a:prstGeom prst="hear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a:t>1</a:t>
            </a:r>
            <a:endParaRPr lang="vi-VN" sz="4000" b="1"/>
          </a:p>
        </p:txBody>
      </p:sp>
      <p:sp>
        <p:nvSpPr>
          <p:cNvPr id="148" name="C2">
            <a:extLst>
              <a:ext uri="{FF2B5EF4-FFF2-40B4-BE49-F238E27FC236}">
                <a16:creationId xmlns:a16="http://schemas.microsoft.com/office/drawing/2014/main" id="{5DA30047-9529-4C3E-9772-18B84296F03E}"/>
              </a:ext>
            </a:extLst>
          </p:cNvPr>
          <p:cNvSpPr/>
          <p:nvPr/>
        </p:nvSpPr>
        <p:spPr>
          <a:xfrm>
            <a:off x="68705" y="684131"/>
            <a:ext cx="880196" cy="641241"/>
          </a:xfrm>
          <a:prstGeom prst="hear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a:t>2</a:t>
            </a:r>
            <a:endParaRPr lang="vi-VN" sz="4000" b="1"/>
          </a:p>
        </p:txBody>
      </p:sp>
      <p:sp>
        <p:nvSpPr>
          <p:cNvPr id="149" name="C3">
            <a:extLst>
              <a:ext uri="{FF2B5EF4-FFF2-40B4-BE49-F238E27FC236}">
                <a16:creationId xmlns:a16="http://schemas.microsoft.com/office/drawing/2014/main" id="{A8D9E899-0A1F-44DE-9367-F34351CD13A1}"/>
              </a:ext>
            </a:extLst>
          </p:cNvPr>
          <p:cNvSpPr/>
          <p:nvPr/>
        </p:nvSpPr>
        <p:spPr>
          <a:xfrm>
            <a:off x="68705" y="1332804"/>
            <a:ext cx="880196" cy="641241"/>
          </a:xfrm>
          <a:prstGeom prst="hear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a:t>3</a:t>
            </a:r>
            <a:endParaRPr lang="vi-VN" sz="4000" b="1"/>
          </a:p>
        </p:txBody>
      </p:sp>
      <p:sp>
        <p:nvSpPr>
          <p:cNvPr id="150" name="C4">
            <a:extLst>
              <a:ext uri="{FF2B5EF4-FFF2-40B4-BE49-F238E27FC236}">
                <a16:creationId xmlns:a16="http://schemas.microsoft.com/office/drawing/2014/main" id="{A284E94A-99FF-4AF0-9E2A-C51941AF41AD}"/>
              </a:ext>
            </a:extLst>
          </p:cNvPr>
          <p:cNvSpPr/>
          <p:nvPr/>
        </p:nvSpPr>
        <p:spPr>
          <a:xfrm>
            <a:off x="69850" y="1953689"/>
            <a:ext cx="880196" cy="641241"/>
          </a:xfrm>
          <a:prstGeom prst="hear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a:t>4</a:t>
            </a:r>
            <a:endParaRPr lang="vi-VN" sz="4000" b="1"/>
          </a:p>
        </p:txBody>
      </p:sp>
      <p:sp>
        <p:nvSpPr>
          <p:cNvPr id="151" name="C5">
            <a:extLst>
              <a:ext uri="{FF2B5EF4-FFF2-40B4-BE49-F238E27FC236}">
                <a16:creationId xmlns:a16="http://schemas.microsoft.com/office/drawing/2014/main" id="{9BFBF487-2FFA-4A77-9EA0-B19BD22521E8}"/>
              </a:ext>
            </a:extLst>
          </p:cNvPr>
          <p:cNvSpPr/>
          <p:nvPr/>
        </p:nvSpPr>
        <p:spPr>
          <a:xfrm>
            <a:off x="70145" y="2574230"/>
            <a:ext cx="880196" cy="641241"/>
          </a:xfrm>
          <a:prstGeom prst="hear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a:t>5</a:t>
            </a:r>
            <a:endParaRPr lang="vi-VN" sz="4000" b="1"/>
          </a:p>
        </p:txBody>
      </p:sp>
      <p:sp>
        <p:nvSpPr>
          <p:cNvPr id="51" name="C5">
            <a:extLst>
              <a:ext uri="{FF2B5EF4-FFF2-40B4-BE49-F238E27FC236}">
                <a16:creationId xmlns:a16="http://schemas.microsoft.com/office/drawing/2014/main" id="{EF1A1A8A-17F7-40ED-ABD6-0EA95C4153BD}"/>
              </a:ext>
            </a:extLst>
          </p:cNvPr>
          <p:cNvSpPr/>
          <p:nvPr/>
        </p:nvSpPr>
        <p:spPr>
          <a:xfrm>
            <a:off x="68705" y="3194768"/>
            <a:ext cx="880196" cy="641241"/>
          </a:xfrm>
          <a:prstGeom prst="hear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a:t>6</a:t>
            </a:r>
            <a:endParaRPr lang="vi-VN" sz="4000" b="1"/>
          </a:p>
        </p:txBody>
      </p:sp>
      <p:sp>
        <p:nvSpPr>
          <p:cNvPr id="71" name="C5">
            <a:extLst>
              <a:ext uri="{FF2B5EF4-FFF2-40B4-BE49-F238E27FC236}">
                <a16:creationId xmlns:a16="http://schemas.microsoft.com/office/drawing/2014/main" id="{256F90D4-A3D1-4452-BC1C-66AD0E97C033}"/>
              </a:ext>
            </a:extLst>
          </p:cNvPr>
          <p:cNvSpPr/>
          <p:nvPr/>
        </p:nvSpPr>
        <p:spPr>
          <a:xfrm>
            <a:off x="58590" y="3808287"/>
            <a:ext cx="880196" cy="641241"/>
          </a:xfrm>
          <a:prstGeom prst="hear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a:t>7</a:t>
            </a:r>
            <a:endParaRPr lang="vi-VN" sz="4000" b="1"/>
          </a:p>
        </p:txBody>
      </p:sp>
      <p:graphicFrame>
        <p:nvGraphicFramePr>
          <p:cNvPr id="2" name="Table 3">
            <a:extLst>
              <a:ext uri="{FF2B5EF4-FFF2-40B4-BE49-F238E27FC236}">
                <a16:creationId xmlns:a16="http://schemas.microsoft.com/office/drawing/2014/main" id="{831A6978-A2EC-4310-8056-4ADA6BB6D75C}"/>
              </a:ext>
            </a:extLst>
          </p:cNvPr>
          <p:cNvGraphicFramePr>
            <a:graphicFrameLocks noGrp="1"/>
          </p:cNvGraphicFramePr>
          <p:nvPr>
            <p:extLst>
              <p:ext uri="{D42A27DB-BD31-4B8C-83A1-F6EECF244321}">
                <p14:modId xmlns:p14="http://schemas.microsoft.com/office/powerpoint/2010/main" val="1866967197"/>
              </p:ext>
            </p:extLst>
          </p:nvPr>
        </p:nvGraphicFramePr>
        <p:xfrm>
          <a:off x="1123950" y="13910"/>
          <a:ext cx="9391648" cy="5120640"/>
        </p:xfrm>
        <a:graphic>
          <a:graphicData uri="http://schemas.openxmlformats.org/drawingml/2006/table">
            <a:tbl>
              <a:tblPr firstRow="1" bandRow="1">
                <a:tableStyleId>{5940675A-B579-460E-94D1-54222C63F5DA}</a:tableStyleId>
              </a:tblPr>
              <a:tblGrid>
                <a:gridCol w="670832">
                  <a:extLst>
                    <a:ext uri="{9D8B030D-6E8A-4147-A177-3AD203B41FA5}">
                      <a16:colId xmlns:a16="http://schemas.microsoft.com/office/drawing/2014/main" val="1477678043"/>
                    </a:ext>
                  </a:extLst>
                </a:gridCol>
                <a:gridCol w="670832">
                  <a:extLst>
                    <a:ext uri="{9D8B030D-6E8A-4147-A177-3AD203B41FA5}">
                      <a16:colId xmlns:a16="http://schemas.microsoft.com/office/drawing/2014/main" val="2356153170"/>
                    </a:ext>
                  </a:extLst>
                </a:gridCol>
                <a:gridCol w="670832">
                  <a:extLst>
                    <a:ext uri="{9D8B030D-6E8A-4147-A177-3AD203B41FA5}">
                      <a16:colId xmlns:a16="http://schemas.microsoft.com/office/drawing/2014/main" val="535985818"/>
                    </a:ext>
                  </a:extLst>
                </a:gridCol>
                <a:gridCol w="670832">
                  <a:extLst>
                    <a:ext uri="{9D8B030D-6E8A-4147-A177-3AD203B41FA5}">
                      <a16:colId xmlns:a16="http://schemas.microsoft.com/office/drawing/2014/main" val="1743134784"/>
                    </a:ext>
                  </a:extLst>
                </a:gridCol>
                <a:gridCol w="670832">
                  <a:extLst>
                    <a:ext uri="{9D8B030D-6E8A-4147-A177-3AD203B41FA5}">
                      <a16:colId xmlns:a16="http://schemas.microsoft.com/office/drawing/2014/main" val="4137164561"/>
                    </a:ext>
                  </a:extLst>
                </a:gridCol>
                <a:gridCol w="670832">
                  <a:extLst>
                    <a:ext uri="{9D8B030D-6E8A-4147-A177-3AD203B41FA5}">
                      <a16:colId xmlns:a16="http://schemas.microsoft.com/office/drawing/2014/main" val="3948434602"/>
                    </a:ext>
                  </a:extLst>
                </a:gridCol>
                <a:gridCol w="670832">
                  <a:extLst>
                    <a:ext uri="{9D8B030D-6E8A-4147-A177-3AD203B41FA5}">
                      <a16:colId xmlns:a16="http://schemas.microsoft.com/office/drawing/2014/main" val="2886751452"/>
                    </a:ext>
                  </a:extLst>
                </a:gridCol>
                <a:gridCol w="670832">
                  <a:extLst>
                    <a:ext uri="{9D8B030D-6E8A-4147-A177-3AD203B41FA5}">
                      <a16:colId xmlns:a16="http://schemas.microsoft.com/office/drawing/2014/main" val="532594679"/>
                    </a:ext>
                  </a:extLst>
                </a:gridCol>
                <a:gridCol w="670832">
                  <a:extLst>
                    <a:ext uri="{9D8B030D-6E8A-4147-A177-3AD203B41FA5}">
                      <a16:colId xmlns:a16="http://schemas.microsoft.com/office/drawing/2014/main" val="3665494410"/>
                    </a:ext>
                  </a:extLst>
                </a:gridCol>
                <a:gridCol w="670832">
                  <a:extLst>
                    <a:ext uri="{9D8B030D-6E8A-4147-A177-3AD203B41FA5}">
                      <a16:colId xmlns:a16="http://schemas.microsoft.com/office/drawing/2014/main" val="1021267771"/>
                    </a:ext>
                  </a:extLst>
                </a:gridCol>
                <a:gridCol w="670832">
                  <a:extLst>
                    <a:ext uri="{9D8B030D-6E8A-4147-A177-3AD203B41FA5}">
                      <a16:colId xmlns:a16="http://schemas.microsoft.com/office/drawing/2014/main" val="546129632"/>
                    </a:ext>
                  </a:extLst>
                </a:gridCol>
                <a:gridCol w="670832">
                  <a:extLst>
                    <a:ext uri="{9D8B030D-6E8A-4147-A177-3AD203B41FA5}">
                      <a16:colId xmlns:a16="http://schemas.microsoft.com/office/drawing/2014/main" val="4006144611"/>
                    </a:ext>
                  </a:extLst>
                </a:gridCol>
                <a:gridCol w="670832">
                  <a:extLst>
                    <a:ext uri="{9D8B030D-6E8A-4147-A177-3AD203B41FA5}">
                      <a16:colId xmlns:a16="http://schemas.microsoft.com/office/drawing/2014/main" val="2164045874"/>
                    </a:ext>
                  </a:extLst>
                </a:gridCol>
                <a:gridCol w="670832">
                  <a:extLst>
                    <a:ext uri="{9D8B030D-6E8A-4147-A177-3AD203B41FA5}">
                      <a16:colId xmlns:a16="http://schemas.microsoft.com/office/drawing/2014/main" val="3372940700"/>
                    </a:ext>
                  </a:extLst>
                </a:gridCol>
              </a:tblGrid>
              <a:tr h="632203">
                <a:tc>
                  <a:txBody>
                    <a:bodyPr/>
                    <a:lstStyle/>
                    <a:p>
                      <a:pPr algn="ctr"/>
                      <a:endParaRPr lang="en-US" sz="3600" b="1">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3600" b="1">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3600" b="1">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3600" b="1">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3600" b="1">
                          <a:latin typeface="Arial" panose="020B0604020202020204" pitchFamily="34" charset="0"/>
                          <a:cs typeface="Arial" panose="020B0604020202020204" pitchFamily="34" charset="0"/>
                        </a:rPr>
                        <a:t>Đ</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latin typeface="Arial" panose="020B0604020202020204" pitchFamily="34" charset="0"/>
                          <a:cs typeface="Arial" panose="020B0604020202020204" pitchFamily="34" charset="0"/>
                        </a:rPr>
                        <a:t>Ứ</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latin typeface="Arial" panose="020B0604020202020204" pitchFamily="34" charset="0"/>
                          <a:cs typeface="Arial" panose="020B0604020202020204" pitchFamily="34" charset="0"/>
                        </a:rPr>
                        <a:t>C</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latin typeface="Arial" panose="020B0604020202020204" pitchFamily="34" charset="0"/>
                          <a:cs typeface="Arial" panose="020B0604020202020204" pitchFamily="34" charset="0"/>
                        </a:rPr>
                        <a:t>G</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latin typeface="Arial" panose="020B0604020202020204" pitchFamily="34" charset="0"/>
                          <a:cs typeface="Arial" panose="020B0604020202020204" pitchFamily="34" charset="0"/>
                        </a:rPr>
                        <a:t>I</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latin typeface="Arial" panose="020B0604020202020204" pitchFamily="34" charset="0"/>
                          <a:cs typeface="Arial" panose="020B0604020202020204" pitchFamily="34" charset="0"/>
                        </a:rPr>
                        <a:t>Ê</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latin typeface="Arial" panose="020B0604020202020204" pitchFamily="34" charset="0"/>
                          <a:cs typeface="Arial" panose="020B0604020202020204" pitchFamily="34" charset="0"/>
                        </a:rPr>
                        <a:t>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latin typeface="Arial" panose="020B0604020202020204" pitchFamily="34" charset="0"/>
                          <a:cs typeface="Arial" panose="020B0604020202020204" pitchFamily="34" charset="0"/>
                        </a:rPr>
                        <a:t>U</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endParaRPr lang="en-US" sz="3600" b="1">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3600" b="1">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36462875"/>
                  </a:ext>
                </a:extLst>
              </a:tr>
              <a:tr h="632203">
                <a:tc>
                  <a:txBody>
                    <a:bodyPr/>
                    <a:lstStyle/>
                    <a:p>
                      <a:pPr algn="ctr"/>
                      <a:endParaRPr lang="en-US" sz="3600" b="1">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3600" b="1">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3600" b="1">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3600" b="1">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3600" b="1">
                          <a:latin typeface="Arial" panose="020B0604020202020204" pitchFamily="34" charset="0"/>
                          <a:cs typeface="Arial" panose="020B0604020202020204" pitchFamily="34" charset="0"/>
                        </a:rPr>
                        <a:t>G</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latin typeface="Arial" panose="020B0604020202020204" pitchFamily="34" charset="0"/>
                          <a:cs typeface="Arial" panose="020B0604020202020204" pitchFamily="34" charset="0"/>
                        </a:rPr>
                        <a:t>I</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latin typeface="Arial" panose="020B0604020202020204" pitchFamily="34" charset="0"/>
                          <a:cs typeface="Arial" panose="020B0604020202020204" pitchFamily="34" charset="0"/>
                        </a:rPr>
                        <a:t>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latin typeface="Arial" panose="020B0604020202020204" pitchFamily="34" charset="0"/>
                          <a:cs typeface="Arial" panose="020B0604020202020204" pitchFamily="34" charset="0"/>
                        </a:rPr>
                        <a:t>A</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latin typeface="Arial" panose="020B0604020202020204" pitchFamily="34" charset="0"/>
                          <a:cs typeface="Arial" panose="020B0604020202020204" pitchFamily="34" charset="0"/>
                        </a:rPr>
                        <a:t>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endParaRPr lang="en-US" sz="3600" b="1">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3600" b="1">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3600" b="1">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3600" b="1">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3600" b="1">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46443813"/>
                  </a:ext>
                </a:extLst>
              </a:tr>
              <a:tr h="632203">
                <a:tc>
                  <a:txBody>
                    <a:bodyPr/>
                    <a:lstStyle/>
                    <a:p>
                      <a:pPr algn="ctr"/>
                      <a:endParaRPr lang="en-US" sz="3600" b="1">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3600" b="1">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3600" b="1">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3600" b="1">
                          <a:latin typeface="Arial" panose="020B0604020202020204" pitchFamily="34" charset="0"/>
                          <a:cs typeface="Arial" panose="020B0604020202020204" pitchFamily="34" charset="0"/>
                        </a:rPr>
                        <a:t>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latin typeface="Arial" panose="020B0604020202020204" pitchFamily="34" charset="0"/>
                          <a:cs typeface="Arial" panose="020B0604020202020204" pitchFamily="34" charset="0"/>
                        </a:rPr>
                        <a:t>H</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latin typeface="Arial" panose="020B0604020202020204" pitchFamily="34" charset="0"/>
                          <a:cs typeface="Arial" panose="020B0604020202020204" pitchFamily="34" charset="0"/>
                        </a:rPr>
                        <a:t>Ầ</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latin typeface="Arial" panose="020B0604020202020204" pitchFamily="34" charset="0"/>
                          <a:cs typeface="Arial" panose="020B0604020202020204" pitchFamily="34" charset="0"/>
                        </a:rPr>
                        <a:t>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latin typeface="Arial" panose="020B0604020202020204" pitchFamily="34" charset="0"/>
                          <a:cs typeface="Arial" panose="020B0604020202020204" pitchFamily="34" charset="0"/>
                        </a:rPr>
                        <a:t>K</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latin typeface="Arial" panose="020B0604020202020204" pitchFamily="34" charset="0"/>
                          <a:cs typeface="Arial" panose="020B0604020202020204" pitchFamily="34" charset="0"/>
                        </a:rPr>
                        <a:t>H</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latin typeface="Arial" panose="020B0604020202020204" pitchFamily="34" charset="0"/>
                          <a:cs typeface="Arial" panose="020B0604020202020204" pitchFamily="34" charset="0"/>
                        </a:rPr>
                        <a:t>Í</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endParaRPr lang="en-US" sz="3600" b="1">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3600" b="1">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3600" b="1">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3600" b="1">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90960030"/>
                  </a:ext>
                </a:extLst>
              </a:tr>
              <a:tr h="632203">
                <a:tc>
                  <a:txBody>
                    <a:bodyPr/>
                    <a:lstStyle/>
                    <a:p>
                      <a:pPr algn="ctr"/>
                      <a:endParaRPr lang="en-US" sz="3600" b="1">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3600" b="1">
                          <a:latin typeface="Arial" panose="020B0604020202020204" pitchFamily="34" charset="0"/>
                          <a:cs typeface="Arial" panose="020B0604020202020204" pitchFamily="34" charset="0"/>
                        </a:rPr>
                        <a:t>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latin typeface="Arial" panose="020B0604020202020204" pitchFamily="34" charset="0"/>
                          <a:cs typeface="Arial" panose="020B0604020202020204" pitchFamily="34" charset="0"/>
                        </a:rPr>
                        <a:t>U</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latin typeface="Arial" panose="020B0604020202020204" pitchFamily="34" charset="0"/>
                          <a:cs typeface="Arial" panose="020B0604020202020204" pitchFamily="34" charset="0"/>
                        </a:rPr>
                        <a:t>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latin typeface="Arial" panose="020B0604020202020204" pitchFamily="34" charset="0"/>
                          <a:cs typeface="Arial" panose="020B0604020202020204" pitchFamily="34" charset="0"/>
                        </a:rPr>
                        <a:t>Ể</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latin typeface="Arial" panose="020B0604020202020204" pitchFamily="34" charset="0"/>
                          <a:cs typeface="Arial" panose="020B0604020202020204" pitchFamily="34" charset="0"/>
                        </a:rPr>
                        <a:t>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latin typeface="Arial" panose="020B0604020202020204" pitchFamily="34" charset="0"/>
                          <a:cs typeface="Arial" panose="020B0604020202020204" pitchFamily="34" charset="0"/>
                        </a:rPr>
                        <a:t>C</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latin typeface="Arial" panose="020B0604020202020204" pitchFamily="34" charset="0"/>
                          <a:cs typeface="Arial" panose="020B0604020202020204" pitchFamily="34" charset="0"/>
                        </a:rPr>
                        <a:t>H</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latin typeface="Arial" panose="020B0604020202020204" pitchFamily="34" charset="0"/>
                          <a:cs typeface="Arial" panose="020B0604020202020204" pitchFamily="34" charset="0"/>
                        </a:rPr>
                        <a:t>Ọ</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latin typeface="Arial" panose="020B0604020202020204" pitchFamily="34" charset="0"/>
                          <a:cs typeface="Arial" panose="020B0604020202020204" pitchFamily="34" charset="0"/>
                        </a:rPr>
                        <a:t>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endParaRPr lang="en-US" sz="3600" b="1">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3600" b="1">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3600" b="1">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3600" b="1">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06703934"/>
                  </a:ext>
                </a:extLst>
              </a:tr>
              <a:tr h="632203">
                <a:tc>
                  <a:txBody>
                    <a:bodyPr/>
                    <a:lstStyle/>
                    <a:p>
                      <a:pPr algn="ctr"/>
                      <a:r>
                        <a:rPr lang="en-US" sz="3600" b="1">
                          <a:latin typeface="Arial" panose="020B0604020202020204" pitchFamily="34" charset="0"/>
                          <a:cs typeface="Arial" panose="020B0604020202020204" pitchFamily="34" charset="0"/>
                        </a:rPr>
                        <a:t>C</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latin typeface="Arial" panose="020B0604020202020204" pitchFamily="34" charset="0"/>
                          <a:cs typeface="Arial" panose="020B0604020202020204" pitchFamily="34" charset="0"/>
                        </a:rPr>
                        <a:t>H</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latin typeface="Arial" panose="020B0604020202020204" pitchFamily="34" charset="0"/>
                          <a:cs typeface="Arial" panose="020B0604020202020204" pitchFamily="34" charset="0"/>
                        </a:rPr>
                        <a:t>I</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latin typeface="Arial" panose="020B0604020202020204" pitchFamily="34" charset="0"/>
                          <a:cs typeface="Arial" panose="020B0604020202020204" pitchFamily="34" charset="0"/>
                        </a:rPr>
                        <a:t>Ê</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latin typeface="Arial" panose="020B0604020202020204" pitchFamily="34" charset="0"/>
                          <a:cs typeface="Arial" panose="020B0604020202020204" pitchFamily="34" charset="0"/>
                        </a:rPr>
                        <a:t>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latin typeface="Arial" panose="020B0604020202020204" pitchFamily="34" charset="0"/>
                          <a:cs typeface="Arial" panose="020B0604020202020204" pitchFamily="34" charset="0"/>
                        </a:rPr>
                        <a:t>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latin typeface="Arial" panose="020B0604020202020204" pitchFamily="34" charset="0"/>
                          <a:cs typeface="Arial" panose="020B0604020202020204" pitchFamily="34" charset="0"/>
                        </a:rPr>
                        <a:t>H</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latin typeface="Arial" panose="020B0604020202020204" pitchFamily="34" charset="0"/>
                          <a:cs typeface="Arial" panose="020B0604020202020204" pitchFamily="34" charset="0"/>
                        </a:rPr>
                        <a:t>I</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latin typeface="Arial" panose="020B0604020202020204" pitchFamily="34" charset="0"/>
                          <a:cs typeface="Arial" panose="020B0604020202020204" pitchFamily="34" charset="0"/>
                        </a:rPr>
                        <a:t>Ê</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latin typeface="Arial" panose="020B0604020202020204" pitchFamily="34" charset="0"/>
                          <a:cs typeface="Arial" panose="020B0604020202020204" pitchFamily="34" charset="0"/>
                        </a:rPr>
                        <a:t>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latin typeface="Arial" panose="020B0604020202020204" pitchFamily="34" charset="0"/>
                          <a:cs typeface="Arial" panose="020B0604020202020204" pitchFamily="34" charset="0"/>
                        </a:rPr>
                        <a:t>C</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latin typeface="Arial" panose="020B0604020202020204" pitchFamily="34" charset="0"/>
                          <a:cs typeface="Arial" panose="020B0604020202020204" pitchFamily="34" charset="0"/>
                        </a:rPr>
                        <a:t>H</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latin typeface="Arial" panose="020B0604020202020204" pitchFamily="34" charset="0"/>
                          <a:cs typeface="Arial" panose="020B0604020202020204" pitchFamily="34" charset="0"/>
                        </a:rPr>
                        <a:t>Ú</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latin typeface="Arial" panose="020B0604020202020204" pitchFamily="34" charset="0"/>
                          <a:cs typeface="Arial" panose="020B0604020202020204" pitchFamily="34" charset="0"/>
                        </a:rPr>
                        <a:t>A</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extLst>
                  <a:ext uri="{0D108BD9-81ED-4DB2-BD59-A6C34878D82A}">
                    <a16:rowId xmlns:a16="http://schemas.microsoft.com/office/drawing/2014/main" val="179805464"/>
                  </a:ext>
                </a:extLst>
              </a:tr>
              <a:tr h="632203">
                <a:tc>
                  <a:txBody>
                    <a:bodyPr/>
                    <a:lstStyle/>
                    <a:p>
                      <a:pPr algn="ctr"/>
                      <a:endParaRPr lang="en-US" sz="3600" b="1">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3600" b="1">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3600" b="1">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3600" b="1">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3600" b="1">
                          <a:latin typeface="Arial" panose="020B0604020202020204" pitchFamily="34" charset="0"/>
                          <a:cs typeface="Arial" panose="020B0604020202020204" pitchFamily="34" charset="0"/>
                        </a:rPr>
                        <a:t>C</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latin typeface="Arial" panose="020B0604020202020204" pitchFamily="34" charset="0"/>
                          <a:cs typeface="Arial" panose="020B0604020202020204" pitchFamily="34" charset="0"/>
                        </a:rPr>
                        <a:t>H</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latin typeface="Arial" panose="020B0604020202020204" pitchFamily="34" charset="0"/>
                          <a:cs typeface="Arial" panose="020B0604020202020204" pitchFamily="34" charset="0"/>
                        </a:rPr>
                        <a:t>I</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latin typeface="Arial" panose="020B0604020202020204" pitchFamily="34" charset="0"/>
                          <a:cs typeface="Arial" panose="020B0604020202020204" pitchFamily="34" charset="0"/>
                        </a:rPr>
                        <a:t>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latin typeface="Arial" panose="020B0604020202020204" pitchFamily="34" charset="0"/>
                          <a:cs typeface="Arial" panose="020B0604020202020204" pitchFamily="34" charset="0"/>
                        </a:rPr>
                        <a:t>B</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latin typeface="Arial" panose="020B0604020202020204" pitchFamily="34" charset="0"/>
                          <a:cs typeface="Arial" panose="020B0604020202020204" pitchFamily="34" charset="0"/>
                        </a:rPr>
                        <a:t>Ồ</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latin typeface="Arial" panose="020B0604020202020204" pitchFamily="34" charset="0"/>
                          <a:cs typeface="Arial" panose="020B0604020202020204" pitchFamily="34" charset="0"/>
                        </a:rPr>
                        <a:t>C</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latin typeface="Arial" panose="020B0604020202020204" pitchFamily="34" charset="0"/>
                          <a:cs typeface="Arial" panose="020B0604020202020204" pitchFamily="34" charset="0"/>
                        </a:rPr>
                        <a:t>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latin typeface="Arial" panose="020B0604020202020204" pitchFamily="34" charset="0"/>
                          <a:cs typeface="Arial" panose="020B0604020202020204" pitchFamily="34" charset="0"/>
                        </a:rPr>
                        <a:t>U</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endParaRPr lang="en-US" sz="3600" b="1">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97610755"/>
                  </a:ext>
                </a:extLst>
              </a:tr>
              <a:tr h="632203">
                <a:tc>
                  <a:txBody>
                    <a:bodyPr/>
                    <a:lstStyle/>
                    <a:p>
                      <a:pPr algn="ctr"/>
                      <a:endParaRPr lang="en-US" sz="3600" b="1">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3600" b="1">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3600" b="1">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3600" b="1">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3600" b="1">
                          <a:latin typeface="Arial" panose="020B0604020202020204" pitchFamily="34" charset="0"/>
                          <a:cs typeface="Arial" panose="020B0604020202020204" pitchFamily="34" charset="0"/>
                        </a:rPr>
                        <a:t>P</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latin typeface="Arial" panose="020B0604020202020204" pitchFamily="34" charset="0"/>
                          <a:cs typeface="Arial" panose="020B0604020202020204" pitchFamily="34" charset="0"/>
                        </a:rPr>
                        <a:t>H</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latin typeface="Arial" panose="020B0604020202020204" pitchFamily="34" charset="0"/>
                          <a:cs typeface="Arial" panose="020B0604020202020204" pitchFamily="34" charset="0"/>
                        </a:rPr>
                        <a:t>É</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latin typeface="Arial" panose="020B0604020202020204" pitchFamily="34" charset="0"/>
                          <a:cs typeface="Arial" panose="020B0604020202020204" pitchFamily="34" charset="0"/>
                        </a:rPr>
                        <a:t>P</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latin typeface="Arial" panose="020B0604020202020204" pitchFamily="34" charset="0"/>
                          <a:cs typeface="Arial" panose="020B0604020202020204" pitchFamily="34" charset="0"/>
                        </a:rPr>
                        <a:t>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latin typeface="Arial" panose="020B0604020202020204" pitchFamily="34" charset="0"/>
                          <a:cs typeface="Arial" panose="020B0604020202020204" pitchFamily="34" charset="0"/>
                        </a:rPr>
                        <a:t>Ử</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latin typeface="Arial" panose="020B0604020202020204" pitchFamily="34" charset="0"/>
                          <a:cs typeface="Arial" panose="020B0604020202020204" pitchFamily="34" charset="0"/>
                        </a:rPr>
                        <a:t>A</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endParaRPr lang="en-US" sz="3600" b="1">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3600" b="1">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3600" b="1">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4493687"/>
                  </a:ext>
                </a:extLst>
              </a:tr>
              <a:tr h="632203">
                <a:tc>
                  <a:txBody>
                    <a:bodyPr/>
                    <a:lstStyle/>
                    <a:p>
                      <a:pPr algn="ctr"/>
                      <a:endParaRPr lang="en-US" sz="3600" b="1">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3600" b="1">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3600" b="1">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3600" b="1">
                          <a:latin typeface="Arial" panose="020B0604020202020204" pitchFamily="34" charset="0"/>
                          <a:cs typeface="Arial" panose="020B0604020202020204" pitchFamily="34" charset="0"/>
                        </a:rPr>
                        <a:t>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latin typeface="Arial" panose="020B0604020202020204" pitchFamily="34" charset="0"/>
                          <a:cs typeface="Arial" panose="020B0604020202020204" pitchFamily="34" charset="0"/>
                        </a:rPr>
                        <a:t>H</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latin typeface="Arial" panose="020B0604020202020204" pitchFamily="34" charset="0"/>
                          <a:cs typeface="Arial" panose="020B0604020202020204" pitchFamily="34" charset="0"/>
                        </a:rPr>
                        <a:t>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latin typeface="Arial" panose="020B0604020202020204" pitchFamily="34" charset="0"/>
                          <a:cs typeface="Arial" panose="020B0604020202020204" pitchFamily="34" charset="0"/>
                        </a:rPr>
                        <a:t>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latin typeface="Arial" panose="020B0604020202020204" pitchFamily="34" charset="0"/>
                          <a:cs typeface="Arial" panose="020B0604020202020204" pitchFamily="34" charset="0"/>
                        </a:rPr>
                        <a:t>H</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latin typeface="Arial" panose="020B0604020202020204" pitchFamily="34" charset="0"/>
                          <a:cs typeface="Arial" panose="020B0604020202020204" pitchFamily="34" charset="0"/>
                        </a:rPr>
                        <a:t>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latin typeface="Arial" panose="020B0604020202020204" pitchFamily="34" charset="0"/>
                          <a:cs typeface="Arial" panose="020B0604020202020204" pitchFamily="34" charset="0"/>
                        </a:rPr>
                        <a:t>H</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latin typeface="Arial" panose="020B0604020202020204" pitchFamily="34" charset="0"/>
                          <a:cs typeface="Arial" panose="020B0604020202020204" pitchFamily="34" charset="0"/>
                        </a:rPr>
                        <a:t>Ầ</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latin typeface="Arial" panose="020B0604020202020204" pitchFamily="34" charset="0"/>
                          <a:cs typeface="Arial" panose="020B0604020202020204" pitchFamily="34" charset="0"/>
                        </a:rPr>
                        <a:t>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endParaRPr lang="en-US" sz="3600" b="1">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3600" b="1">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0480078"/>
                  </a:ext>
                </a:extLst>
              </a:tr>
            </a:tbl>
          </a:graphicData>
        </a:graphic>
      </p:graphicFrame>
      <p:sp>
        <p:nvSpPr>
          <p:cNvPr id="62" name="C5">
            <a:extLst>
              <a:ext uri="{FF2B5EF4-FFF2-40B4-BE49-F238E27FC236}">
                <a16:creationId xmlns:a16="http://schemas.microsoft.com/office/drawing/2014/main" id="{75A07810-B876-4EAA-8272-E7A699A89C00}"/>
              </a:ext>
            </a:extLst>
          </p:cNvPr>
          <p:cNvSpPr/>
          <p:nvPr/>
        </p:nvSpPr>
        <p:spPr>
          <a:xfrm>
            <a:off x="68705" y="4401103"/>
            <a:ext cx="880196" cy="641241"/>
          </a:xfrm>
          <a:prstGeom prst="hear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a:t>8</a:t>
            </a:r>
            <a:endParaRPr lang="vi-VN" sz="4000" b="1"/>
          </a:p>
        </p:txBody>
      </p:sp>
      <p:sp>
        <p:nvSpPr>
          <p:cNvPr id="3" name="Rectangle 2">
            <a:extLst>
              <a:ext uri="{FF2B5EF4-FFF2-40B4-BE49-F238E27FC236}">
                <a16:creationId xmlns:a16="http://schemas.microsoft.com/office/drawing/2014/main" id="{46C2120A-DDD6-49F0-81BC-8B864AFE6E26}"/>
              </a:ext>
            </a:extLst>
          </p:cNvPr>
          <p:cNvSpPr/>
          <p:nvPr/>
        </p:nvSpPr>
        <p:spPr>
          <a:xfrm>
            <a:off x="1122510" y="2574230"/>
            <a:ext cx="668190" cy="6412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Rectangle 94">
            <a:extLst>
              <a:ext uri="{FF2B5EF4-FFF2-40B4-BE49-F238E27FC236}">
                <a16:creationId xmlns:a16="http://schemas.microsoft.com/office/drawing/2014/main" id="{185ECDF6-4555-46BA-A870-46BD4C56614D}"/>
              </a:ext>
            </a:extLst>
          </p:cNvPr>
          <p:cNvSpPr/>
          <p:nvPr/>
        </p:nvSpPr>
        <p:spPr>
          <a:xfrm>
            <a:off x="1797050" y="2574230"/>
            <a:ext cx="668190" cy="6412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Rectangle 98">
            <a:extLst>
              <a:ext uri="{FF2B5EF4-FFF2-40B4-BE49-F238E27FC236}">
                <a16:creationId xmlns:a16="http://schemas.microsoft.com/office/drawing/2014/main" id="{A28F6E3F-3472-404F-92C8-FEE61F9DFFCE}"/>
              </a:ext>
            </a:extLst>
          </p:cNvPr>
          <p:cNvSpPr/>
          <p:nvPr/>
        </p:nvSpPr>
        <p:spPr>
          <a:xfrm>
            <a:off x="2463970" y="2574230"/>
            <a:ext cx="668190" cy="6412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Rectangle 99">
            <a:extLst>
              <a:ext uri="{FF2B5EF4-FFF2-40B4-BE49-F238E27FC236}">
                <a16:creationId xmlns:a16="http://schemas.microsoft.com/office/drawing/2014/main" id="{08173758-48D6-4B3F-9C3B-769118A4007F}"/>
              </a:ext>
            </a:extLst>
          </p:cNvPr>
          <p:cNvSpPr/>
          <p:nvPr/>
        </p:nvSpPr>
        <p:spPr>
          <a:xfrm>
            <a:off x="3130890" y="2574230"/>
            <a:ext cx="668190" cy="6412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a:extLst>
              <a:ext uri="{FF2B5EF4-FFF2-40B4-BE49-F238E27FC236}">
                <a16:creationId xmlns:a16="http://schemas.microsoft.com/office/drawing/2014/main" id="{1C134DDF-6DB4-4A5D-B102-172E7A0D7C3A}"/>
              </a:ext>
            </a:extLst>
          </p:cNvPr>
          <p:cNvSpPr/>
          <p:nvPr/>
        </p:nvSpPr>
        <p:spPr>
          <a:xfrm>
            <a:off x="3805430" y="2574230"/>
            <a:ext cx="668190" cy="6412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a:extLst>
              <a:ext uri="{FF2B5EF4-FFF2-40B4-BE49-F238E27FC236}">
                <a16:creationId xmlns:a16="http://schemas.microsoft.com/office/drawing/2014/main" id="{B6D35455-173A-49C3-A4DA-16E39B01757E}"/>
              </a:ext>
            </a:extLst>
          </p:cNvPr>
          <p:cNvSpPr/>
          <p:nvPr/>
        </p:nvSpPr>
        <p:spPr>
          <a:xfrm>
            <a:off x="4479970" y="2574230"/>
            <a:ext cx="668190" cy="6412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 name="Rectangle 102">
            <a:extLst>
              <a:ext uri="{FF2B5EF4-FFF2-40B4-BE49-F238E27FC236}">
                <a16:creationId xmlns:a16="http://schemas.microsoft.com/office/drawing/2014/main" id="{20F38F5D-FDEF-4622-812F-1D9B6EFE5C08}"/>
              </a:ext>
            </a:extLst>
          </p:cNvPr>
          <p:cNvSpPr/>
          <p:nvPr/>
        </p:nvSpPr>
        <p:spPr>
          <a:xfrm>
            <a:off x="5154510" y="2574230"/>
            <a:ext cx="668190" cy="6412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 name="Rectangle 103">
            <a:extLst>
              <a:ext uri="{FF2B5EF4-FFF2-40B4-BE49-F238E27FC236}">
                <a16:creationId xmlns:a16="http://schemas.microsoft.com/office/drawing/2014/main" id="{36FD2A72-9547-4C2E-B2A5-60BAA5F9876A}"/>
              </a:ext>
            </a:extLst>
          </p:cNvPr>
          <p:cNvSpPr/>
          <p:nvPr/>
        </p:nvSpPr>
        <p:spPr>
          <a:xfrm>
            <a:off x="5821430" y="2574230"/>
            <a:ext cx="668190" cy="6412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9" name="Rectangle 138">
            <a:extLst>
              <a:ext uri="{FF2B5EF4-FFF2-40B4-BE49-F238E27FC236}">
                <a16:creationId xmlns:a16="http://schemas.microsoft.com/office/drawing/2014/main" id="{DECCB707-BF9A-42B4-AFD8-0079DF26F3BE}"/>
              </a:ext>
            </a:extLst>
          </p:cNvPr>
          <p:cNvSpPr/>
          <p:nvPr/>
        </p:nvSpPr>
        <p:spPr>
          <a:xfrm>
            <a:off x="6486773" y="2574230"/>
            <a:ext cx="668190" cy="6412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0" name="Rectangle 139">
            <a:extLst>
              <a:ext uri="{FF2B5EF4-FFF2-40B4-BE49-F238E27FC236}">
                <a16:creationId xmlns:a16="http://schemas.microsoft.com/office/drawing/2014/main" id="{EC251B8D-6F90-47D3-B495-53E1C59FB668}"/>
              </a:ext>
            </a:extLst>
          </p:cNvPr>
          <p:cNvSpPr/>
          <p:nvPr/>
        </p:nvSpPr>
        <p:spPr>
          <a:xfrm>
            <a:off x="7161313" y="2574230"/>
            <a:ext cx="668190" cy="6412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1" name="Rectangle 140">
            <a:extLst>
              <a:ext uri="{FF2B5EF4-FFF2-40B4-BE49-F238E27FC236}">
                <a16:creationId xmlns:a16="http://schemas.microsoft.com/office/drawing/2014/main" id="{134AD2F9-17F5-42AB-A498-1C847704E173}"/>
              </a:ext>
            </a:extLst>
          </p:cNvPr>
          <p:cNvSpPr/>
          <p:nvPr/>
        </p:nvSpPr>
        <p:spPr>
          <a:xfrm>
            <a:off x="7828233" y="2574230"/>
            <a:ext cx="668190" cy="6412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2" name="Rectangle 141">
            <a:extLst>
              <a:ext uri="{FF2B5EF4-FFF2-40B4-BE49-F238E27FC236}">
                <a16:creationId xmlns:a16="http://schemas.microsoft.com/office/drawing/2014/main" id="{F949F8CD-AE67-40B1-8C5F-3C6AA4AD1CDA}"/>
              </a:ext>
            </a:extLst>
          </p:cNvPr>
          <p:cNvSpPr/>
          <p:nvPr/>
        </p:nvSpPr>
        <p:spPr>
          <a:xfrm>
            <a:off x="8495153" y="2574230"/>
            <a:ext cx="668190" cy="6412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3" name="Rectangle 142">
            <a:extLst>
              <a:ext uri="{FF2B5EF4-FFF2-40B4-BE49-F238E27FC236}">
                <a16:creationId xmlns:a16="http://schemas.microsoft.com/office/drawing/2014/main" id="{2BB481C2-02D6-4164-9617-89C8256EA8E8}"/>
              </a:ext>
            </a:extLst>
          </p:cNvPr>
          <p:cNvSpPr/>
          <p:nvPr/>
        </p:nvSpPr>
        <p:spPr>
          <a:xfrm>
            <a:off x="9169693" y="2574230"/>
            <a:ext cx="668190" cy="6412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4" name="Rectangle 143">
            <a:extLst>
              <a:ext uri="{FF2B5EF4-FFF2-40B4-BE49-F238E27FC236}">
                <a16:creationId xmlns:a16="http://schemas.microsoft.com/office/drawing/2014/main" id="{F7E275FD-E9C2-429E-A4E0-73E8CCAD0A1E}"/>
              </a:ext>
            </a:extLst>
          </p:cNvPr>
          <p:cNvSpPr/>
          <p:nvPr/>
        </p:nvSpPr>
        <p:spPr>
          <a:xfrm>
            <a:off x="9844233" y="2574230"/>
            <a:ext cx="668190" cy="6412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8" name="Rectangle 167">
            <a:extLst>
              <a:ext uri="{FF2B5EF4-FFF2-40B4-BE49-F238E27FC236}">
                <a16:creationId xmlns:a16="http://schemas.microsoft.com/office/drawing/2014/main" id="{01CFD234-FB87-42AB-A98D-978CCFDC24DF}"/>
              </a:ext>
            </a:extLst>
          </p:cNvPr>
          <p:cNvSpPr/>
          <p:nvPr/>
        </p:nvSpPr>
        <p:spPr>
          <a:xfrm>
            <a:off x="1793875" y="1932989"/>
            <a:ext cx="668190" cy="6412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1" name="Rectangle 170">
            <a:extLst>
              <a:ext uri="{FF2B5EF4-FFF2-40B4-BE49-F238E27FC236}">
                <a16:creationId xmlns:a16="http://schemas.microsoft.com/office/drawing/2014/main" id="{CB9FFE24-E11D-42AC-B8C4-18C77B869A55}"/>
              </a:ext>
            </a:extLst>
          </p:cNvPr>
          <p:cNvSpPr/>
          <p:nvPr/>
        </p:nvSpPr>
        <p:spPr>
          <a:xfrm>
            <a:off x="2468415" y="1932989"/>
            <a:ext cx="668190" cy="6412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4" name="Rectangle 173">
            <a:extLst>
              <a:ext uri="{FF2B5EF4-FFF2-40B4-BE49-F238E27FC236}">
                <a16:creationId xmlns:a16="http://schemas.microsoft.com/office/drawing/2014/main" id="{815712FA-CAAD-468B-B8F4-29743EBD72F8}"/>
              </a:ext>
            </a:extLst>
          </p:cNvPr>
          <p:cNvSpPr/>
          <p:nvPr/>
        </p:nvSpPr>
        <p:spPr>
          <a:xfrm>
            <a:off x="3135335" y="1932989"/>
            <a:ext cx="668190" cy="6412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6" name="Rectangle 175">
            <a:extLst>
              <a:ext uri="{FF2B5EF4-FFF2-40B4-BE49-F238E27FC236}">
                <a16:creationId xmlns:a16="http://schemas.microsoft.com/office/drawing/2014/main" id="{1D977391-ED2E-41E6-A42B-7A58E6F89B3C}"/>
              </a:ext>
            </a:extLst>
          </p:cNvPr>
          <p:cNvSpPr/>
          <p:nvPr/>
        </p:nvSpPr>
        <p:spPr>
          <a:xfrm>
            <a:off x="3802255" y="1932989"/>
            <a:ext cx="668190" cy="6412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7" name="Rectangle 176">
            <a:extLst>
              <a:ext uri="{FF2B5EF4-FFF2-40B4-BE49-F238E27FC236}">
                <a16:creationId xmlns:a16="http://schemas.microsoft.com/office/drawing/2014/main" id="{6ABF4D42-5D85-4669-A20C-1D81CB294533}"/>
              </a:ext>
            </a:extLst>
          </p:cNvPr>
          <p:cNvSpPr/>
          <p:nvPr/>
        </p:nvSpPr>
        <p:spPr>
          <a:xfrm>
            <a:off x="4476795" y="1932989"/>
            <a:ext cx="668190" cy="6412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8" name="Rectangle 177">
            <a:extLst>
              <a:ext uri="{FF2B5EF4-FFF2-40B4-BE49-F238E27FC236}">
                <a16:creationId xmlns:a16="http://schemas.microsoft.com/office/drawing/2014/main" id="{D948F8EB-E753-463F-A25F-1241AD1E17C2}"/>
              </a:ext>
            </a:extLst>
          </p:cNvPr>
          <p:cNvSpPr/>
          <p:nvPr/>
        </p:nvSpPr>
        <p:spPr>
          <a:xfrm>
            <a:off x="5151335" y="1932989"/>
            <a:ext cx="668190" cy="6412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9" name="Rectangle 178">
            <a:extLst>
              <a:ext uri="{FF2B5EF4-FFF2-40B4-BE49-F238E27FC236}">
                <a16:creationId xmlns:a16="http://schemas.microsoft.com/office/drawing/2014/main" id="{9296BC60-1B05-4824-B46D-494BADF950A2}"/>
              </a:ext>
            </a:extLst>
          </p:cNvPr>
          <p:cNvSpPr/>
          <p:nvPr/>
        </p:nvSpPr>
        <p:spPr>
          <a:xfrm>
            <a:off x="5825875" y="1932989"/>
            <a:ext cx="668190" cy="6412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0" name="Rectangle 179">
            <a:extLst>
              <a:ext uri="{FF2B5EF4-FFF2-40B4-BE49-F238E27FC236}">
                <a16:creationId xmlns:a16="http://schemas.microsoft.com/office/drawing/2014/main" id="{DEDD6DEC-36D8-49F1-9EC2-D4B5FB0F7AD4}"/>
              </a:ext>
            </a:extLst>
          </p:cNvPr>
          <p:cNvSpPr/>
          <p:nvPr/>
        </p:nvSpPr>
        <p:spPr>
          <a:xfrm>
            <a:off x="6492795" y="1932989"/>
            <a:ext cx="668190" cy="6412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1" name="Rectangle 180">
            <a:extLst>
              <a:ext uri="{FF2B5EF4-FFF2-40B4-BE49-F238E27FC236}">
                <a16:creationId xmlns:a16="http://schemas.microsoft.com/office/drawing/2014/main" id="{B34FDDE2-BDF1-4FBA-9BE6-D535C6CD0460}"/>
              </a:ext>
            </a:extLst>
          </p:cNvPr>
          <p:cNvSpPr/>
          <p:nvPr/>
        </p:nvSpPr>
        <p:spPr>
          <a:xfrm>
            <a:off x="7158138" y="1932989"/>
            <a:ext cx="668190" cy="6412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2" name="Rectangle 181">
            <a:extLst>
              <a:ext uri="{FF2B5EF4-FFF2-40B4-BE49-F238E27FC236}">
                <a16:creationId xmlns:a16="http://schemas.microsoft.com/office/drawing/2014/main" id="{F891693E-D6E6-4143-864D-8A88A172D257}"/>
              </a:ext>
            </a:extLst>
          </p:cNvPr>
          <p:cNvSpPr/>
          <p:nvPr/>
        </p:nvSpPr>
        <p:spPr>
          <a:xfrm>
            <a:off x="3808605" y="3204293"/>
            <a:ext cx="668190" cy="6412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3" name="Rectangle 182">
            <a:extLst>
              <a:ext uri="{FF2B5EF4-FFF2-40B4-BE49-F238E27FC236}">
                <a16:creationId xmlns:a16="http://schemas.microsoft.com/office/drawing/2014/main" id="{C4C720EE-999F-4790-B976-AE3A29A41F3A}"/>
              </a:ext>
            </a:extLst>
          </p:cNvPr>
          <p:cNvSpPr/>
          <p:nvPr/>
        </p:nvSpPr>
        <p:spPr>
          <a:xfrm>
            <a:off x="4483145" y="3204293"/>
            <a:ext cx="668190" cy="6412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4" name="Rectangle 183">
            <a:extLst>
              <a:ext uri="{FF2B5EF4-FFF2-40B4-BE49-F238E27FC236}">
                <a16:creationId xmlns:a16="http://schemas.microsoft.com/office/drawing/2014/main" id="{7C24C6C0-8539-43D6-8524-2E9B7305C4B3}"/>
              </a:ext>
            </a:extLst>
          </p:cNvPr>
          <p:cNvSpPr/>
          <p:nvPr/>
        </p:nvSpPr>
        <p:spPr>
          <a:xfrm>
            <a:off x="5150065" y="3204293"/>
            <a:ext cx="668190" cy="6412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5" name="Rectangle 184">
            <a:extLst>
              <a:ext uri="{FF2B5EF4-FFF2-40B4-BE49-F238E27FC236}">
                <a16:creationId xmlns:a16="http://schemas.microsoft.com/office/drawing/2014/main" id="{6645938F-0F6C-4BA0-A473-47844D1CAB0A}"/>
              </a:ext>
            </a:extLst>
          </p:cNvPr>
          <p:cNvSpPr/>
          <p:nvPr/>
        </p:nvSpPr>
        <p:spPr>
          <a:xfrm>
            <a:off x="5816985" y="3204293"/>
            <a:ext cx="668190" cy="6412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6" name="Rectangle 185">
            <a:extLst>
              <a:ext uri="{FF2B5EF4-FFF2-40B4-BE49-F238E27FC236}">
                <a16:creationId xmlns:a16="http://schemas.microsoft.com/office/drawing/2014/main" id="{A0EAE5FE-218C-4DFF-8CBA-7E82F275C3C7}"/>
              </a:ext>
            </a:extLst>
          </p:cNvPr>
          <p:cNvSpPr/>
          <p:nvPr/>
        </p:nvSpPr>
        <p:spPr>
          <a:xfrm>
            <a:off x="6491525" y="3204293"/>
            <a:ext cx="668190" cy="6412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7" name="Rectangle 186">
            <a:extLst>
              <a:ext uri="{FF2B5EF4-FFF2-40B4-BE49-F238E27FC236}">
                <a16:creationId xmlns:a16="http://schemas.microsoft.com/office/drawing/2014/main" id="{BF1C65FA-BB26-466C-B862-5747C0CFF56B}"/>
              </a:ext>
            </a:extLst>
          </p:cNvPr>
          <p:cNvSpPr/>
          <p:nvPr/>
        </p:nvSpPr>
        <p:spPr>
          <a:xfrm>
            <a:off x="7166065" y="3204293"/>
            <a:ext cx="668190" cy="6412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9" name="Rectangle 188">
            <a:extLst>
              <a:ext uri="{FF2B5EF4-FFF2-40B4-BE49-F238E27FC236}">
                <a16:creationId xmlns:a16="http://schemas.microsoft.com/office/drawing/2014/main" id="{EA088C9F-D71F-4788-BE95-296BD64D4BB8}"/>
              </a:ext>
            </a:extLst>
          </p:cNvPr>
          <p:cNvSpPr/>
          <p:nvPr/>
        </p:nvSpPr>
        <p:spPr>
          <a:xfrm>
            <a:off x="7840605" y="3204293"/>
            <a:ext cx="668190" cy="6412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0" name="Rectangle 189">
            <a:extLst>
              <a:ext uri="{FF2B5EF4-FFF2-40B4-BE49-F238E27FC236}">
                <a16:creationId xmlns:a16="http://schemas.microsoft.com/office/drawing/2014/main" id="{0A6A639D-68E1-462D-A97F-A0168F14AD38}"/>
              </a:ext>
            </a:extLst>
          </p:cNvPr>
          <p:cNvSpPr/>
          <p:nvPr/>
        </p:nvSpPr>
        <p:spPr>
          <a:xfrm>
            <a:off x="8507525" y="3204293"/>
            <a:ext cx="668190" cy="6412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1" name="Rectangle 190">
            <a:extLst>
              <a:ext uri="{FF2B5EF4-FFF2-40B4-BE49-F238E27FC236}">
                <a16:creationId xmlns:a16="http://schemas.microsoft.com/office/drawing/2014/main" id="{AB95F3FD-C10F-4114-B031-B1E501A7CFE4}"/>
              </a:ext>
            </a:extLst>
          </p:cNvPr>
          <p:cNvSpPr/>
          <p:nvPr/>
        </p:nvSpPr>
        <p:spPr>
          <a:xfrm>
            <a:off x="9172868" y="3204293"/>
            <a:ext cx="668190" cy="6412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2" name="Rectangle 191">
            <a:extLst>
              <a:ext uri="{FF2B5EF4-FFF2-40B4-BE49-F238E27FC236}">
                <a16:creationId xmlns:a16="http://schemas.microsoft.com/office/drawing/2014/main" id="{6A0E4841-EBDA-4219-BCE9-5E9D4E8A163E}"/>
              </a:ext>
            </a:extLst>
          </p:cNvPr>
          <p:cNvSpPr/>
          <p:nvPr/>
        </p:nvSpPr>
        <p:spPr>
          <a:xfrm>
            <a:off x="3138045" y="1290226"/>
            <a:ext cx="668190" cy="6412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3" name="Rectangle 192">
            <a:extLst>
              <a:ext uri="{FF2B5EF4-FFF2-40B4-BE49-F238E27FC236}">
                <a16:creationId xmlns:a16="http://schemas.microsoft.com/office/drawing/2014/main" id="{674D1D56-959B-4F33-A50B-22F6AADF225D}"/>
              </a:ext>
            </a:extLst>
          </p:cNvPr>
          <p:cNvSpPr/>
          <p:nvPr/>
        </p:nvSpPr>
        <p:spPr>
          <a:xfrm>
            <a:off x="3812585" y="1290226"/>
            <a:ext cx="668190" cy="6412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4" name="Rectangle 193">
            <a:extLst>
              <a:ext uri="{FF2B5EF4-FFF2-40B4-BE49-F238E27FC236}">
                <a16:creationId xmlns:a16="http://schemas.microsoft.com/office/drawing/2014/main" id="{853B8628-1D8A-4D9D-861D-B107EACEDCEB}"/>
              </a:ext>
            </a:extLst>
          </p:cNvPr>
          <p:cNvSpPr/>
          <p:nvPr/>
        </p:nvSpPr>
        <p:spPr>
          <a:xfrm>
            <a:off x="4479505" y="1290226"/>
            <a:ext cx="668190" cy="6412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5" name="Rectangle 194">
            <a:extLst>
              <a:ext uri="{FF2B5EF4-FFF2-40B4-BE49-F238E27FC236}">
                <a16:creationId xmlns:a16="http://schemas.microsoft.com/office/drawing/2014/main" id="{F4962F98-5197-42F9-A53E-FD09253C3C76}"/>
              </a:ext>
            </a:extLst>
          </p:cNvPr>
          <p:cNvSpPr/>
          <p:nvPr/>
        </p:nvSpPr>
        <p:spPr>
          <a:xfrm>
            <a:off x="5146425" y="1290226"/>
            <a:ext cx="668190" cy="6412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6" name="Rectangle 195">
            <a:extLst>
              <a:ext uri="{FF2B5EF4-FFF2-40B4-BE49-F238E27FC236}">
                <a16:creationId xmlns:a16="http://schemas.microsoft.com/office/drawing/2014/main" id="{8D7DF62B-56D8-4799-8AB6-DDBD030366D6}"/>
              </a:ext>
            </a:extLst>
          </p:cNvPr>
          <p:cNvSpPr/>
          <p:nvPr/>
        </p:nvSpPr>
        <p:spPr>
          <a:xfrm>
            <a:off x="5820965" y="1290226"/>
            <a:ext cx="668190" cy="6412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7" name="Rectangle 196">
            <a:extLst>
              <a:ext uri="{FF2B5EF4-FFF2-40B4-BE49-F238E27FC236}">
                <a16:creationId xmlns:a16="http://schemas.microsoft.com/office/drawing/2014/main" id="{338F534E-84B5-48AE-9033-DF9EE16A865A}"/>
              </a:ext>
            </a:extLst>
          </p:cNvPr>
          <p:cNvSpPr/>
          <p:nvPr/>
        </p:nvSpPr>
        <p:spPr>
          <a:xfrm>
            <a:off x="6495505" y="1290226"/>
            <a:ext cx="668190" cy="6412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8" name="Rectangle 197">
            <a:extLst>
              <a:ext uri="{FF2B5EF4-FFF2-40B4-BE49-F238E27FC236}">
                <a16:creationId xmlns:a16="http://schemas.microsoft.com/office/drawing/2014/main" id="{ED63DBE4-0A58-4BB3-9676-6C51326E7753}"/>
              </a:ext>
            </a:extLst>
          </p:cNvPr>
          <p:cNvSpPr/>
          <p:nvPr/>
        </p:nvSpPr>
        <p:spPr>
          <a:xfrm>
            <a:off x="7170045" y="1290226"/>
            <a:ext cx="668190" cy="6412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9" name="Rectangle 198">
            <a:extLst>
              <a:ext uri="{FF2B5EF4-FFF2-40B4-BE49-F238E27FC236}">
                <a16:creationId xmlns:a16="http://schemas.microsoft.com/office/drawing/2014/main" id="{62BEF8FD-6C8E-40BB-A6D5-21D817C2E1F3}"/>
              </a:ext>
            </a:extLst>
          </p:cNvPr>
          <p:cNvSpPr/>
          <p:nvPr/>
        </p:nvSpPr>
        <p:spPr>
          <a:xfrm>
            <a:off x="3802255" y="655335"/>
            <a:ext cx="668190" cy="6412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0" name="Rectangle 199">
            <a:extLst>
              <a:ext uri="{FF2B5EF4-FFF2-40B4-BE49-F238E27FC236}">
                <a16:creationId xmlns:a16="http://schemas.microsoft.com/office/drawing/2014/main" id="{D50CADCB-029C-4A1B-8439-C9890E6BD83C}"/>
              </a:ext>
            </a:extLst>
          </p:cNvPr>
          <p:cNvSpPr/>
          <p:nvPr/>
        </p:nvSpPr>
        <p:spPr>
          <a:xfrm>
            <a:off x="4469175" y="655335"/>
            <a:ext cx="668190" cy="6412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1" name="Rectangle 200">
            <a:extLst>
              <a:ext uri="{FF2B5EF4-FFF2-40B4-BE49-F238E27FC236}">
                <a16:creationId xmlns:a16="http://schemas.microsoft.com/office/drawing/2014/main" id="{1F6D359B-06D6-426C-B8F3-FD9726F078E8}"/>
              </a:ext>
            </a:extLst>
          </p:cNvPr>
          <p:cNvSpPr/>
          <p:nvPr/>
        </p:nvSpPr>
        <p:spPr>
          <a:xfrm>
            <a:off x="5136095" y="655335"/>
            <a:ext cx="668190" cy="6412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2" name="Rectangle 201">
            <a:extLst>
              <a:ext uri="{FF2B5EF4-FFF2-40B4-BE49-F238E27FC236}">
                <a16:creationId xmlns:a16="http://schemas.microsoft.com/office/drawing/2014/main" id="{F6EC6889-151C-403C-BA39-7F7EC3ECE994}"/>
              </a:ext>
            </a:extLst>
          </p:cNvPr>
          <p:cNvSpPr/>
          <p:nvPr/>
        </p:nvSpPr>
        <p:spPr>
          <a:xfrm>
            <a:off x="5810635" y="655335"/>
            <a:ext cx="668190" cy="6412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3" name="Rectangle 202">
            <a:extLst>
              <a:ext uri="{FF2B5EF4-FFF2-40B4-BE49-F238E27FC236}">
                <a16:creationId xmlns:a16="http://schemas.microsoft.com/office/drawing/2014/main" id="{670863BD-2D99-4435-A445-F5FBB2C0D87B}"/>
              </a:ext>
            </a:extLst>
          </p:cNvPr>
          <p:cNvSpPr/>
          <p:nvPr/>
        </p:nvSpPr>
        <p:spPr>
          <a:xfrm>
            <a:off x="6485175" y="655335"/>
            <a:ext cx="668190" cy="6412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4" name="Rectangle 203">
            <a:extLst>
              <a:ext uri="{FF2B5EF4-FFF2-40B4-BE49-F238E27FC236}">
                <a16:creationId xmlns:a16="http://schemas.microsoft.com/office/drawing/2014/main" id="{2A1C4439-ECB0-4400-A7D8-AD61F6238F42}"/>
              </a:ext>
            </a:extLst>
          </p:cNvPr>
          <p:cNvSpPr/>
          <p:nvPr/>
        </p:nvSpPr>
        <p:spPr>
          <a:xfrm>
            <a:off x="3814955" y="25272"/>
            <a:ext cx="668190" cy="6412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5" name="Rectangle 204">
            <a:extLst>
              <a:ext uri="{FF2B5EF4-FFF2-40B4-BE49-F238E27FC236}">
                <a16:creationId xmlns:a16="http://schemas.microsoft.com/office/drawing/2014/main" id="{30B98DA5-BCF8-48E1-BA87-BC698CEFC05A}"/>
              </a:ext>
            </a:extLst>
          </p:cNvPr>
          <p:cNvSpPr/>
          <p:nvPr/>
        </p:nvSpPr>
        <p:spPr>
          <a:xfrm>
            <a:off x="4481875" y="25272"/>
            <a:ext cx="668190" cy="6412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6" name="Rectangle 205">
            <a:extLst>
              <a:ext uri="{FF2B5EF4-FFF2-40B4-BE49-F238E27FC236}">
                <a16:creationId xmlns:a16="http://schemas.microsoft.com/office/drawing/2014/main" id="{1CE44039-8DCF-4816-BA79-54947EE43BCE}"/>
              </a:ext>
            </a:extLst>
          </p:cNvPr>
          <p:cNvSpPr/>
          <p:nvPr/>
        </p:nvSpPr>
        <p:spPr>
          <a:xfrm>
            <a:off x="5148795" y="25272"/>
            <a:ext cx="668190" cy="6412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7" name="Rectangle 206">
            <a:extLst>
              <a:ext uri="{FF2B5EF4-FFF2-40B4-BE49-F238E27FC236}">
                <a16:creationId xmlns:a16="http://schemas.microsoft.com/office/drawing/2014/main" id="{6B26BC1F-AE87-47D7-8478-E3551BCFC56C}"/>
              </a:ext>
            </a:extLst>
          </p:cNvPr>
          <p:cNvSpPr/>
          <p:nvPr/>
        </p:nvSpPr>
        <p:spPr>
          <a:xfrm>
            <a:off x="5823335" y="25272"/>
            <a:ext cx="668190" cy="6412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8" name="Rectangle 207">
            <a:extLst>
              <a:ext uri="{FF2B5EF4-FFF2-40B4-BE49-F238E27FC236}">
                <a16:creationId xmlns:a16="http://schemas.microsoft.com/office/drawing/2014/main" id="{600E9BCB-3FB7-4125-B5A3-E8C06D2A688A}"/>
              </a:ext>
            </a:extLst>
          </p:cNvPr>
          <p:cNvSpPr/>
          <p:nvPr/>
        </p:nvSpPr>
        <p:spPr>
          <a:xfrm>
            <a:off x="6497875" y="25272"/>
            <a:ext cx="668190" cy="6412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9" name="Rectangle 208">
            <a:extLst>
              <a:ext uri="{FF2B5EF4-FFF2-40B4-BE49-F238E27FC236}">
                <a16:creationId xmlns:a16="http://schemas.microsoft.com/office/drawing/2014/main" id="{BF71C4AE-C7F0-4378-B34E-F13078D020B7}"/>
              </a:ext>
            </a:extLst>
          </p:cNvPr>
          <p:cNvSpPr/>
          <p:nvPr/>
        </p:nvSpPr>
        <p:spPr>
          <a:xfrm>
            <a:off x="7146073" y="14068"/>
            <a:ext cx="668190" cy="6412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0" name="Rectangle 209">
            <a:extLst>
              <a:ext uri="{FF2B5EF4-FFF2-40B4-BE49-F238E27FC236}">
                <a16:creationId xmlns:a16="http://schemas.microsoft.com/office/drawing/2014/main" id="{82AAC0C0-25D6-4EDF-B3CC-D0F73ECB9986}"/>
              </a:ext>
            </a:extLst>
          </p:cNvPr>
          <p:cNvSpPr/>
          <p:nvPr/>
        </p:nvSpPr>
        <p:spPr>
          <a:xfrm>
            <a:off x="7820613" y="14068"/>
            <a:ext cx="668190" cy="6412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1" name="Rectangle 210">
            <a:extLst>
              <a:ext uri="{FF2B5EF4-FFF2-40B4-BE49-F238E27FC236}">
                <a16:creationId xmlns:a16="http://schemas.microsoft.com/office/drawing/2014/main" id="{2042946F-9900-4A51-B95B-F43E43A1EAC6}"/>
              </a:ext>
            </a:extLst>
          </p:cNvPr>
          <p:cNvSpPr/>
          <p:nvPr/>
        </p:nvSpPr>
        <p:spPr>
          <a:xfrm>
            <a:off x="8495153" y="14068"/>
            <a:ext cx="668190" cy="6412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2" name="Rectangle 211">
            <a:extLst>
              <a:ext uri="{FF2B5EF4-FFF2-40B4-BE49-F238E27FC236}">
                <a16:creationId xmlns:a16="http://schemas.microsoft.com/office/drawing/2014/main" id="{B1EC969A-A7EF-4FB8-9F82-7711370F02C1}"/>
              </a:ext>
            </a:extLst>
          </p:cNvPr>
          <p:cNvSpPr/>
          <p:nvPr/>
        </p:nvSpPr>
        <p:spPr>
          <a:xfrm>
            <a:off x="3814955" y="3858234"/>
            <a:ext cx="668190" cy="6412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6" name="Rectangle 225">
            <a:extLst>
              <a:ext uri="{FF2B5EF4-FFF2-40B4-BE49-F238E27FC236}">
                <a16:creationId xmlns:a16="http://schemas.microsoft.com/office/drawing/2014/main" id="{F6A2B75A-22A9-4FCB-AB69-21EB378C92E7}"/>
              </a:ext>
            </a:extLst>
          </p:cNvPr>
          <p:cNvSpPr/>
          <p:nvPr/>
        </p:nvSpPr>
        <p:spPr>
          <a:xfrm>
            <a:off x="4489495" y="3858234"/>
            <a:ext cx="668190" cy="6412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7" name="Rectangle 226">
            <a:extLst>
              <a:ext uri="{FF2B5EF4-FFF2-40B4-BE49-F238E27FC236}">
                <a16:creationId xmlns:a16="http://schemas.microsoft.com/office/drawing/2014/main" id="{94DC07E6-EDAD-4D6C-9A46-C892F6AE4D47}"/>
              </a:ext>
            </a:extLst>
          </p:cNvPr>
          <p:cNvSpPr/>
          <p:nvPr/>
        </p:nvSpPr>
        <p:spPr>
          <a:xfrm>
            <a:off x="5156415" y="3858234"/>
            <a:ext cx="668190" cy="6412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8" name="Rectangle 227">
            <a:extLst>
              <a:ext uri="{FF2B5EF4-FFF2-40B4-BE49-F238E27FC236}">
                <a16:creationId xmlns:a16="http://schemas.microsoft.com/office/drawing/2014/main" id="{09B4BC34-0C6E-4012-9A3E-C6791BF1968C}"/>
              </a:ext>
            </a:extLst>
          </p:cNvPr>
          <p:cNvSpPr/>
          <p:nvPr/>
        </p:nvSpPr>
        <p:spPr>
          <a:xfrm>
            <a:off x="5823335" y="3858234"/>
            <a:ext cx="668190" cy="6412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9" name="Rectangle 228">
            <a:extLst>
              <a:ext uri="{FF2B5EF4-FFF2-40B4-BE49-F238E27FC236}">
                <a16:creationId xmlns:a16="http://schemas.microsoft.com/office/drawing/2014/main" id="{3E8F15D6-EEB0-4BCD-9421-94D155DBCD02}"/>
              </a:ext>
            </a:extLst>
          </p:cNvPr>
          <p:cNvSpPr/>
          <p:nvPr/>
        </p:nvSpPr>
        <p:spPr>
          <a:xfrm>
            <a:off x="6497875" y="3858234"/>
            <a:ext cx="668190" cy="6412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0" name="Rectangle 229">
            <a:extLst>
              <a:ext uri="{FF2B5EF4-FFF2-40B4-BE49-F238E27FC236}">
                <a16:creationId xmlns:a16="http://schemas.microsoft.com/office/drawing/2014/main" id="{0B19F9B1-5188-4212-A803-FE21BD0AE82D}"/>
              </a:ext>
            </a:extLst>
          </p:cNvPr>
          <p:cNvSpPr/>
          <p:nvPr/>
        </p:nvSpPr>
        <p:spPr>
          <a:xfrm>
            <a:off x="7172415" y="3858234"/>
            <a:ext cx="668190" cy="6412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1" name="Rectangle 230">
            <a:extLst>
              <a:ext uri="{FF2B5EF4-FFF2-40B4-BE49-F238E27FC236}">
                <a16:creationId xmlns:a16="http://schemas.microsoft.com/office/drawing/2014/main" id="{C1554EDC-F240-4C8F-ACB1-E235154240BD}"/>
              </a:ext>
            </a:extLst>
          </p:cNvPr>
          <p:cNvSpPr/>
          <p:nvPr/>
        </p:nvSpPr>
        <p:spPr>
          <a:xfrm>
            <a:off x="7846955" y="3858234"/>
            <a:ext cx="668190" cy="6412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2" name="Rectangle 231">
            <a:extLst>
              <a:ext uri="{FF2B5EF4-FFF2-40B4-BE49-F238E27FC236}">
                <a16:creationId xmlns:a16="http://schemas.microsoft.com/office/drawing/2014/main" id="{58348F53-D7A6-4487-964C-1E07D9AE8922}"/>
              </a:ext>
            </a:extLst>
          </p:cNvPr>
          <p:cNvSpPr/>
          <p:nvPr/>
        </p:nvSpPr>
        <p:spPr>
          <a:xfrm>
            <a:off x="3138045" y="4489517"/>
            <a:ext cx="668190" cy="6412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3" name="Rectangle 232">
            <a:extLst>
              <a:ext uri="{FF2B5EF4-FFF2-40B4-BE49-F238E27FC236}">
                <a16:creationId xmlns:a16="http://schemas.microsoft.com/office/drawing/2014/main" id="{6C8C79B9-7646-4571-93B4-D62B09191E13}"/>
              </a:ext>
            </a:extLst>
          </p:cNvPr>
          <p:cNvSpPr/>
          <p:nvPr/>
        </p:nvSpPr>
        <p:spPr>
          <a:xfrm>
            <a:off x="3812585" y="4489517"/>
            <a:ext cx="668190" cy="6412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4" name="Rectangle 233">
            <a:extLst>
              <a:ext uri="{FF2B5EF4-FFF2-40B4-BE49-F238E27FC236}">
                <a16:creationId xmlns:a16="http://schemas.microsoft.com/office/drawing/2014/main" id="{E31DBA03-C7B6-4379-8BAF-7441265586E8}"/>
              </a:ext>
            </a:extLst>
          </p:cNvPr>
          <p:cNvSpPr/>
          <p:nvPr/>
        </p:nvSpPr>
        <p:spPr>
          <a:xfrm>
            <a:off x="4479505" y="4489517"/>
            <a:ext cx="668190" cy="6412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5" name="Rectangle 234">
            <a:extLst>
              <a:ext uri="{FF2B5EF4-FFF2-40B4-BE49-F238E27FC236}">
                <a16:creationId xmlns:a16="http://schemas.microsoft.com/office/drawing/2014/main" id="{A57D73B5-FA53-4F37-A703-4E7D0747BEC2}"/>
              </a:ext>
            </a:extLst>
          </p:cNvPr>
          <p:cNvSpPr/>
          <p:nvPr/>
        </p:nvSpPr>
        <p:spPr>
          <a:xfrm>
            <a:off x="5146425" y="4489517"/>
            <a:ext cx="668190" cy="6412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6" name="Rectangle 235">
            <a:extLst>
              <a:ext uri="{FF2B5EF4-FFF2-40B4-BE49-F238E27FC236}">
                <a16:creationId xmlns:a16="http://schemas.microsoft.com/office/drawing/2014/main" id="{620405FC-5944-4F9E-8F1B-09E76F2D0E49}"/>
              </a:ext>
            </a:extLst>
          </p:cNvPr>
          <p:cNvSpPr/>
          <p:nvPr/>
        </p:nvSpPr>
        <p:spPr>
          <a:xfrm>
            <a:off x="5820965" y="4489517"/>
            <a:ext cx="668190" cy="6412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7" name="Rectangle 236">
            <a:extLst>
              <a:ext uri="{FF2B5EF4-FFF2-40B4-BE49-F238E27FC236}">
                <a16:creationId xmlns:a16="http://schemas.microsoft.com/office/drawing/2014/main" id="{28DDF77F-85F9-4C64-8F1E-DDD0805A870E}"/>
              </a:ext>
            </a:extLst>
          </p:cNvPr>
          <p:cNvSpPr/>
          <p:nvPr/>
        </p:nvSpPr>
        <p:spPr>
          <a:xfrm>
            <a:off x="6495505" y="4489517"/>
            <a:ext cx="668190" cy="6412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8" name="Rectangle 237">
            <a:extLst>
              <a:ext uri="{FF2B5EF4-FFF2-40B4-BE49-F238E27FC236}">
                <a16:creationId xmlns:a16="http://schemas.microsoft.com/office/drawing/2014/main" id="{D9BFD2E6-1EC9-4190-8FD9-5C0EEBB6EF9E}"/>
              </a:ext>
            </a:extLst>
          </p:cNvPr>
          <p:cNvSpPr/>
          <p:nvPr/>
        </p:nvSpPr>
        <p:spPr>
          <a:xfrm>
            <a:off x="7170045" y="4489517"/>
            <a:ext cx="668190" cy="6412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9" name="Rectangle 238">
            <a:extLst>
              <a:ext uri="{FF2B5EF4-FFF2-40B4-BE49-F238E27FC236}">
                <a16:creationId xmlns:a16="http://schemas.microsoft.com/office/drawing/2014/main" id="{7577F7BF-6978-452B-A7BC-580B01D46A11}"/>
              </a:ext>
            </a:extLst>
          </p:cNvPr>
          <p:cNvSpPr/>
          <p:nvPr/>
        </p:nvSpPr>
        <p:spPr>
          <a:xfrm>
            <a:off x="7846955" y="4486929"/>
            <a:ext cx="668190" cy="6412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0" name="Rectangle 239">
            <a:extLst>
              <a:ext uri="{FF2B5EF4-FFF2-40B4-BE49-F238E27FC236}">
                <a16:creationId xmlns:a16="http://schemas.microsoft.com/office/drawing/2014/main" id="{239B2B30-8CEB-40BC-B8A5-6D3E8C7F5FBE}"/>
              </a:ext>
            </a:extLst>
          </p:cNvPr>
          <p:cNvSpPr/>
          <p:nvPr/>
        </p:nvSpPr>
        <p:spPr>
          <a:xfrm>
            <a:off x="8521495" y="4486929"/>
            <a:ext cx="668190" cy="6412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375DC9C8-661C-486B-8217-152D02FEFF96}"/>
              </a:ext>
            </a:extLst>
          </p:cNvPr>
          <p:cNvSpPr/>
          <p:nvPr/>
        </p:nvSpPr>
        <p:spPr>
          <a:xfrm>
            <a:off x="26069" y="5231132"/>
            <a:ext cx="12141772" cy="1612799"/>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a:r>
              <a:rPr lang="en-US" sz="4000" b="1" cap="all">
                <a:solidFill>
                  <a:srgbClr val="FF0000"/>
                </a:solidFill>
                <a:latin typeface="Tahoma" panose="020B0604030504040204" pitchFamily="34" charset="0"/>
                <a:cs typeface="Tahoma" panose="020B0604030504040204" pitchFamily="34" charset="0"/>
              </a:rPr>
              <a:t>01</a:t>
            </a:r>
            <a:r>
              <a:rPr lang="en-US" sz="4000" b="1" cap="all">
                <a:latin typeface="Tahoma" panose="020B0604030504040204" pitchFamily="34" charset="0"/>
                <a:cs typeface="Tahoma" panose="020B0604030504040204" pitchFamily="34" charset="0"/>
              </a:rPr>
              <a:t>. Khi nhìn </a:t>
            </a:r>
            <a:r>
              <a:rPr lang="en-US" sz="4000" b="1" cap="all">
                <a:solidFill>
                  <a:srgbClr val="FF0000"/>
                </a:solidFill>
                <a:latin typeface="Tahoma" panose="020B0604030504040204" pitchFamily="34" charset="0"/>
                <a:cs typeface="Tahoma" panose="020B0604030504040204" pitchFamily="34" charset="0"/>
              </a:rPr>
              <a:t>thấy ai</a:t>
            </a:r>
            <a:r>
              <a:rPr lang="en-US" sz="4000" b="1" cap="all">
                <a:latin typeface="Tahoma" panose="020B0604030504040204" pitchFamily="34" charset="0"/>
                <a:cs typeface="Tahoma" panose="020B0604030504040204" pitchFamily="34" charset="0"/>
              </a:rPr>
              <a:t>, ông Gioan liền nói: “Đây là Chiên Thiên Chúa, đây Đấng xóa bỏ tội trần gian”</a:t>
            </a:r>
            <a:endParaRPr lang="en-US" sz="4000" b="1">
              <a:latin typeface="Tahoma" panose="020B0604030504040204" pitchFamily="34" charset="0"/>
              <a:cs typeface="Tahoma" panose="020B0604030504040204" pitchFamily="34" charset="0"/>
            </a:endParaRPr>
          </a:p>
        </p:txBody>
      </p:sp>
      <p:sp>
        <p:nvSpPr>
          <p:cNvPr id="241" name="Rectangle 240">
            <a:extLst>
              <a:ext uri="{FF2B5EF4-FFF2-40B4-BE49-F238E27FC236}">
                <a16:creationId xmlns:a16="http://schemas.microsoft.com/office/drawing/2014/main" id="{8D5BBF32-F9E5-4FFC-A4B0-2C4D720F7FF6}"/>
              </a:ext>
            </a:extLst>
          </p:cNvPr>
          <p:cNvSpPr/>
          <p:nvPr/>
        </p:nvSpPr>
        <p:spPr>
          <a:xfrm>
            <a:off x="19748" y="5232816"/>
            <a:ext cx="12141772" cy="1612799"/>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a:r>
              <a:rPr lang="vi-VN" sz="4400" b="1" cap="all">
                <a:solidFill>
                  <a:srgbClr val="FF0000"/>
                </a:solidFill>
                <a:latin typeface="Tahoma" panose="020B0604030504040204" pitchFamily="34" charset="0"/>
                <a:cs typeface="Tahoma" panose="020B0604030504040204" pitchFamily="34" charset="0"/>
              </a:rPr>
              <a:t>02</a:t>
            </a:r>
            <a:r>
              <a:rPr lang="vi-VN" sz="4400" b="1" cap="all">
                <a:latin typeface="Tahoma" panose="020B0604030504040204" pitchFamily="34" charset="0"/>
                <a:cs typeface="Tahoma" panose="020B0604030504040204" pitchFamily="34" charset="0"/>
              </a:rPr>
              <a:t>. </a:t>
            </a:r>
            <a:r>
              <a:rPr lang="vi-VN" sz="4400" b="1" cap="all">
                <a:solidFill>
                  <a:srgbClr val="FF0000"/>
                </a:solidFill>
                <a:latin typeface="Tahoma" panose="020B0604030504040204" pitchFamily="34" charset="0"/>
                <a:cs typeface="Tahoma" panose="020B0604030504040204" pitchFamily="34" charset="0"/>
              </a:rPr>
              <a:t>AI GIỚI THIỆU </a:t>
            </a:r>
            <a:r>
              <a:rPr lang="vi-VN" sz="4400" b="1" cap="all">
                <a:latin typeface="Tahoma" panose="020B0604030504040204" pitchFamily="34" charset="0"/>
                <a:cs typeface="Tahoma" panose="020B0604030504040204" pitchFamily="34" charset="0"/>
              </a:rPr>
              <a:t>CHO MỌI NGƯỜI ĐỨC GIÊSU LÀ CHIÊN THIÊN CHÚA? </a:t>
            </a:r>
            <a:endParaRPr lang="en-US" sz="4400" b="1">
              <a:latin typeface="Tahoma" panose="020B0604030504040204" pitchFamily="34" charset="0"/>
              <a:cs typeface="Tahoma" panose="020B0604030504040204" pitchFamily="34" charset="0"/>
            </a:endParaRPr>
          </a:p>
        </p:txBody>
      </p:sp>
      <p:sp>
        <p:nvSpPr>
          <p:cNvPr id="242" name="Rectangle 241">
            <a:extLst>
              <a:ext uri="{FF2B5EF4-FFF2-40B4-BE49-F238E27FC236}">
                <a16:creationId xmlns:a16="http://schemas.microsoft.com/office/drawing/2014/main" id="{644D4415-E0E8-4C49-8C50-30AEA4B74339}"/>
              </a:ext>
            </a:extLst>
          </p:cNvPr>
          <p:cNvSpPr/>
          <p:nvPr/>
        </p:nvSpPr>
        <p:spPr>
          <a:xfrm>
            <a:off x="27319" y="5235773"/>
            <a:ext cx="12141772" cy="1612799"/>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a:r>
              <a:rPr lang="vi-VN" sz="4400" b="1" cap="all">
                <a:solidFill>
                  <a:srgbClr val="FF0000"/>
                </a:solidFill>
                <a:latin typeface="Tahoma" panose="020B0604030504040204" pitchFamily="34" charset="0"/>
                <a:cs typeface="Tahoma" panose="020B0604030504040204" pitchFamily="34" charset="0"/>
              </a:rPr>
              <a:t>03</a:t>
            </a:r>
            <a:r>
              <a:rPr lang="vi-VN" sz="4400" b="1" cap="all">
                <a:latin typeface="Tahoma" panose="020B0604030504040204" pitchFamily="34" charset="0"/>
                <a:cs typeface="Tahoma" panose="020B0604030504040204" pitchFamily="34" charset="0"/>
              </a:rPr>
              <a:t>. </a:t>
            </a:r>
            <a:r>
              <a:rPr lang="vi-VN" sz="4400" b="1" cap="all">
                <a:solidFill>
                  <a:srgbClr val="FF0000"/>
                </a:solidFill>
                <a:latin typeface="Tahoma" panose="020B0604030504040204" pitchFamily="34" charset="0"/>
                <a:cs typeface="Tahoma" panose="020B0604030504040204" pitchFamily="34" charset="0"/>
              </a:rPr>
              <a:t>AI NGỰ </a:t>
            </a:r>
            <a:r>
              <a:rPr lang="vi-VN" sz="4400" b="1" cap="all">
                <a:latin typeface="Tahoma" panose="020B0604030504040204" pitchFamily="34" charset="0"/>
                <a:cs typeface="Tahoma" panose="020B0604030504040204" pitchFamily="34" charset="0"/>
              </a:rPr>
              <a:t>XUỐNG TRÊN ĐỨC GIÊSU DƯỚI HÌNH CHIM BỒ CÂU? </a:t>
            </a:r>
            <a:endParaRPr lang="en-US" sz="4400" b="1">
              <a:latin typeface="Tahoma" panose="020B0604030504040204" pitchFamily="34" charset="0"/>
              <a:cs typeface="Tahoma" panose="020B0604030504040204" pitchFamily="34" charset="0"/>
            </a:endParaRPr>
          </a:p>
        </p:txBody>
      </p:sp>
      <p:sp>
        <p:nvSpPr>
          <p:cNvPr id="243" name="Rectangle 242">
            <a:extLst>
              <a:ext uri="{FF2B5EF4-FFF2-40B4-BE49-F238E27FC236}">
                <a16:creationId xmlns:a16="http://schemas.microsoft.com/office/drawing/2014/main" id="{635DB662-9A42-4655-9A50-B6F1EB0C6ACA}"/>
              </a:ext>
            </a:extLst>
          </p:cNvPr>
          <p:cNvSpPr/>
          <p:nvPr/>
        </p:nvSpPr>
        <p:spPr>
          <a:xfrm>
            <a:off x="25584" y="5225518"/>
            <a:ext cx="12141772" cy="1612799"/>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a:r>
              <a:rPr lang="vi-VN" sz="4000" b="1" cap="all">
                <a:solidFill>
                  <a:srgbClr val="FF0000"/>
                </a:solidFill>
                <a:latin typeface="Tahoma" panose="020B0604030504040204" pitchFamily="34" charset="0"/>
                <a:cs typeface="Tahoma" panose="020B0604030504040204" pitchFamily="34" charset="0"/>
              </a:rPr>
              <a:t>04</a:t>
            </a:r>
            <a:r>
              <a:rPr lang="vi-VN" sz="4000" b="1" cap="all">
                <a:latin typeface="Tahoma" panose="020B0604030504040204" pitchFamily="34" charset="0"/>
                <a:cs typeface="Tahoma" panose="020B0604030504040204" pitchFamily="34" charset="0"/>
              </a:rPr>
              <a:t>. ÔNG GIOAN CHỨNG THỰC RẰNG ĐỨC GIÊSU LÀ NGƯỜI ĐƯỢC THIÊN CHÚA </a:t>
            </a:r>
            <a:r>
              <a:rPr lang="vi-VN" sz="4000" b="1" cap="all">
                <a:solidFill>
                  <a:srgbClr val="FF0000"/>
                </a:solidFill>
                <a:latin typeface="Tahoma" panose="020B0604030504040204" pitchFamily="34" charset="0"/>
                <a:cs typeface="Tahoma" panose="020B0604030504040204" pitchFamily="34" charset="0"/>
              </a:rPr>
              <a:t>LÀM GÌ? </a:t>
            </a:r>
            <a:endParaRPr lang="en-US" sz="4000" b="1">
              <a:solidFill>
                <a:srgbClr val="FF0000"/>
              </a:solidFill>
              <a:latin typeface="Tahoma" panose="020B0604030504040204" pitchFamily="34" charset="0"/>
              <a:cs typeface="Tahoma" panose="020B0604030504040204" pitchFamily="34" charset="0"/>
            </a:endParaRPr>
          </a:p>
        </p:txBody>
      </p:sp>
      <p:sp>
        <p:nvSpPr>
          <p:cNvPr id="244" name="Rectangle 243">
            <a:extLst>
              <a:ext uri="{FF2B5EF4-FFF2-40B4-BE49-F238E27FC236}">
                <a16:creationId xmlns:a16="http://schemas.microsoft.com/office/drawing/2014/main" id="{A25EF465-19EC-43E3-A22A-8D54D5FE52FC}"/>
              </a:ext>
            </a:extLst>
          </p:cNvPr>
          <p:cNvSpPr/>
          <p:nvPr/>
        </p:nvSpPr>
        <p:spPr>
          <a:xfrm>
            <a:off x="28110" y="5246723"/>
            <a:ext cx="12141772" cy="1612799"/>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a:r>
              <a:rPr lang="vi-VN" sz="4400" b="1" cap="all">
                <a:solidFill>
                  <a:srgbClr val="FF0000"/>
                </a:solidFill>
                <a:latin typeface="Tahoma" panose="020B0604030504040204" pitchFamily="34" charset="0"/>
                <a:cs typeface="Tahoma" panose="020B0604030504040204" pitchFamily="34" charset="0"/>
              </a:rPr>
              <a:t>05</a:t>
            </a:r>
            <a:r>
              <a:rPr lang="vi-VN" sz="4400" b="1" cap="all">
                <a:latin typeface="Tahoma" panose="020B0604030504040204" pitchFamily="34" charset="0"/>
                <a:cs typeface="Tahoma" panose="020B0604030504040204" pitchFamily="34" charset="0"/>
              </a:rPr>
              <a:t>. ÔNG GIOAN GỌI ĐỨC GIÊSU </a:t>
            </a:r>
            <a:r>
              <a:rPr lang="vi-VN" sz="4400" b="1" cap="all">
                <a:solidFill>
                  <a:srgbClr val="FF0000"/>
                </a:solidFill>
                <a:latin typeface="Tahoma" panose="020B0604030504040204" pitchFamily="34" charset="0"/>
                <a:cs typeface="Tahoma" panose="020B0604030504040204" pitchFamily="34" charset="0"/>
              </a:rPr>
              <a:t>LÀ GÌ? </a:t>
            </a:r>
            <a:endParaRPr lang="en-US" sz="4400" b="1">
              <a:solidFill>
                <a:srgbClr val="FF0000"/>
              </a:solidFill>
              <a:latin typeface="Tahoma" panose="020B0604030504040204" pitchFamily="34" charset="0"/>
              <a:cs typeface="Tahoma" panose="020B0604030504040204" pitchFamily="34" charset="0"/>
            </a:endParaRPr>
          </a:p>
        </p:txBody>
      </p:sp>
      <p:sp>
        <p:nvSpPr>
          <p:cNvPr id="245" name="Rectangle 244">
            <a:extLst>
              <a:ext uri="{FF2B5EF4-FFF2-40B4-BE49-F238E27FC236}">
                <a16:creationId xmlns:a16="http://schemas.microsoft.com/office/drawing/2014/main" id="{9B98580A-A2B9-4E9B-8A7F-AE2CEAA48AD0}"/>
              </a:ext>
            </a:extLst>
          </p:cNvPr>
          <p:cNvSpPr/>
          <p:nvPr/>
        </p:nvSpPr>
        <p:spPr>
          <a:xfrm>
            <a:off x="23404" y="5243027"/>
            <a:ext cx="12141772" cy="1612799"/>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a:r>
              <a:rPr lang="vi-VN" sz="4400" b="1" cap="all">
                <a:solidFill>
                  <a:srgbClr val="FF0000"/>
                </a:solidFill>
                <a:latin typeface="Tahoma" panose="020B0604030504040204" pitchFamily="34" charset="0"/>
                <a:cs typeface="Tahoma" panose="020B0604030504040204" pitchFamily="34" charset="0"/>
              </a:rPr>
              <a:t>0</a:t>
            </a:r>
            <a:r>
              <a:rPr lang="en-US" sz="4800" b="1" cap="all">
                <a:solidFill>
                  <a:srgbClr val="FF0000"/>
                </a:solidFill>
                <a:latin typeface="Tahoma" panose="020B0604030504040204" pitchFamily="34" charset="0"/>
                <a:cs typeface="Tahoma" panose="020B0604030504040204" pitchFamily="34" charset="0"/>
              </a:rPr>
              <a:t>6</a:t>
            </a:r>
            <a:r>
              <a:rPr lang="vi-VN" sz="4400" b="1" cap="all">
                <a:latin typeface="Tahoma" panose="020B0604030504040204" pitchFamily="34" charset="0"/>
                <a:cs typeface="Tahoma" panose="020B0604030504040204" pitchFamily="34" charset="0"/>
              </a:rPr>
              <a:t>. "TÔI ĐÃ THẤY THẦN KHÍ TỰA </a:t>
            </a:r>
            <a:r>
              <a:rPr lang="vi-VN" sz="4400" b="1" cap="all">
                <a:solidFill>
                  <a:srgbClr val="FF0000"/>
                </a:solidFill>
                <a:latin typeface="Tahoma" panose="020B0604030504040204" pitchFamily="34" charset="0"/>
                <a:cs typeface="Tahoma" panose="020B0604030504040204" pitchFamily="34" charset="0"/>
              </a:rPr>
              <a:t>… … … </a:t>
            </a:r>
            <a:r>
              <a:rPr lang="vi-VN" sz="4400" b="1" cap="all">
                <a:latin typeface="Tahoma" panose="020B0604030504040204" pitchFamily="34" charset="0"/>
                <a:cs typeface="Tahoma" panose="020B0604030504040204" pitchFamily="34" charset="0"/>
              </a:rPr>
              <a:t>TỪ TRỜI XUỐNG VÀ NGỰ TRÊN NGƯỜI</a:t>
            </a:r>
            <a:r>
              <a:rPr lang="en-US" sz="4400" b="1" cap="all">
                <a:latin typeface="Tahoma" panose="020B0604030504040204" pitchFamily="34" charset="0"/>
                <a:cs typeface="Tahoma" panose="020B0604030504040204" pitchFamily="34" charset="0"/>
              </a:rPr>
              <a:t>.</a:t>
            </a:r>
            <a:endParaRPr lang="en-US" sz="4400" b="1">
              <a:solidFill>
                <a:srgbClr val="FF0000"/>
              </a:solidFill>
              <a:latin typeface="Tahoma" panose="020B0604030504040204" pitchFamily="34" charset="0"/>
              <a:cs typeface="Tahoma" panose="020B0604030504040204" pitchFamily="34" charset="0"/>
            </a:endParaRPr>
          </a:p>
        </p:txBody>
      </p:sp>
      <p:sp>
        <p:nvSpPr>
          <p:cNvPr id="246" name="Rectangle 245">
            <a:extLst>
              <a:ext uri="{FF2B5EF4-FFF2-40B4-BE49-F238E27FC236}">
                <a16:creationId xmlns:a16="http://schemas.microsoft.com/office/drawing/2014/main" id="{CDD3034D-1C2D-4BC3-9AE9-88693FAD0A22}"/>
              </a:ext>
            </a:extLst>
          </p:cNvPr>
          <p:cNvSpPr/>
          <p:nvPr/>
        </p:nvSpPr>
        <p:spPr>
          <a:xfrm>
            <a:off x="32816" y="5240464"/>
            <a:ext cx="12141772" cy="1612799"/>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a:r>
              <a:rPr lang="en-US" sz="4400" b="1" cap="all">
                <a:solidFill>
                  <a:srgbClr val="FF0000"/>
                </a:solidFill>
                <a:latin typeface="Tahoma" panose="020B0604030504040204" pitchFamily="34" charset="0"/>
                <a:cs typeface="Tahoma" panose="020B0604030504040204" pitchFamily="34" charset="0"/>
              </a:rPr>
              <a:t>07</a:t>
            </a:r>
            <a:r>
              <a:rPr lang="en-US" sz="4400" b="1" cap="all">
                <a:latin typeface="Tahoma" panose="020B0604030504040204" pitchFamily="34" charset="0"/>
                <a:cs typeface="Tahoma" panose="020B0604030504040204" pitchFamily="34" charset="0"/>
              </a:rPr>
              <a:t>. </a:t>
            </a:r>
            <a:r>
              <a:rPr lang="vi-VN" sz="4400" b="1" cap="all">
                <a:latin typeface="Tahoma" panose="020B0604030504040204" pitchFamily="34" charset="0"/>
                <a:cs typeface="Tahoma" panose="020B0604030504040204" pitchFamily="34" charset="0"/>
              </a:rPr>
              <a:t>TẠI SÔNG GIOĐAN, ÔNG GIOAN </a:t>
            </a:r>
            <a:r>
              <a:rPr lang="vi-VN" sz="4400" b="1" cap="all">
                <a:solidFill>
                  <a:srgbClr val="FF0000"/>
                </a:solidFill>
                <a:latin typeface="Tahoma" panose="020B0604030504040204" pitchFamily="34" charset="0"/>
                <a:cs typeface="Tahoma" panose="020B0604030504040204" pitchFamily="34" charset="0"/>
              </a:rPr>
              <a:t>ĐÃ LÀM GÌ? </a:t>
            </a:r>
            <a:endParaRPr lang="en-US" sz="4400" b="1">
              <a:solidFill>
                <a:srgbClr val="FF0000"/>
              </a:solidFill>
              <a:latin typeface="Tahoma" panose="020B0604030504040204" pitchFamily="34" charset="0"/>
              <a:cs typeface="Tahoma" panose="020B0604030504040204" pitchFamily="34" charset="0"/>
            </a:endParaRPr>
          </a:p>
        </p:txBody>
      </p:sp>
      <p:sp>
        <p:nvSpPr>
          <p:cNvPr id="247" name="Rectangle 246">
            <a:extLst>
              <a:ext uri="{FF2B5EF4-FFF2-40B4-BE49-F238E27FC236}">
                <a16:creationId xmlns:a16="http://schemas.microsoft.com/office/drawing/2014/main" id="{FB2EAAE7-77FD-4180-8F50-9400F4DD8907}"/>
              </a:ext>
            </a:extLst>
          </p:cNvPr>
          <p:cNvSpPr/>
          <p:nvPr/>
        </p:nvSpPr>
        <p:spPr>
          <a:xfrm>
            <a:off x="31679" y="5227182"/>
            <a:ext cx="12141772" cy="163709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a:r>
              <a:rPr lang="vi-VN" sz="4000" b="1" cap="all">
                <a:solidFill>
                  <a:srgbClr val="FF0000"/>
                </a:solidFill>
                <a:latin typeface="Tahoma" panose="020B0604030504040204" pitchFamily="34" charset="0"/>
                <a:cs typeface="Tahoma" panose="020B0604030504040204" pitchFamily="34" charset="0"/>
              </a:rPr>
              <a:t>08</a:t>
            </a:r>
            <a:r>
              <a:rPr lang="vi-VN" sz="4000" b="1" cap="all">
                <a:latin typeface="Tahoma" panose="020B0604030504040204" pitchFamily="34" charset="0"/>
                <a:cs typeface="Tahoma" panose="020B0604030504040204" pitchFamily="34" charset="0"/>
              </a:rPr>
              <a:t>. “NGƯƠI THẤY THẦN KHÍ XUỐNG VÀ NGỰ TRÊN AI, THÌ NGƯỜI ĐÓ CHÍNH LÀ ĐẤNG LÀM PHÉP RỬA TRONG </a:t>
            </a:r>
            <a:r>
              <a:rPr lang="vi-VN" sz="4000" b="1" cap="all">
                <a:solidFill>
                  <a:srgbClr val="FF0000"/>
                </a:solidFill>
                <a:latin typeface="Tahoma" panose="020B0604030504040204" pitchFamily="34" charset="0"/>
                <a:cs typeface="Tahoma" panose="020B0604030504040204" pitchFamily="34" charset="0"/>
              </a:rPr>
              <a:t>… …</a:t>
            </a:r>
            <a:r>
              <a:rPr lang="vi-VN" sz="4000" b="1" cap="all">
                <a:latin typeface="Tahoma" panose="020B0604030504040204" pitchFamily="34" charset="0"/>
                <a:cs typeface="Tahoma" panose="020B0604030504040204" pitchFamily="34" charset="0"/>
              </a:rPr>
              <a:t>” </a:t>
            </a:r>
            <a:endParaRPr lang="en-US" sz="3600" b="1">
              <a:solidFill>
                <a:srgbClr val="FF0000"/>
              </a:solidFill>
              <a:latin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53950726"/>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9"/>
                    </p:tgtEl>
                  </p:cond>
                </p:stCondLst>
                <p:endSync evt="end" delay="0">
                  <p:rtn val="all"/>
                </p:endSync>
                <p:childTnLst>
                  <p:par>
                    <p:cTn id="3" fill="hold">
                      <p:stCondLst>
                        <p:cond delay="0"/>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par>
                                <p:cTn id="8" presetID="19" presetClass="emph" presetSubtype="0" fill="hold" grpId="0" nodeType="withEffect">
                                  <p:stCondLst>
                                    <p:cond delay="0"/>
                                  </p:stCondLst>
                                  <p:childTnLst>
                                    <p:animClr clrSpc="rgb" dir="cw">
                                      <p:cBhvr override="childStyle">
                                        <p:cTn id="9" dur="500" fill="hold"/>
                                        <p:tgtEl>
                                          <p:spTgt spid="204"/>
                                        </p:tgtEl>
                                        <p:attrNameLst>
                                          <p:attrName>style.color</p:attrName>
                                        </p:attrNameLst>
                                      </p:cBhvr>
                                      <p:to>
                                        <a:schemeClr val="accent2"/>
                                      </p:to>
                                    </p:animClr>
                                    <p:animClr clrSpc="rgb" dir="cw">
                                      <p:cBhvr>
                                        <p:cTn id="10" dur="500" fill="hold"/>
                                        <p:tgtEl>
                                          <p:spTgt spid="204"/>
                                        </p:tgtEl>
                                        <p:attrNameLst>
                                          <p:attrName>fillcolor</p:attrName>
                                        </p:attrNameLst>
                                      </p:cBhvr>
                                      <p:to>
                                        <a:schemeClr val="accent2"/>
                                      </p:to>
                                    </p:animClr>
                                    <p:set>
                                      <p:cBhvr>
                                        <p:cTn id="11" dur="500" fill="hold"/>
                                        <p:tgtEl>
                                          <p:spTgt spid="204"/>
                                        </p:tgtEl>
                                        <p:attrNameLst>
                                          <p:attrName>fill.type</p:attrName>
                                        </p:attrNameLst>
                                      </p:cBhvr>
                                      <p:to>
                                        <p:strVal val="solid"/>
                                      </p:to>
                                    </p:set>
                                    <p:set>
                                      <p:cBhvr>
                                        <p:cTn id="12" dur="500" fill="hold"/>
                                        <p:tgtEl>
                                          <p:spTgt spid="204"/>
                                        </p:tgtEl>
                                        <p:attrNameLst>
                                          <p:attrName>fill.on</p:attrName>
                                        </p:attrNameLst>
                                      </p:cBhvr>
                                      <p:to>
                                        <p:strVal val="true"/>
                                      </p:to>
                                    </p:set>
                                  </p:childTnLst>
                                </p:cTn>
                              </p:par>
                              <p:par>
                                <p:cTn id="13" presetID="19" presetClass="emph" presetSubtype="0" fill="hold" grpId="0" nodeType="withEffect">
                                  <p:stCondLst>
                                    <p:cond delay="0"/>
                                  </p:stCondLst>
                                  <p:childTnLst>
                                    <p:animClr clrSpc="rgb" dir="cw">
                                      <p:cBhvr override="childStyle">
                                        <p:cTn id="14" dur="500" fill="hold"/>
                                        <p:tgtEl>
                                          <p:spTgt spid="205"/>
                                        </p:tgtEl>
                                        <p:attrNameLst>
                                          <p:attrName>style.color</p:attrName>
                                        </p:attrNameLst>
                                      </p:cBhvr>
                                      <p:to>
                                        <a:schemeClr val="accent2"/>
                                      </p:to>
                                    </p:animClr>
                                    <p:animClr clrSpc="rgb" dir="cw">
                                      <p:cBhvr>
                                        <p:cTn id="15" dur="500" fill="hold"/>
                                        <p:tgtEl>
                                          <p:spTgt spid="205"/>
                                        </p:tgtEl>
                                        <p:attrNameLst>
                                          <p:attrName>fillcolor</p:attrName>
                                        </p:attrNameLst>
                                      </p:cBhvr>
                                      <p:to>
                                        <a:schemeClr val="accent2"/>
                                      </p:to>
                                    </p:animClr>
                                    <p:set>
                                      <p:cBhvr>
                                        <p:cTn id="16" dur="500" fill="hold"/>
                                        <p:tgtEl>
                                          <p:spTgt spid="205"/>
                                        </p:tgtEl>
                                        <p:attrNameLst>
                                          <p:attrName>fill.type</p:attrName>
                                        </p:attrNameLst>
                                      </p:cBhvr>
                                      <p:to>
                                        <p:strVal val="solid"/>
                                      </p:to>
                                    </p:set>
                                    <p:set>
                                      <p:cBhvr>
                                        <p:cTn id="17" dur="500" fill="hold"/>
                                        <p:tgtEl>
                                          <p:spTgt spid="205"/>
                                        </p:tgtEl>
                                        <p:attrNameLst>
                                          <p:attrName>fill.on</p:attrName>
                                        </p:attrNameLst>
                                      </p:cBhvr>
                                      <p:to>
                                        <p:strVal val="true"/>
                                      </p:to>
                                    </p:set>
                                  </p:childTnLst>
                                </p:cTn>
                              </p:par>
                              <p:par>
                                <p:cTn id="18" presetID="19" presetClass="emph" presetSubtype="0" fill="hold" grpId="0" nodeType="withEffect">
                                  <p:stCondLst>
                                    <p:cond delay="0"/>
                                  </p:stCondLst>
                                  <p:childTnLst>
                                    <p:animClr clrSpc="rgb" dir="cw">
                                      <p:cBhvr override="childStyle">
                                        <p:cTn id="19" dur="500" fill="hold"/>
                                        <p:tgtEl>
                                          <p:spTgt spid="206"/>
                                        </p:tgtEl>
                                        <p:attrNameLst>
                                          <p:attrName>style.color</p:attrName>
                                        </p:attrNameLst>
                                      </p:cBhvr>
                                      <p:to>
                                        <a:schemeClr val="accent2"/>
                                      </p:to>
                                    </p:animClr>
                                    <p:animClr clrSpc="rgb" dir="cw">
                                      <p:cBhvr>
                                        <p:cTn id="20" dur="500" fill="hold"/>
                                        <p:tgtEl>
                                          <p:spTgt spid="206"/>
                                        </p:tgtEl>
                                        <p:attrNameLst>
                                          <p:attrName>fillcolor</p:attrName>
                                        </p:attrNameLst>
                                      </p:cBhvr>
                                      <p:to>
                                        <a:schemeClr val="accent2"/>
                                      </p:to>
                                    </p:animClr>
                                    <p:set>
                                      <p:cBhvr>
                                        <p:cTn id="21" dur="500" fill="hold"/>
                                        <p:tgtEl>
                                          <p:spTgt spid="206"/>
                                        </p:tgtEl>
                                        <p:attrNameLst>
                                          <p:attrName>fill.type</p:attrName>
                                        </p:attrNameLst>
                                      </p:cBhvr>
                                      <p:to>
                                        <p:strVal val="solid"/>
                                      </p:to>
                                    </p:set>
                                    <p:set>
                                      <p:cBhvr>
                                        <p:cTn id="22" dur="500" fill="hold"/>
                                        <p:tgtEl>
                                          <p:spTgt spid="206"/>
                                        </p:tgtEl>
                                        <p:attrNameLst>
                                          <p:attrName>fill.on</p:attrName>
                                        </p:attrNameLst>
                                      </p:cBhvr>
                                      <p:to>
                                        <p:strVal val="true"/>
                                      </p:to>
                                    </p:set>
                                  </p:childTnLst>
                                </p:cTn>
                              </p:par>
                              <p:par>
                                <p:cTn id="23" presetID="19" presetClass="emph" presetSubtype="0" fill="hold" grpId="0" nodeType="withEffect">
                                  <p:stCondLst>
                                    <p:cond delay="0"/>
                                  </p:stCondLst>
                                  <p:childTnLst>
                                    <p:animClr clrSpc="rgb" dir="cw">
                                      <p:cBhvr override="childStyle">
                                        <p:cTn id="24" dur="500" fill="hold"/>
                                        <p:tgtEl>
                                          <p:spTgt spid="207"/>
                                        </p:tgtEl>
                                        <p:attrNameLst>
                                          <p:attrName>style.color</p:attrName>
                                        </p:attrNameLst>
                                      </p:cBhvr>
                                      <p:to>
                                        <a:schemeClr val="accent2"/>
                                      </p:to>
                                    </p:animClr>
                                    <p:animClr clrSpc="rgb" dir="cw">
                                      <p:cBhvr>
                                        <p:cTn id="25" dur="500" fill="hold"/>
                                        <p:tgtEl>
                                          <p:spTgt spid="207"/>
                                        </p:tgtEl>
                                        <p:attrNameLst>
                                          <p:attrName>fillcolor</p:attrName>
                                        </p:attrNameLst>
                                      </p:cBhvr>
                                      <p:to>
                                        <a:schemeClr val="accent2"/>
                                      </p:to>
                                    </p:animClr>
                                    <p:set>
                                      <p:cBhvr>
                                        <p:cTn id="26" dur="500" fill="hold"/>
                                        <p:tgtEl>
                                          <p:spTgt spid="207"/>
                                        </p:tgtEl>
                                        <p:attrNameLst>
                                          <p:attrName>fill.type</p:attrName>
                                        </p:attrNameLst>
                                      </p:cBhvr>
                                      <p:to>
                                        <p:strVal val="solid"/>
                                      </p:to>
                                    </p:set>
                                    <p:set>
                                      <p:cBhvr>
                                        <p:cTn id="27" dur="500" fill="hold"/>
                                        <p:tgtEl>
                                          <p:spTgt spid="207"/>
                                        </p:tgtEl>
                                        <p:attrNameLst>
                                          <p:attrName>fill.on</p:attrName>
                                        </p:attrNameLst>
                                      </p:cBhvr>
                                      <p:to>
                                        <p:strVal val="true"/>
                                      </p:to>
                                    </p:set>
                                  </p:childTnLst>
                                </p:cTn>
                              </p:par>
                              <p:par>
                                <p:cTn id="28" presetID="19" presetClass="emph" presetSubtype="0" fill="hold" grpId="0" nodeType="withEffect">
                                  <p:stCondLst>
                                    <p:cond delay="0"/>
                                  </p:stCondLst>
                                  <p:childTnLst>
                                    <p:animClr clrSpc="rgb" dir="cw">
                                      <p:cBhvr override="childStyle">
                                        <p:cTn id="29" dur="500" fill="hold"/>
                                        <p:tgtEl>
                                          <p:spTgt spid="208"/>
                                        </p:tgtEl>
                                        <p:attrNameLst>
                                          <p:attrName>style.color</p:attrName>
                                        </p:attrNameLst>
                                      </p:cBhvr>
                                      <p:to>
                                        <a:schemeClr val="accent2"/>
                                      </p:to>
                                    </p:animClr>
                                    <p:animClr clrSpc="rgb" dir="cw">
                                      <p:cBhvr>
                                        <p:cTn id="30" dur="500" fill="hold"/>
                                        <p:tgtEl>
                                          <p:spTgt spid="208"/>
                                        </p:tgtEl>
                                        <p:attrNameLst>
                                          <p:attrName>fillcolor</p:attrName>
                                        </p:attrNameLst>
                                      </p:cBhvr>
                                      <p:to>
                                        <a:schemeClr val="accent2"/>
                                      </p:to>
                                    </p:animClr>
                                    <p:set>
                                      <p:cBhvr>
                                        <p:cTn id="31" dur="500" fill="hold"/>
                                        <p:tgtEl>
                                          <p:spTgt spid="208"/>
                                        </p:tgtEl>
                                        <p:attrNameLst>
                                          <p:attrName>fill.type</p:attrName>
                                        </p:attrNameLst>
                                      </p:cBhvr>
                                      <p:to>
                                        <p:strVal val="solid"/>
                                      </p:to>
                                    </p:set>
                                    <p:set>
                                      <p:cBhvr>
                                        <p:cTn id="32" dur="500" fill="hold"/>
                                        <p:tgtEl>
                                          <p:spTgt spid="208"/>
                                        </p:tgtEl>
                                        <p:attrNameLst>
                                          <p:attrName>fill.on</p:attrName>
                                        </p:attrNameLst>
                                      </p:cBhvr>
                                      <p:to>
                                        <p:strVal val="true"/>
                                      </p:to>
                                    </p:set>
                                  </p:childTnLst>
                                </p:cTn>
                              </p:par>
                              <p:par>
                                <p:cTn id="33" presetID="19" presetClass="emph" presetSubtype="0" fill="hold" grpId="0" nodeType="withEffect">
                                  <p:stCondLst>
                                    <p:cond delay="0"/>
                                  </p:stCondLst>
                                  <p:childTnLst>
                                    <p:animClr clrSpc="rgb" dir="cw">
                                      <p:cBhvr override="childStyle">
                                        <p:cTn id="34" dur="500" fill="hold"/>
                                        <p:tgtEl>
                                          <p:spTgt spid="209"/>
                                        </p:tgtEl>
                                        <p:attrNameLst>
                                          <p:attrName>style.color</p:attrName>
                                        </p:attrNameLst>
                                      </p:cBhvr>
                                      <p:to>
                                        <a:schemeClr val="accent2"/>
                                      </p:to>
                                    </p:animClr>
                                    <p:animClr clrSpc="rgb" dir="cw">
                                      <p:cBhvr>
                                        <p:cTn id="35" dur="500" fill="hold"/>
                                        <p:tgtEl>
                                          <p:spTgt spid="209"/>
                                        </p:tgtEl>
                                        <p:attrNameLst>
                                          <p:attrName>fillcolor</p:attrName>
                                        </p:attrNameLst>
                                      </p:cBhvr>
                                      <p:to>
                                        <a:schemeClr val="accent2"/>
                                      </p:to>
                                    </p:animClr>
                                    <p:set>
                                      <p:cBhvr>
                                        <p:cTn id="36" dur="500" fill="hold"/>
                                        <p:tgtEl>
                                          <p:spTgt spid="209"/>
                                        </p:tgtEl>
                                        <p:attrNameLst>
                                          <p:attrName>fill.type</p:attrName>
                                        </p:attrNameLst>
                                      </p:cBhvr>
                                      <p:to>
                                        <p:strVal val="solid"/>
                                      </p:to>
                                    </p:set>
                                    <p:set>
                                      <p:cBhvr>
                                        <p:cTn id="37" dur="500" fill="hold"/>
                                        <p:tgtEl>
                                          <p:spTgt spid="209"/>
                                        </p:tgtEl>
                                        <p:attrNameLst>
                                          <p:attrName>fill.on</p:attrName>
                                        </p:attrNameLst>
                                      </p:cBhvr>
                                      <p:to>
                                        <p:strVal val="true"/>
                                      </p:to>
                                    </p:set>
                                  </p:childTnLst>
                                </p:cTn>
                              </p:par>
                              <p:par>
                                <p:cTn id="38" presetID="19" presetClass="emph" presetSubtype="0" fill="hold" grpId="0" nodeType="withEffect">
                                  <p:stCondLst>
                                    <p:cond delay="0"/>
                                  </p:stCondLst>
                                  <p:childTnLst>
                                    <p:animClr clrSpc="rgb" dir="cw">
                                      <p:cBhvr override="childStyle">
                                        <p:cTn id="39" dur="500" fill="hold"/>
                                        <p:tgtEl>
                                          <p:spTgt spid="210"/>
                                        </p:tgtEl>
                                        <p:attrNameLst>
                                          <p:attrName>style.color</p:attrName>
                                        </p:attrNameLst>
                                      </p:cBhvr>
                                      <p:to>
                                        <a:schemeClr val="accent2"/>
                                      </p:to>
                                    </p:animClr>
                                    <p:animClr clrSpc="rgb" dir="cw">
                                      <p:cBhvr>
                                        <p:cTn id="40" dur="500" fill="hold"/>
                                        <p:tgtEl>
                                          <p:spTgt spid="210"/>
                                        </p:tgtEl>
                                        <p:attrNameLst>
                                          <p:attrName>fillcolor</p:attrName>
                                        </p:attrNameLst>
                                      </p:cBhvr>
                                      <p:to>
                                        <a:schemeClr val="accent2"/>
                                      </p:to>
                                    </p:animClr>
                                    <p:set>
                                      <p:cBhvr>
                                        <p:cTn id="41" dur="500" fill="hold"/>
                                        <p:tgtEl>
                                          <p:spTgt spid="210"/>
                                        </p:tgtEl>
                                        <p:attrNameLst>
                                          <p:attrName>fill.type</p:attrName>
                                        </p:attrNameLst>
                                      </p:cBhvr>
                                      <p:to>
                                        <p:strVal val="solid"/>
                                      </p:to>
                                    </p:set>
                                    <p:set>
                                      <p:cBhvr>
                                        <p:cTn id="42" dur="500" fill="hold"/>
                                        <p:tgtEl>
                                          <p:spTgt spid="210"/>
                                        </p:tgtEl>
                                        <p:attrNameLst>
                                          <p:attrName>fill.on</p:attrName>
                                        </p:attrNameLst>
                                      </p:cBhvr>
                                      <p:to>
                                        <p:strVal val="true"/>
                                      </p:to>
                                    </p:set>
                                  </p:childTnLst>
                                </p:cTn>
                              </p:par>
                              <p:par>
                                <p:cTn id="43" presetID="19" presetClass="emph" presetSubtype="0" fill="hold" grpId="0" nodeType="withEffect">
                                  <p:stCondLst>
                                    <p:cond delay="0"/>
                                  </p:stCondLst>
                                  <p:childTnLst>
                                    <p:animClr clrSpc="rgb" dir="cw">
                                      <p:cBhvr override="childStyle">
                                        <p:cTn id="44" dur="500" fill="hold"/>
                                        <p:tgtEl>
                                          <p:spTgt spid="211"/>
                                        </p:tgtEl>
                                        <p:attrNameLst>
                                          <p:attrName>style.color</p:attrName>
                                        </p:attrNameLst>
                                      </p:cBhvr>
                                      <p:to>
                                        <a:schemeClr val="accent2"/>
                                      </p:to>
                                    </p:animClr>
                                    <p:animClr clrSpc="rgb" dir="cw">
                                      <p:cBhvr>
                                        <p:cTn id="45" dur="500" fill="hold"/>
                                        <p:tgtEl>
                                          <p:spTgt spid="211"/>
                                        </p:tgtEl>
                                        <p:attrNameLst>
                                          <p:attrName>fillcolor</p:attrName>
                                        </p:attrNameLst>
                                      </p:cBhvr>
                                      <p:to>
                                        <a:schemeClr val="accent2"/>
                                      </p:to>
                                    </p:animClr>
                                    <p:set>
                                      <p:cBhvr>
                                        <p:cTn id="46" dur="500" fill="hold"/>
                                        <p:tgtEl>
                                          <p:spTgt spid="211"/>
                                        </p:tgtEl>
                                        <p:attrNameLst>
                                          <p:attrName>fill.type</p:attrName>
                                        </p:attrNameLst>
                                      </p:cBhvr>
                                      <p:to>
                                        <p:strVal val="solid"/>
                                      </p:to>
                                    </p:set>
                                    <p:set>
                                      <p:cBhvr>
                                        <p:cTn id="47" dur="500" fill="hold"/>
                                        <p:tgtEl>
                                          <p:spTgt spid="211"/>
                                        </p:tgtEl>
                                        <p:attrNameLst>
                                          <p:attrName>fill.on</p:attrName>
                                        </p:attrNameLst>
                                      </p:cBhvr>
                                      <p:to>
                                        <p:strVal val="true"/>
                                      </p:to>
                                    </p:set>
                                  </p:childTnLst>
                                </p:cTn>
                              </p:par>
                            </p:childTnLst>
                          </p:cTn>
                        </p:par>
                      </p:childTnLst>
                    </p:cTn>
                  </p:par>
                  <p:par>
                    <p:cTn id="48" fill="hold">
                      <p:stCondLst>
                        <p:cond delay="indefinite"/>
                      </p:stCondLst>
                      <p:childTnLst>
                        <p:par>
                          <p:cTn id="49" fill="hold">
                            <p:stCondLst>
                              <p:cond delay="0"/>
                            </p:stCondLst>
                            <p:childTnLst>
                              <p:par>
                                <p:cTn id="50" presetID="6" presetClass="exit" presetSubtype="32" fill="hold" grpId="1" nodeType="clickEffect">
                                  <p:stCondLst>
                                    <p:cond delay="0"/>
                                  </p:stCondLst>
                                  <p:childTnLst>
                                    <p:animEffect transition="out" filter="circle(out)">
                                      <p:cBhvr>
                                        <p:cTn id="51" dur="2000"/>
                                        <p:tgtEl>
                                          <p:spTgt spid="204"/>
                                        </p:tgtEl>
                                      </p:cBhvr>
                                    </p:animEffect>
                                    <p:set>
                                      <p:cBhvr>
                                        <p:cTn id="52" dur="1" fill="hold">
                                          <p:stCondLst>
                                            <p:cond delay="1999"/>
                                          </p:stCondLst>
                                        </p:cTn>
                                        <p:tgtEl>
                                          <p:spTgt spid="204"/>
                                        </p:tgtEl>
                                        <p:attrNameLst>
                                          <p:attrName>style.visibility</p:attrName>
                                        </p:attrNameLst>
                                      </p:cBhvr>
                                      <p:to>
                                        <p:strVal val="hidden"/>
                                      </p:to>
                                    </p:set>
                                  </p:childTnLst>
                                </p:cTn>
                              </p:par>
                              <p:par>
                                <p:cTn id="53" presetID="6" presetClass="exit" presetSubtype="32" fill="hold" grpId="1" nodeType="withEffect">
                                  <p:stCondLst>
                                    <p:cond delay="0"/>
                                  </p:stCondLst>
                                  <p:childTnLst>
                                    <p:animEffect transition="out" filter="circle(out)">
                                      <p:cBhvr>
                                        <p:cTn id="54" dur="2000"/>
                                        <p:tgtEl>
                                          <p:spTgt spid="205"/>
                                        </p:tgtEl>
                                      </p:cBhvr>
                                    </p:animEffect>
                                    <p:set>
                                      <p:cBhvr>
                                        <p:cTn id="55" dur="1" fill="hold">
                                          <p:stCondLst>
                                            <p:cond delay="1999"/>
                                          </p:stCondLst>
                                        </p:cTn>
                                        <p:tgtEl>
                                          <p:spTgt spid="205"/>
                                        </p:tgtEl>
                                        <p:attrNameLst>
                                          <p:attrName>style.visibility</p:attrName>
                                        </p:attrNameLst>
                                      </p:cBhvr>
                                      <p:to>
                                        <p:strVal val="hidden"/>
                                      </p:to>
                                    </p:set>
                                  </p:childTnLst>
                                </p:cTn>
                              </p:par>
                              <p:par>
                                <p:cTn id="56" presetID="6" presetClass="exit" presetSubtype="32" fill="hold" grpId="1" nodeType="withEffect">
                                  <p:stCondLst>
                                    <p:cond delay="0"/>
                                  </p:stCondLst>
                                  <p:childTnLst>
                                    <p:animEffect transition="out" filter="circle(out)">
                                      <p:cBhvr>
                                        <p:cTn id="57" dur="2000"/>
                                        <p:tgtEl>
                                          <p:spTgt spid="206"/>
                                        </p:tgtEl>
                                      </p:cBhvr>
                                    </p:animEffect>
                                    <p:set>
                                      <p:cBhvr>
                                        <p:cTn id="58" dur="1" fill="hold">
                                          <p:stCondLst>
                                            <p:cond delay="1999"/>
                                          </p:stCondLst>
                                        </p:cTn>
                                        <p:tgtEl>
                                          <p:spTgt spid="206"/>
                                        </p:tgtEl>
                                        <p:attrNameLst>
                                          <p:attrName>style.visibility</p:attrName>
                                        </p:attrNameLst>
                                      </p:cBhvr>
                                      <p:to>
                                        <p:strVal val="hidden"/>
                                      </p:to>
                                    </p:set>
                                  </p:childTnLst>
                                </p:cTn>
                              </p:par>
                              <p:par>
                                <p:cTn id="59" presetID="6" presetClass="exit" presetSubtype="32" fill="hold" grpId="1" nodeType="withEffect">
                                  <p:stCondLst>
                                    <p:cond delay="0"/>
                                  </p:stCondLst>
                                  <p:childTnLst>
                                    <p:animEffect transition="out" filter="circle(out)">
                                      <p:cBhvr>
                                        <p:cTn id="60" dur="2000"/>
                                        <p:tgtEl>
                                          <p:spTgt spid="207"/>
                                        </p:tgtEl>
                                      </p:cBhvr>
                                    </p:animEffect>
                                    <p:set>
                                      <p:cBhvr>
                                        <p:cTn id="61" dur="1" fill="hold">
                                          <p:stCondLst>
                                            <p:cond delay="1999"/>
                                          </p:stCondLst>
                                        </p:cTn>
                                        <p:tgtEl>
                                          <p:spTgt spid="207"/>
                                        </p:tgtEl>
                                        <p:attrNameLst>
                                          <p:attrName>style.visibility</p:attrName>
                                        </p:attrNameLst>
                                      </p:cBhvr>
                                      <p:to>
                                        <p:strVal val="hidden"/>
                                      </p:to>
                                    </p:set>
                                  </p:childTnLst>
                                </p:cTn>
                              </p:par>
                              <p:par>
                                <p:cTn id="62" presetID="6" presetClass="exit" presetSubtype="32" fill="hold" grpId="1" nodeType="withEffect">
                                  <p:stCondLst>
                                    <p:cond delay="0"/>
                                  </p:stCondLst>
                                  <p:childTnLst>
                                    <p:animEffect transition="out" filter="circle(out)">
                                      <p:cBhvr>
                                        <p:cTn id="63" dur="2000"/>
                                        <p:tgtEl>
                                          <p:spTgt spid="208"/>
                                        </p:tgtEl>
                                      </p:cBhvr>
                                    </p:animEffect>
                                    <p:set>
                                      <p:cBhvr>
                                        <p:cTn id="64" dur="1" fill="hold">
                                          <p:stCondLst>
                                            <p:cond delay="1999"/>
                                          </p:stCondLst>
                                        </p:cTn>
                                        <p:tgtEl>
                                          <p:spTgt spid="208"/>
                                        </p:tgtEl>
                                        <p:attrNameLst>
                                          <p:attrName>style.visibility</p:attrName>
                                        </p:attrNameLst>
                                      </p:cBhvr>
                                      <p:to>
                                        <p:strVal val="hidden"/>
                                      </p:to>
                                    </p:set>
                                  </p:childTnLst>
                                </p:cTn>
                              </p:par>
                              <p:par>
                                <p:cTn id="65" presetID="6" presetClass="exit" presetSubtype="32" fill="hold" grpId="1" nodeType="withEffect">
                                  <p:stCondLst>
                                    <p:cond delay="0"/>
                                  </p:stCondLst>
                                  <p:childTnLst>
                                    <p:animEffect transition="out" filter="circle(out)">
                                      <p:cBhvr>
                                        <p:cTn id="66" dur="2000"/>
                                        <p:tgtEl>
                                          <p:spTgt spid="209"/>
                                        </p:tgtEl>
                                      </p:cBhvr>
                                    </p:animEffect>
                                    <p:set>
                                      <p:cBhvr>
                                        <p:cTn id="67" dur="1" fill="hold">
                                          <p:stCondLst>
                                            <p:cond delay="1999"/>
                                          </p:stCondLst>
                                        </p:cTn>
                                        <p:tgtEl>
                                          <p:spTgt spid="209"/>
                                        </p:tgtEl>
                                        <p:attrNameLst>
                                          <p:attrName>style.visibility</p:attrName>
                                        </p:attrNameLst>
                                      </p:cBhvr>
                                      <p:to>
                                        <p:strVal val="hidden"/>
                                      </p:to>
                                    </p:set>
                                  </p:childTnLst>
                                </p:cTn>
                              </p:par>
                              <p:par>
                                <p:cTn id="68" presetID="6" presetClass="exit" presetSubtype="32" fill="hold" grpId="1" nodeType="withEffect">
                                  <p:stCondLst>
                                    <p:cond delay="0"/>
                                  </p:stCondLst>
                                  <p:childTnLst>
                                    <p:animEffect transition="out" filter="circle(out)">
                                      <p:cBhvr>
                                        <p:cTn id="69" dur="2000"/>
                                        <p:tgtEl>
                                          <p:spTgt spid="210"/>
                                        </p:tgtEl>
                                      </p:cBhvr>
                                    </p:animEffect>
                                    <p:set>
                                      <p:cBhvr>
                                        <p:cTn id="70" dur="1" fill="hold">
                                          <p:stCondLst>
                                            <p:cond delay="1999"/>
                                          </p:stCondLst>
                                        </p:cTn>
                                        <p:tgtEl>
                                          <p:spTgt spid="210"/>
                                        </p:tgtEl>
                                        <p:attrNameLst>
                                          <p:attrName>style.visibility</p:attrName>
                                        </p:attrNameLst>
                                      </p:cBhvr>
                                      <p:to>
                                        <p:strVal val="hidden"/>
                                      </p:to>
                                    </p:set>
                                  </p:childTnLst>
                                </p:cTn>
                              </p:par>
                              <p:par>
                                <p:cTn id="71" presetID="6" presetClass="exit" presetSubtype="32" fill="hold" grpId="1" nodeType="withEffect">
                                  <p:stCondLst>
                                    <p:cond delay="0"/>
                                  </p:stCondLst>
                                  <p:childTnLst>
                                    <p:animEffect transition="out" filter="circle(out)">
                                      <p:cBhvr>
                                        <p:cTn id="72" dur="2000"/>
                                        <p:tgtEl>
                                          <p:spTgt spid="211"/>
                                        </p:tgtEl>
                                      </p:cBhvr>
                                    </p:animEffect>
                                    <p:set>
                                      <p:cBhvr>
                                        <p:cTn id="73" dur="1" fill="hold">
                                          <p:stCondLst>
                                            <p:cond delay="1999"/>
                                          </p:stCondLst>
                                        </p:cTn>
                                        <p:tgtEl>
                                          <p:spTgt spid="211"/>
                                        </p:tgtEl>
                                        <p:attrNameLst>
                                          <p:attrName>style.visibility</p:attrName>
                                        </p:attrNameLst>
                                      </p:cBhvr>
                                      <p:to>
                                        <p:strVal val="hidden"/>
                                      </p:to>
                                    </p:set>
                                  </p:childTnLst>
                                </p:cTn>
                              </p:par>
                              <p:par>
                                <p:cTn id="74" presetID="6" presetClass="exit" presetSubtype="32" fill="hold" grpId="1" nodeType="withEffect">
                                  <p:stCondLst>
                                    <p:cond delay="0"/>
                                  </p:stCondLst>
                                  <p:childTnLst>
                                    <p:animEffect transition="out" filter="circle(out)">
                                      <p:cBhvr>
                                        <p:cTn id="75" dur="2000"/>
                                        <p:tgtEl>
                                          <p:spTgt spid="4"/>
                                        </p:tgtEl>
                                      </p:cBhvr>
                                    </p:animEffect>
                                    <p:set>
                                      <p:cBhvr>
                                        <p:cTn id="76" dur="1" fill="hold">
                                          <p:stCondLst>
                                            <p:cond delay="1999"/>
                                          </p:stCondLst>
                                        </p:cTn>
                                        <p:tgtEl>
                                          <p:spTgt spid="4"/>
                                        </p:tgtEl>
                                        <p:attrNameLst>
                                          <p:attrName>style.visibility</p:attrName>
                                        </p:attrNameLst>
                                      </p:cBhvr>
                                      <p:to>
                                        <p:strVal val="hidden"/>
                                      </p:to>
                                    </p:set>
                                  </p:childTnLst>
                                </p:cTn>
                              </p:par>
                            </p:childTnLst>
                          </p:cTn>
                        </p:par>
                      </p:childTnLst>
                    </p:cTn>
                  </p:par>
                </p:childTnLst>
              </p:cTn>
              <p:nextCondLst>
                <p:cond evt="onClick" delay="0">
                  <p:tgtEl>
                    <p:spTgt spid="9"/>
                  </p:tgtEl>
                </p:cond>
              </p:nextCondLst>
            </p:seq>
            <p:seq concurrent="1" nextAc="seek">
              <p:cTn id="77" restart="whenNotActive" fill="hold" evtFilter="cancelBubble" nodeType="interactiveSeq">
                <p:stCondLst>
                  <p:cond evt="onClick" delay="0">
                    <p:tgtEl>
                      <p:spTgt spid="148"/>
                    </p:tgtEl>
                  </p:cond>
                </p:stCondLst>
                <p:endSync evt="end" delay="0">
                  <p:rtn val="all"/>
                </p:endSync>
                <p:childTnLst>
                  <p:par>
                    <p:cTn id="78" fill="hold">
                      <p:stCondLst>
                        <p:cond delay="0"/>
                      </p:stCondLst>
                      <p:childTnLst>
                        <p:par>
                          <p:cTn id="79" fill="hold">
                            <p:stCondLst>
                              <p:cond delay="0"/>
                            </p:stCondLst>
                            <p:childTnLst>
                              <p:par>
                                <p:cTn id="80" presetID="6" presetClass="entr" presetSubtype="16" fill="hold" grpId="0" nodeType="clickEffect">
                                  <p:stCondLst>
                                    <p:cond delay="0"/>
                                  </p:stCondLst>
                                  <p:childTnLst>
                                    <p:set>
                                      <p:cBhvr>
                                        <p:cTn id="81" dur="1" fill="hold">
                                          <p:stCondLst>
                                            <p:cond delay="0"/>
                                          </p:stCondLst>
                                        </p:cTn>
                                        <p:tgtEl>
                                          <p:spTgt spid="241"/>
                                        </p:tgtEl>
                                        <p:attrNameLst>
                                          <p:attrName>style.visibility</p:attrName>
                                        </p:attrNameLst>
                                      </p:cBhvr>
                                      <p:to>
                                        <p:strVal val="visible"/>
                                      </p:to>
                                    </p:set>
                                    <p:animEffect transition="in" filter="circle(in)">
                                      <p:cBhvr>
                                        <p:cTn id="82" dur="2000"/>
                                        <p:tgtEl>
                                          <p:spTgt spid="241"/>
                                        </p:tgtEl>
                                      </p:cBhvr>
                                    </p:animEffect>
                                  </p:childTnLst>
                                </p:cTn>
                              </p:par>
                              <p:par>
                                <p:cTn id="83" presetID="19" presetClass="emph" presetSubtype="0" fill="hold" grpId="0" nodeType="withEffect">
                                  <p:stCondLst>
                                    <p:cond delay="0"/>
                                  </p:stCondLst>
                                  <p:childTnLst>
                                    <p:animClr clrSpc="rgb" dir="cw">
                                      <p:cBhvr override="childStyle">
                                        <p:cTn id="84" dur="500" fill="hold"/>
                                        <p:tgtEl>
                                          <p:spTgt spid="199"/>
                                        </p:tgtEl>
                                        <p:attrNameLst>
                                          <p:attrName>style.color</p:attrName>
                                        </p:attrNameLst>
                                      </p:cBhvr>
                                      <p:to>
                                        <a:schemeClr val="accent2"/>
                                      </p:to>
                                    </p:animClr>
                                    <p:animClr clrSpc="rgb" dir="cw">
                                      <p:cBhvr>
                                        <p:cTn id="85" dur="500" fill="hold"/>
                                        <p:tgtEl>
                                          <p:spTgt spid="199"/>
                                        </p:tgtEl>
                                        <p:attrNameLst>
                                          <p:attrName>fillcolor</p:attrName>
                                        </p:attrNameLst>
                                      </p:cBhvr>
                                      <p:to>
                                        <a:schemeClr val="accent2"/>
                                      </p:to>
                                    </p:animClr>
                                    <p:set>
                                      <p:cBhvr>
                                        <p:cTn id="86" dur="500" fill="hold"/>
                                        <p:tgtEl>
                                          <p:spTgt spid="199"/>
                                        </p:tgtEl>
                                        <p:attrNameLst>
                                          <p:attrName>fill.type</p:attrName>
                                        </p:attrNameLst>
                                      </p:cBhvr>
                                      <p:to>
                                        <p:strVal val="solid"/>
                                      </p:to>
                                    </p:set>
                                    <p:set>
                                      <p:cBhvr>
                                        <p:cTn id="87" dur="500" fill="hold"/>
                                        <p:tgtEl>
                                          <p:spTgt spid="199"/>
                                        </p:tgtEl>
                                        <p:attrNameLst>
                                          <p:attrName>fill.on</p:attrName>
                                        </p:attrNameLst>
                                      </p:cBhvr>
                                      <p:to>
                                        <p:strVal val="true"/>
                                      </p:to>
                                    </p:set>
                                  </p:childTnLst>
                                </p:cTn>
                              </p:par>
                              <p:par>
                                <p:cTn id="88" presetID="19" presetClass="emph" presetSubtype="0" fill="hold" grpId="0" nodeType="withEffect">
                                  <p:stCondLst>
                                    <p:cond delay="0"/>
                                  </p:stCondLst>
                                  <p:childTnLst>
                                    <p:animClr clrSpc="rgb" dir="cw">
                                      <p:cBhvr override="childStyle">
                                        <p:cTn id="89" dur="500" fill="hold"/>
                                        <p:tgtEl>
                                          <p:spTgt spid="200"/>
                                        </p:tgtEl>
                                        <p:attrNameLst>
                                          <p:attrName>style.color</p:attrName>
                                        </p:attrNameLst>
                                      </p:cBhvr>
                                      <p:to>
                                        <a:schemeClr val="accent2"/>
                                      </p:to>
                                    </p:animClr>
                                    <p:animClr clrSpc="rgb" dir="cw">
                                      <p:cBhvr>
                                        <p:cTn id="90" dur="500" fill="hold"/>
                                        <p:tgtEl>
                                          <p:spTgt spid="200"/>
                                        </p:tgtEl>
                                        <p:attrNameLst>
                                          <p:attrName>fillcolor</p:attrName>
                                        </p:attrNameLst>
                                      </p:cBhvr>
                                      <p:to>
                                        <a:schemeClr val="accent2"/>
                                      </p:to>
                                    </p:animClr>
                                    <p:set>
                                      <p:cBhvr>
                                        <p:cTn id="91" dur="500" fill="hold"/>
                                        <p:tgtEl>
                                          <p:spTgt spid="200"/>
                                        </p:tgtEl>
                                        <p:attrNameLst>
                                          <p:attrName>fill.type</p:attrName>
                                        </p:attrNameLst>
                                      </p:cBhvr>
                                      <p:to>
                                        <p:strVal val="solid"/>
                                      </p:to>
                                    </p:set>
                                    <p:set>
                                      <p:cBhvr>
                                        <p:cTn id="92" dur="500" fill="hold"/>
                                        <p:tgtEl>
                                          <p:spTgt spid="200"/>
                                        </p:tgtEl>
                                        <p:attrNameLst>
                                          <p:attrName>fill.on</p:attrName>
                                        </p:attrNameLst>
                                      </p:cBhvr>
                                      <p:to>
                                        <p:strVal val="true"/>
                                      </p:to>
                                    </p:set>
                                  </p:childTnLst>
                                </p:cTn>
                              </p:par>
                              <p:par>
                                <p:cTn id="93" presetID="19" presetClass="emph" presetSubtype="0" fill="hold" grpId="0" nodeType="withEffect">
                                  <p:stCondLst>
                                    <p:cond delay="0"/>
                                  </p:stCondLst>
                                  <p:childTnLst>
                                    <p:animClr clrSpc="rgb" dir="cw">
                                      <p:cBhvr override="childStyle">
                                        <p:cTn id="94" dur="500" fill="hold"/>
                                        <p:tgtEl>
                                          <p:spTgt spid="201"/>
                                        </p:tgtEl>
                                        <p:attrNameLst>
                                          <p:attrName>style.color</p:attrName>
                                        </p:attrNameLst>
                                      </p:cBhvr>
                                      <p:to>
                                        <a:schemeClr val="accent2"/>
                                      </p:to>
                                    </p:animClr>
                                    <p:animClr clrSpc="rgb" dir="cw">
                                      <p:cBhvr>
                                        <p:cTn id="95" dur="500" fill="hold"/>
                                        <p:tgtEl>
                                          <p:spTgt spid="201"/>
                                        </p:tgtEl>
                                        <p:attrNameLst>
                                          <p:attrName>fillcolor</p:attrName>
                                        </p:attrNameLst>
                                      </p:cBhvr>
                                      <p:to>
                                        <a:schemeClr val="accent2"/>
                                      </p:to>
                                    </p:animClr>
                                    <p:set>
                                      <p:cBhvr>
                                        <p:cTn id="96" dur="500" fill="hold"/>
                                        <p:tgtEl>
                                          <p:spTgt spid="201"/>
                                        </p:tgtEl>
                                        <p:attrNameLst>
                                          <p:attrName>fill.type</p:attrName>
                                        </p:attrNameLst>
                                      </p:cBhvr>
                                      <p:to>
                                        <p:strVal val="solid"/>
                                      </p:to>
                                    </p:set>
                                    <p:set>
                                      <p:cBhvr>
                                        <p:cTn id="97" dur="500" fill="hold"/>
                                        <p:tgtEl>
                                          <p:spTgt spid="201"/>
                                        </p:tgtEl>
                                        <p:attrNameLst>
                                          <p:attrName>fill.on</p:attrName>
                                        </p:attrNameLst>
                                      </p:cBhvr>
                                      <p:to>
                                        <p:strVal val="true"/>
                                      </p:to>
                                    </p:set>
                                  </p:childTnLst>
                                </p:cTn>
                              </p:par>
                              <p:par>
                                <p:cTn id="98" presetID="19" presetClass="emph" presetSubtype="0" fill="hold" grpId="0" nodeType="withEffect">
                                  <p:stCondLst>
                                    <p:cond delay="0"/>
                                  </p:stCondLst>
                                  <p:childTnLst>
                                    <p:animClr clrSpc="rgb" dir="cw">
                                      <p:cBhvr override="childStyle">
                                        <p:cTn id="99" dur="500" fill="hold"/>
                                        <p:tgtEl>
                                          <p:spTgt spid="202"/>
                                        </p:tgtEl>
                                        <p:attrNameLst>
                                          <p:attrName>style.color</p:attrName>
                                        </p:attrNameLst>
                                      </p:cBhvr>
                                      <p:to>
                                        <a:schemeClr val="accent2"/>
                                      </p:to>
                                    </p:animClr>
                                    <p:animClr clrSpc="rgb" dir="cw">
                                      <p:cBhvr>
                                        <p:cTn id="100" dur="500" fill="hold"/>
                                        <p:tgtEl>
                                          <p:spTgt spid="202"/>
                                        </p:tgtEl>
                                        <p:attrNameLst>
                                          <p:attrName>fillcolor</p:attrName>
                                        </p:attrNameLst>
                                      </p:cBhvr>
                                      <p:to>
                                        <a:schemeClr val="accent2"/>
                                      </p:to>
                                    </p:animClr>
                                    <p:set>
                                      <p:cBhvr>
                                        <p:cTn id="101" dur="500" fill="hold"/>
                                        <p:tgtEl>
                                          <p:spTgt spid="202"/>
                                        </p:tgtEl>
                                        <p:attrNameLst>
                                          <p:attrName>fill.type</p:attrName>
                                        </p:attrNameLst>
                                      </p:cBhvr>
                                      <p:to>
                                        <p:strVal val="solid"/>
                                      </p:to>
                                    </p:set>
                                    <p:set>
                                      <p:cBhvr>
                                        <p:cTn id="102" dur="500" fill="hold"/>
                                        <p:tgtEl>
                                          <p:spTgt spid="202"/>
                                        </p:tgtEl>
                                        <p:attrNameLst>
                                          <p:attrName>fill.on</p:attrName>
                                        </p:attrNameLst>
                                      </p:cBhvr>
                                      <p:to>
                                        <p:strVal val="true"/>
                                      </p:to>
                                    </p:set>
                                  </p:childTnLst>
                                </p:cTn>
                              </p:par>
                              <p:par>
                                <p:cTn id="103" presetID="19" presetClass="emph" presetSubtype="0" fill="hold" grpId="0" nodeType="withEffect">
                                  <p:stCondLst>
                                    <p:cond delay="0"/>
                                  </p:stCondLst>
                                  <p:childTnLst>
                                    <p:animClr clrSpc="rgb" dir="cw">
                                      <p:cBhvr override="childStyle">
                                        <p:cTn id="104" dur="500" fill="hold"/>
                                        <p:tgtEl>
                                          <p:spTgt spid="203"/>
                                        </p:tgtEl>
                                        <p:attrNameLst>
                                          <p:attrName>style.color</p:attrName>
                                        </p:attrNameLst>
                                      </p:cBhvr>
                                      <p:to>
                                        <a:schemeClr val="accent2"/>
                                      </p:to>
                                    </p:animClr>
                                    <p:animClr clrSpc="rgb" dir="cw">
                                      <p:cBhvr>
                                        <p:cTn id="105" dur="500" fill="hold"/>
                                        <p:tgtEl>
                                          <p:spTgt spid="203"/>
                                        </p:tgtEl>
                                        <p:attrNameLst>
                                          <p:attrName>fillcolor</p:attrName>
                                        </p:attrNameLst>
                                      </p:cBhvr>
                                      <p:to>
                                        <a:schemeClr val="accent2"/>
                                      </p:to>
                                    </p:animClr>
                                    <p:set>
                                      <p:cBhvr>
                                        <p:cTn id="106" dur="500" fill="hold"/>
                                        <p:tgtEl>
                                          <p:spTgt spid="203"/>
                                        </p:tgtEl>
                                        <p:attrNameLst>
                                          <p:attrName>fill.type</p:attrName>
                                        </p:attrNameLst>
                                      </p:cBhvr>
                                      <p:to>
                                        <p:strVal val="solid"/>
                                      </p:to>
                                    </p:set>
                                    <p:set>
                                      <p:cBhvr>
                                        <p:cTn id="107" dur="500" fill="hold"/>
                                        <p:tgtEl>
                                          <p:spTgt spid="203"/>
                                        </p:tgtEl>
                                        <p:attrNameLst>
                                          <p:attrName>fill.on</p:attrName>
                                        </p:attrNameLst>
                                      </p:cBhvr>
                                      <p:to>
                                        <p:strVal val="true"/>
                                      </p:to>
                                    </p:set>
                                  </p:childTnLst>
                                </p:cTn>
                              </p:par>
                            </p:childTnLst>
                          </p:cTn>
                        </p:par>
                      </p:childTnLst>
                    </p:cTn>
                  </p:par>
                  <p:par>
                    <p:cTn id="108" fill="hold">
                      <p:stCondLst>
                        <p:cond delay="indefinite"/>
                      </p:stCondLst>
                      <p:childTnLst>
                        <p:par>
                          <p:cTn id="109" fill="hold">
                            <p:stCondLst>
                              <p:cond delay="0"/>
                            </p:stCondLst>
                            <p:childTnLst>
                              <p:par>
                                <p:cTn id="110" presetID="6" presetClass="exit" presetSubtype="32" fill="hold" grpId="1" nodeType="clickEffect">
                                  <p:stCondLst>
                                    <p:cond delay="0"/>
                                  </p:stCondLst>
                                  <p:childTnLst>
                                    <p:animEffect transition="out" filter="circle(out)">
                                      <p:cBhvr>
                                        <p:cTn id="111" dur="2000"/>
                                        <p:tgtEl>
                                          <p:spTgt spid="199"/>
                                        </p:tgtEl>
                                      </p:cBhvr>
                                    </p:animEffect>
                                    <p:set>
                                      <p:cBhvr>
                                        <p:cTn id="112" dur="1" fill="hold">
                                          <p:stCondLst>
                                            <p:cond delay="1999"/>
                                          </p:stCondLst>
                                        </p:cTn>
                                        <p:tgtEl>
                                          <p:spTgt spid="199"/>
                                        </p:tgtEl>
                                        <p:attrNameLst>
                                          <p:attrName>style.visibility</p:attrName>
                                        </p:attrNameLst>
                                      </p:cBhvr>
                                      <p:to>
                                        <p:strVal val="hidden"/>
                                      </p:to>
                                    </p:set>
                                  </p:childTnLst>
                                </p:cTn>
                              </p:par>
                              <p:par>
                                <p:cTn id="113" presetID="6" presetClass="exit" presetSubtype="32" fill="hold" grpId="1" nodeType="withEffect">
                                  <p:stCondLst>
                                    <p:cond delay="0"/>
                                  </p:stCondLst>
                                  <p:childTnLst>
                                    <p:animEffect transition="out" filter="circle(out)">
                                      <p:cBhvr>
                                        <p:cTn id="114" dur="2000"/>
                                        <p:tgtEl>
                                          <p:spTgt spid="200"/>
                                        </p:tgtEl>
                                      </p:cBhvr>
                                    </p:animEffect>
                                    <p:set>
                                      <p:cBhvr>
                                        <p:cTn id="115" dur="1" fill="hold">
                                          <p:stCondLst>
                                            <p:cond delay="1999"/>
                                          </p:stCondLst>
                                        </p:cTn>
                                        <p:tgtEl>
                                          <p:spTgt spid="200"/>
                                        </p:tgtEl>
                                        <p:attrNameLst>
                                          <p:attrName>style.visibility</p:attrName>
                                        </p:attrNameLst>
                                      </p:cBhvr>
                                      <p:to>
                                        <p:strVal val="hidden"/>
                                      </p:to>
                                    </p:set>
                                  </p:childTnLst>
                                </p:cTn>
                              </p:par>
                              <p:par>
                                <p:cTn id="116" presetID="6" presetClass="exit" presetSubtype="32" fill="hold" grpId="1" nodeType="withEffect">
                                  <p:stCondLst>
                                    <p:cond delay="0"/>
                                  </p:stCondLst>
                                  <p:childTnLst>
                                    <p:animEffect transition="out" filter="circle(out)">
                                      <p:cBhvr>
                                        <p:cTn id="117" dur="2000"/>
                                        <p:tgtEl>
                                          <p:spTgt spid="201"/>
                                        </p:tgtEl>
                                      </p:cBhvr>
                                    </p:animEffect>
                                    <p:set>
                                      <p:cBhvr>
                                        <p:cTn id="118" dur="1" fill="hold">
                                          <p:stCondLst>
                                            <p:cond delay="1999"/>
                                          </p:stCondLst>
                                        </p:cTn>
                                        <p:tgtEl>
                                          <p:spTgt spid="201"/>
                                        </p:tgtEl>
                                        <p:attrNameLst>
                                          <p:attrName>style.visibility</p:attrName>
                                        </p:attrNameLst>
                                      </p:cBhvr>
                                      <p:to>
                                        <p:strVal val="hidden"/>
                                      </p:to>
                                    </p:set>
                                  </p:childTnLst>
                                </p:cTn>
                              </p:par>
                              <p:par>
                                <p:cTn id="119" presetID="6" presetClass="exit" presetSubtype="32" fill="hold" grpId="1" nodeType="withEffect">
                                  <p:stCondLst>
                                    <p:cond delay="0"/>
                                  </p:stCondLst>
                                  <p:childTnLst>
                                    <p:animEffect transition="out" filter="circle(out)">
                                      <p:cBhvr>
                                        <p:cTn id="120" dur="2000"/>
                                        <p:tgtEl>
                                          <p:spTgt spid="202"/>
                                        </p:tgtEl>
                                      </p:cBhvr>
                                    </p:animEffect>
                                    <p:set>
                                      <p:cBhvr>
                                        <p:cTn id="121" dur="1" fill="hold">
                                          <p:stCondLst>
                                            <p:cond delay="1999"/>
                                          </p:stCondLst>
                                        </p:cTn>
                                        <p:tgtEl>
                                          <p:spTgt spid="202"/>
                                        </p:tgtEl>
                                        <p:attrNameLst>
                                          <p:attrName>style.visibility</p:attrName>
                                        </p:attrNameLst>
                                      </p:cBhvr>
                                      <p:to>
                                        <p:strVal val="hidden"/>
                                      </p:to>
                                    </p:set>
                                  </p:childTnLst>
                                </p:cTn>
                              </p:par>
                              <p:par>
                                <p:cTn id="122" presetID="6" presetClass="exit" presetSubtype="32" fill="hold" grpId="1" nodeType="withEffect">
                                  <p:stCondLst>
                                    <p:cond delay="0"/>
                                  </p:stCondLst>
                                  <p:childTnLst>
                                    <p:animEffect transition="out" filter="circle(out)">
                                      <p:cBhvr>
                                        <p:cTn id="123" dur="2000"/>
                                        <p:tgtEl>
                                          <p:spTgt spid="203"/>
                                        </p:tgtEl>
                                      </p:cBhvr>
                                    </p:animEffect>
                                    <p:set>
                                      <p:cBhvr>
                                        <p:cTn id="124" dur="1" fill="hold">
                                          <p:stCondLst>
                                            <p:cond delay="1999"/>
                                          </p:stCondLst>
                                        </p:cTn>
                                        <p:tgtEl>
                                          <p:spTgt spid="203"/>
                                        </p:tgtEl>
                                        <p:attrNameLst>
                                          <p:attrName>style.visibility</p:attrName>
                                        </p:attrNameLst>
                                      </p:cBhvr>
                                      <p:to>
                                        <p:strVal val="hidden"/>
                                      </p:to>
                                    </p:set>
                                  </p:childTnLst>
                                </p:cTn>
                              </p:par>
                              <p:par>
                                <p:cTn id="125" presetID="6" presetClass="exit" presetSubtype="32" fill="hold" grpId="1" nodeType="withEffect">
                                  <p:stCondLst>
                                    <p:cond delay="0"/>
                                  </p:stCondLst>
                                  <p:childTnLst>
                                    <p:animEffect transition="out" filter="circle(out)">
                                      <p:cBhvr>
                                        <p:cTn id="126" dur="2000"/>
                                        <p:tgtEl>
                                          <p:spTgt spid="241"/>
                                        </p:tgtEl>
                                      </p:cBhvr>
                                    </p:animEffect>
                                    <p:set>
                                      <p:cBhvr>
                                        <p:cTn id="127" dur="1" fill="hold">
                                          <p:stCondLst>
                                            <p:cond delay="1999"/>
                                          </p:stCondLst>
                                        </p:cTn>
                                        <p:tgtEl>
                                          <p:spTgt spid="241"/>
                                        </p:tgtEl>
                                        <p:attrNameLst>
                                          <p:attrName>style.visibility</p:attrName>
                                        </p:attrNameLst>
                                      </p:cBhvr>
                                      <p:to>
                                        <p:strVal val="hidden"/>
                                      </p:to>
                                    </p:set>
                                  </p:childTnLst>
                                </p:cTn>
                              </p:par>
                            </p:childTnLst>
                          </p:cTn>
                        </p:par>
                      </p:childTnLst>
                    </p:cTn>
                  </p:par>
                </p:childTnLst>
              </p:cTn>
              <p:nextCondLst>
                <p:cond evt="onClick" delay="0">
                  <p:tgtEl>
                    <p:spTgt spid="148"/>
                  </p:tgtEl>
                </p:cond>
              </p:nextCondLst>
            </p:seq>
            <p:seq concurrent="1" nextAc="seek">
              <p:cTn id="128" restart="whenNotActive" fill="hold" evtFilter="cancelBubble" nodeType="interactiveSeq">
                <p:stCondLst>
                  <p:cond evt="onClick" delay="0">
                    <p:tgtEl>
                      <p:spTgt spid="149"/>
                    </p:tgtEl>
                  </p:cond>
                </p:stCondLst>
                <p:endSync evt="end" delay="0">
                  <p:rtn val="all"/>
                </p:endSync>
                <p:childTnLst>
                  <p:par>
                    <p:cTn id="129" fill="hold">
                      <p:stCondLst>
                        <p:cond delay="0"/>
                      </p:stCondLst>
                      <p:childTnLst>
                        <p:par>
                          <p:cTn id="130" fill="hold">
                            <p:stCondLst>
                              <p:cond delay="0"/>
                            </p:stCondLst>
                            <p:childTnLst>
                              <p:par>
                                <p:cTn id="131" presetID="6" presetClass="entr" presetSubtype="16" fill="hold" grpId="0" nodeType="clickEffect">
                                  <p:stCondLst>
                                    <p:cond delay="0"/>
                                  </p:stCondLst>
                                  <p:childTnLst>
                                    <p:set>
                                      <p:cBhvr>
                                        <p:cTn id="132" dur="1" fill="hold">
                                          <p:stCondLst>
                                            <p:cond delay="0"/>
                                          </p:stCondLst>
                                        </p:cTn>
                                        <p:tgtEl>
                                          <p:spTgt spid="242"/>
                                        </p:tgtEl>
                                        <p:attrNameLst>
                                          <p:attrName>style.visibility</p:attrName>
                                        </p:attrNameLst>
                                      </p:cBhvr>
                                      <p:to>
                                        <p:strVal val="visible"/>
                                      </p:to>
                                    </p:set>
                                    <p:animEffect transition="in" filter="circle(in)">
                                      <p:cBhvr>
                                        <p:cTn id="133" dur="2000"/>
                                        <p:tgtEl>
                                          <p:spTgt spid="242"/>
                                        </p:tgtEl>
                                      </p:cBhvr>
                                    </p:animEffect>
                                  </p:childTnLst>
                                </p:cTn>
                              </p:par>
                              <p:par>
                                <p:cTn id="134" presetID="19" presetClass="emph" presetSubtype="0" fill="hold" grpId="0" nodeType="withEffect">
                                  <p:stCondLst>
                                    <p:cond delay="0"/>
                                  </p:stCondLst>
                                  <p:childTnLst>
                                    <p:animClr clrSpc="rgb" dir="cw">
                                      <p:cBhvr override="childStyle">
                                        <p:cTn id="135" dur="500" fill="hold"/>
                                        <p:tgtEl>
                                          <p:spTgt spid="192"/>
                                        </p:tgtEl>
                                        <p:attrNameLst>
                                          <p:attrName>style.color</p:attrName>
                                        </p:attrNameLst>
                                      </p:cBhvr>
                                      <p:to>
                                        <a:schemeClr val="accent2"/>
                                      </p:to>
                                    </p:animClr>
                                    <p:animClr clrSpc="rgb" dir="cw">
                                      <p:cBhvr>
                                        <p:cTn id="136" dur="500" fill="hold"/>
                                        <p:tgtEl>
                                          <p:spTgt spid="192"/>
                                        </p:tgtEl>
                                        <p:attrNameLst>
                                          <p:attrName>fillcolor</p:attrName>
                                        </p:attrNameLst>
                                      </p:cBhvr>
                                      <p:to>
                                        <a:schemeClr val="accent2"/>
                                      </p:to>
                                    </p:animClr>
                                    <p:set>
                                      <p:cBhvr>
                                        <p:cTn id="137" dur="500" fill="hold"/>
                                        <p:tgtEl>
                                          <p:spTgt spid="192"/>
                                        </p:tgtEl>
                                        <p:attrNameLst>
                                          <p:attrName>fill.type</p:attrName>
                                        </p:attrNameLst>
                                      </p:cBhvr>
                                      <p:to>
                                        <p:strVal val="solid"/>
                                      </p:to>
                                    </p:set>
                                    <p:set>
                                      <p:cBhvr>
                                        <p:cTn id="138" dur="500" fill="hold"/>
                                        <p:tgtEl>
                                          <p:spTgt spid="192"/>
                                        </p:tgtEl>
                                        <p:attrNameLst>
                                          <p:attrName>fill.on</p:attrName>
                                        </p:attrNameLst>
                                      </p:cBhvr>
                                      <p:to>
                                        <p:strVal val="true"/>
                                      </p:to>
                                    </p:set>
                                  </p:childTnLst>
                                </p:cTn>
                              </p:par>
                              <p:par>
                                <p:cTn id="139" presetID="19" presetClass="emph" presetSubtype="0" fill="hold" grpId="0" nodeType="withEffect">
                                  <p:stCondLst>
                                    <p:cond delay="0"/>
                                  </p:stCondLst>
                                  <p:childTnLst>
                                    <p:animClr clrSpc="rgb" dir="cw">
                                      <p:cBhvr override="childStyle">
                                        <p:cTn id="140" dur="500" fill="hold"/>
                                        <p:tgtEl>
                                          <p:spTgt spid="193"/>
                                        </p:tgtEl>
                                        <p:attrNameLst>
                                          <p:attrName>style.color</p:attrName>
                                        </p:attrNameLst>
                                      </p:cBhvr>
                                      <p:to>
                                        <a:schemeClr val="accent2"/>
                                      </p:to>
                                    </p:animClr>
                                    <p:animClr clrSpc="rgb" dir="cw">
                                      <p:cBhvr>
                                        <p:cTn id="141" dur="500" fill="hold"/>
                                        <p:tgtEl>
                                          <p:spTgt spid="193"/>
                                        </p:tgtEl>
                                        <p:attrNameLst>
                                          <p:attrName>fillcolor</p:attrName>
                                        </p:attrNameLst>
                                      </p:cBhvr>
                                      <p:to>
                                        <a:schemeClr val="accent2"/>
                                      </p:to>
                                    </p:animClr>
                                    <p:set>
                                      <p:cBhvr>
                                        <p:cTn id="142" dur="500" fill="hold"/>
                                        <p:tgtEl>
                                          <p:spTgt spid="193"/>
                                        </p:tgtEl>
                                        <p:attrNameLst>
                                          <p:attrName>fill.type</p:attrName>
                                        </p:attrNameLst>
                                      </p:cBhvr>
                                      <p:to>
                                        <p:strVal val="solid"/>
                                      </p:to>
                                    </p:set>
                                    <p:set>
                                      <p:cBhvr>
                                        <p:cTn id="143" dur="500" fill="hold"/>
                                        <p:tgtEl>
                                          <p:spTgt spid="193"/>
                                        </p:tgtEl>
                                        <p:attrNameLst>
                                          <p:attrName>fill.on</p:attrName>
                                        </p:attrNameLst>
                                      </p:cBhvr>
                                      <p:to>
                                        <p:strVal val="true"/>
                                      </p:to>
                                    </p:set>
                                  </p:childTnLst>
                                </p:cTn>
                              </p:par>
                              <p:par>
                                <p:cTn id="144" presetID="19" presetClass="emph" presetSubtype="0" fill="hold" grpId="0" nodeType="withEffect">
                                  <p:stCondLst>
                                    <p:cond delay="0"/>
                                  </p:stCondLst>
                                  <p:childTnLst>
                                    <p:animClr clrSpc="rgb" dir="cw">
                                      <p:cBhvr override="childStyle">
                                        <p:cTn id="145" dur="500" fill="hold"/>
                                        <p:tgtEl>
                                          <p:spTgt spid="194"/>
                                        </p:tgtEl>
                                        <p:attrNameLst>
                                          <p:attrName>style.color</p:attrName>
                                        </p:attrNameLst>
                                      </p:cBhvr>
                                      <p:to>
                                        <a:schemeClr val="accent2"/>
                                      </p:to>
                                    </p:animClr>
                                    <p:animClr clrSpc="rgb" dir="cw">
                                      <p:cBhvr>
                                        <p:cTn id="146" dur="500" fill="hold"/>
                                        <p:tgtEl>
                                          <p:spTgt spid="194"/>
                                        </p:tgtEl>
                                        <p:attrNameLst>
                                          <p:attrName>fillcolor</p:attrName>
                                        </p:attrNameLst>
                                      </p:cBhvr>
                                      <p:to>
                                        <a:schemeClr val="accent2"/>
                                      </p:to>
                                    </p:animClr>
                                    <p:set>
                                      <p:cBhvr>
                                        <p:cTn id="147" dur="500" fill="hold"/>
                                        <p:tgtEl>
                                          <p:spTgt spid="194"/>
                                        </p:tgtEl>
                                        <p:attrNameLst>
                                          <p:attrName>fill.type</p:attrName>
                                        </p:attrNameLst>
                                      </p:cBhvr>
                                      <p:to>
                                        <p:strVal val="solid"/>
                                      </p:to>
                                    </p:set>
                                    <p:set>
                                      <p:cBhvr>
                                        <p:cTn id="148" dur="500" fill="hold"/>
                                        <p:tgtEl>
                                          <p:spTgt spid="194"/>
                                        </p:tgtEl>
                                        <p:attrNameLst>
                                          <p:attrName>fill.on</p:attrName>
                                        </p:attrNameLst>
                                      </p:cBhvr>
                                      <p:to>
                                        <p:strVal val="true"/>
                                      </p:to>
                                    </p:set>
                                  </p:childTnLst>
                                </p:cTn>
                              </p:par>
                              <p:par>
                                <p:cTn id="149" presetID="19" presetClass="emph" presetSubtype="0" fill="hold" grpId="0" nodeType="withEffect">
                                  <p:stCondLst>
                                    <p:cond delay="0"/>
                                  </p:stCondLst>
                                  <p:childTnLst>
                                    <p:animClr clrSpc="rgb" dir="cw">
                                      <p:cBhvr override="childStyle">
                                        <p:cTn id="150" dur="500" fill="hold"/>
                                        <p:tgtEl>
                                          <p:spTgt spid="195"/>
                                        </p:tgtEl>
                                        <p:attrNameLst>
                                          <p:attrName>style.color</p:attrName>
                                        </p:attrNameLst>
                                      </p:cBhvr>
                                      <p:to>
                                        <a:schemeClr val="accent2"/>
                                      </p:to>
                                    </p:animClr>
                                    <p:animClr clrSpc="rgb" dir="cw">
                                      <p:cBhvr>
                                        <p:cTn id="151" dur="500" fill="hold"/>
                                        <p:tgtEl>
                                          <p:spTgt spid="195"/>
                                        </p:tgtEl>
                                        <p:attrNameLst>
                                          <p:attrName>fillcolor</p:attrName>
                                        </p:attrNameLst>
                                      </p:cBhvr>
                                      <p:to>
                                        <a:schemeClr val="accent2"/>
                                      </p:to>
                                    </p:animClr>
                                    <p:set>
                                      <p:cBhvr>
                                        <p:cTn id="152" dur="500" fill="hold"/>
                                        <p:tgtEl>
                                          <p:spTgt spid="195"/>
                                        </p:tgtEl>
                                        <p:attrNameLst>
                                          <p:attrName>fill.type</p:attrName>
                                        </p:attrNameLst>
                                      </p:cBhvr>
                                      <p:to>
                                        <p:strVal val="solid"/>
                                      </p:to>
                                    </p:set>
                                    <p:set>
                                      <p:cBhvr>
                                        <p:cTn id="153" dur="500" fill="hold"/>
                                        <p:tgtEl>
                                          <p:spTgt spid="195"/>
                                        </p:tgtEl>
                                        <p:attrNameLst>
                                          <p:attrName>fill.on</p:attrName>
                                        </p:attrNameLst>
                                      </p:cBhvr>
                                      <p:to>
                                        <p:strVal val="true"/>
                                      </p:to>
                                    </p:set>
                                  </p:childTnLst>
                                </p:cTn>
                              </p:par>
                              <p:par>
                                <p:cTn id="154" presetID="19" presetClass="emph" presetSubtype="0" fill="hold" grpId="0" nodeType="withEffect">
                                  <p:stCondLst>
                                    <p:cond delay="0"/>
                                  </p:stCondLst>
                                  <p:childTnLst>
                                    <p:animClr clrSpc="rgb" dir="cw">
                                      <p:cBhvr override="childStyle">
                                        <p:cTn id="155" dur="500" fill="hold"/>
                                        <p:tgtEl>
                                          <p:spTgt spid="196"/>
                                        </p:tgtEl>
                                        <p:attrNameLst>
                                          <p:attrName>style.color</p:attrName>
                                        </p:attrNameLst>
                                      </p:cBhvr>
                                      <p:to>
                                        <a:schemeClr val="accent2"/>
                                      </p:to>
                                    </p:animClr>
                                    <p:animClr clrSpc="rgb" dir="cw">
                                      <p:cBhvr>
                                        <p:cTn id="156" dur="500" fill="hold"/>
                                        <p:tgtEl>
                                          <p:spTgt spid="196"/>
                                        </p:tgtEl>
                                        <p:attrNameLst>
                                          <p:attrName>fillcolor</p:attrName>
                                        </p:attrNameLst>
                                      </p:cBhvr>
                                      <p:to>
                                        <a:schemeClr val="accent2"/>
                                      </p:to>
                                    </p:animClr>
                                    <p:set>
                                      <p:cBhvr>
                                        <p:cTn id="157" dur="500" fill="hold"/>
                                        <p:tgtEl>
                                          <p:spTgt spid="196"/>
                                        </p:tgtEl>
                                        <p:attrNameLst>
                                          <p:attrName>fill.type</p:attrName>
                                        </p:attrNameLst>
                                      </p:cBhvr>
                                      <p:to>
                                        <p:strVal val="solid"/>
                                      </p:to>
                                    </p:set>
                                    <p:set>
                                      <p:cBhvr>
                                        <p:cTn id="158" dur="500" fill="hold"/>
                                        <p:tgtEl>
                                          <p:spTgt spid="196"/>
                                        </p:tgtEl>
                                        <p:attrNameLst>
                                          <p:attrName>fill.on</p:attrName>
                                        </p:attrNameLst>
                                      </p:cBhvr>
                                      <p:to>
                                        <p:strVal val="true"/>
                                      </p:to>
                                    </p:set>
                                  </p:childTnLst>
                                </p:cTn>
                              </p:par>
                              <p:par>
                                <p:cTn id="159" presetID="19" presetClass="emph" presetSubtype="0" fill="hold" grpId="0" nodeType="withEffect">
                                  <p:stCondLst>
                                    <p:cond delay="0"/>
                                  </p:stCondLst>
                                  <p:childTnLst>
                                    <p:animClr clrSpc="rgb" dir="cw">
                                      <p:cBhvr override="childStyle">
                                        <p:cTn id="160" dur="500" fill="hold"/>
                                        <p:tgtEl>
                                          <p:spTgt spid="197"/>
                                        </p:tgtEl>
                                        <p:attrNameLst>
                                          <p:attrName>style.color</p:attrName>
                                        </p:attrNameLst>
                                      </p:cBhvr>
                                      <p:to>
                                        <a:schemeClr val="accent2"/>
                                      </p:to>
                                    </p:animClr>
                                    <p:animClr clrSpc="rgb" dir="cw">
                                      <p:cBhvr>
                                        <p:cTn id="161" dur="500" fill="hold"/>
                                        <p:tgtEl>
                                          <p:spTgt spid="197"/>
                                        </p:tgtEl>
                                        <p:attrNameLst>
                                          <p:attrName>fillcolor</p:attrName>
                                        </p:attrNameLst>
                                      </p:cBhvr>
                                      <p:to>
                                        <a:schemeClr val="accent2"/>
                                      </p:to>
                                    </p:animClr>
                                    <p:set>
                                      <p:cBhvr>
                                        <p:cTn id="162" dur="500" fill="hold"/>
                                        <p:tgtEl>
                                          <p:spTgt spid="197"/>
                                        </p:tgtEl>
                                        <p:attrNameLst>
                                          <p:attrName>fill.type</p:attrName>
                                        </p:attrNameLst>
                                      </p:cBhvr>
                                      <p:to>
                                        <p:strVal val="solid"/>
                                      </p:to>
                                    </p:set>
                                    <p:set>
                                      <p:cBhvr>
                                        <p:cTn id="163" dur="500" fill="hold"/>
                                        <p:tgtEl>
                                          <p:spTgt spid="197"/>
                                        </p:tgtEl>
                                        <p:attrNameLst>
                                          <p:attrName>fill.on</p:attrName>
                                        </p:attrNameLst>
                                      </p:cBhvr>
                                      <p:to>
                                        <p:strVal val="true"/>
                                      </p:to>
                                    </p:set>
                                  </p:childTnLst>
                                </p:cTn>
                              </p:par>
                              <p:par>
                                <p:cTn id="164" presetID="19" presetClass="emph" presetSubtype="0" fill="hold" grpId="0" nodeType="withEffect">
                                  <p:stCondLst>
                                    <p:cond delay="0"/>
                                  </p:stCondLst>
                                  <p:childTnLst>
                                    <p:animClr clrSpc="rgb" dir="cw">
                                      <p:cBhvr override="childStyle">
                                        <p:cTn id="165" dur="500" fill="hold"/>
                                        <p:tgtEl>
                                          <p:spTgt spid="198"/>
                                        </p:tgtEl>
                                        <p:attrNameLst>
                                          <p:attrName>style.color</p:attrName>
                                        </p:attrNameLst>
                                      </p:cBhvr>
                                      <p:to>
                                        <a:schemeClr val="accent2"/>
                                      </p:to>
                                    </p:animClr>
                                    <p:animClr clrSpc="rgb" dir="cw">
                                      <p:cBhvr>
                                        <p:cTn id="166" dur="500" fill="hold"/>
                                        <p:tgtEl>
                                          <p:spTgt spid="198"/>
                                        </p:tgtEl>
                                        <p:attrNameLst>
                                          <p:attrName>fillcolor</p:attrName>
                                        </p:attrNameLst>
                                      </p:cBhvr>
                                      <p:to>
                                        <a:schemeClr val="accent2"/>
                                      </p:to>
                                    </p:animClr>
                                    <p:set>
                                      <p:cBhvr>
                                        <p:cTn id="167" dur="500" fill="hold"/>
                                        <p:tgtEl>
                                          <p:spTgt spid="198"/>
                                        </p:tgtEl>
                                        <p:attrNameLst>
                                          <p:attrName>fill.type</p:attrName>
                                        </p:attrNameLst>
                                      </p:cBhvr>
                                      <p:to>
                                        <p:strVal val="solid"/>
                                      </p:to>
                                    </p:set>
                                    <p:set>
                                      <p:cBhvr>
                                        <p:cTn id="168" dur="500" fill="hold"/>
                                        <p:tgtEl>
                                          <p:spTgt spid="198"/>
                                        </p:tgtEl>
                                        <p:attrNameLst>
                                          <p:attrName>fill.on</p:attrName>
                                        </p:attrNameLst>
                                      </p:cBhvr>
                                      <p:to>
                                        <p:strVal val="true"/>
                                      </p:to>
                                    </p:set>
                                  </p:childTnLst>
                                </p:cTn>
                              </p:par>
                            </p:childTnLst>
                          </p:cTn>
                        </p:par>
                      </p:childTnLst>
                    </p:cTn>
                  </p:par>
                  <p:par>
                    <p:cTn id="169" fill="hold">
                      <p:stCondLst>
                        <p:cond delay="indefinite"/>
                      </p:stCondLst>
                      <p:childTnLst>
                        <p:par>
                          <p:cTn id="170" fill="hold">
                            <p:stCondLst>
                              <p:cond delay="0"/>
                            </p:stCondLst>
                            <p:childTnLst>
                              <p:par>
                                <p:cTn id="171" presetID="6" presetClass="exit" presetSubtype="32" fill="hold" grpId="1" nodeType="clickEffect">
                                  <p:stCondLst>
                                    <p:cond delay="0"/>
                                  </p:stCondLst>
                                  <p:childTnLst>
                                    <p:animEffect transition="out" filter="circle(out)">
                                      <p:cBhvr>
                                        <p:cTn id="172" dur="2000"/>
                                        <p:tgtEl>
                                          <p:spTgt spid="192"/>
                                        </p:tgtEl>
                                      </p:cBhvr>
                                    </p:animEffect>
                                    <p:set>
                                      <p:cBhvr>
                                        <p:cTn id="173" dur="1" fill="hold">
                                          <p:stCondLst>
                                            <p:cond delay="1999"/>
                                          </p:stCondLst>
                                        </p:cTn>
                                        <p:tgtEl>
                                          <p:spTgt spid="192"/>
                                        </p:tgtEl>
                                        <p:attrNameLst>
                                          <p:attrName>style.visibility</p:attrName>
                                        </p:attrNameLst>
                                      </p:cBhvr>
                                      <p:to>
                                        <p:strVal val="hidden"/>
                                      </p:to>
                                    </p:set>
                                  </p:childTnLst>
                                </p:cTn>
                              </p:par>
                              <p:par>
                                <p:cTn id="174" presetID="6" presetClass="exit" presetSubtype="32" fill="hold" grpId="1" nodeType="withEffect">
                                  <p:stCondLst>
                                    <p:cond delay="0"/>
                                  </p:stCondLst>
                                  <p:childTnLst>
                                    <p:animEffect transition="out" filter="circle(out)">
                                      <p:cBhvr>
                                        <p:cTn id="175" dur="2000"/>
                                        <p:tgtEl>
                                          <p:spTgt spid="193"/>
                                        </p:tgtEl>
                                      </p:cBhvr>
                                    </p:animEffect>
                                    <p:set>
                                      <p:cBhvr>
                                        <p:cTn id="176" dur="1" fill="hold">
                                          <p:stCondLst>
                                            <p:cond delay="1999"/>
                                          </p:stCondLst>
                                        </p:cTn>
                                        <p:tgtEl>
                                          <p:spTgt spid="193"/>
                                        </p:tgtEl>
                                        <p:attrNameLst>
                                          <p:attrName>style.visibility</p:attrName>
                                        </p:attrNameLst>
                                      </p:cBhvr>
                                      <p:to>
                                        <p:strVal val="hidden"/>
                                      </p:to>
                                    </p:set>
                                  </p:childTnLst>
                                </p:cTn>
                              </p:par>
                              <p:par>
                                <p:cTn id="177" presetID="6" presetClass="exit" presetSubtype="32" fill="hold" grpId="1" nodeType="withEffect">
                                  <p:stCondLst>
                                    <p:cond delay="0"/>
                                  </p:stCondLst>
                                  <p:childTnLst>
                                    <p:animEffect transition="out" filter="circle(out)">
                                      <p:cBhvr>
                                        <p:cTn id="178" dur="2000"/>
                                        <p:tgtEl>
                                          <p:spTgt spid="194"/>
                                        </p:tgtEl>
                                      </p:cBhvr>
                                    </p:animEffect>
                                    <p:set>
                                      <p:cBhvr>
                                        <p:cTn id="179" dur="1" fill="hold">
                                          <p:stCondLst>
                                            <p:cond delay="1999"/>
                                          </p:stCondLst>
                                        </p:cTn>
                                        <p:tgtEl>
                                          <p:spTgt spid="194"/>
                                        </p:tgtEl>
                                        <p:attrNameLst>
                                          <p:attrName>style.visibility</p:attrName>
                                        </p:attrNameLst>
                                      </p:cBhvr>
                                      <p:to>
                                        <p:strVal val="hidden"/>
                                      </p:to>
                                    </p:set>
                                  </p:childTnLst>
                                </p:cTn>
                              </p:par>
                              <p:par>
                                <p:cTn id="180" presetID="6" presetClass="exit" presetSubtype="32" fill="hold" grpId="1" nodeType="withEffect">
                                  <p:stCondLst>
                                    <p:cond delay="0"/>
                                  </p:stCondLst>
                                  <p:childTnLst>
                                    <p:animEffect transition="out" filter="circle(out)">
                                      <p:cBhvr>
                                        <p:cTn id="181" dur="2000"/>
                                        <p:tgtEl>
                                          <p:spTgt spid="195"/>
                                        </p:tgtEl>
                                      </p:cBhvr>
                                    </p:animEffect>
                                    <p:set>
                                      <p:cBhvr>
                                        <p:cTn id="182" dur="1" fill="hold">
                                          <p:stCondLst>
                                            <p:cond delay="1999"/>
                                          </p:stCondLst>
                                        </p:cTn>
                                        <p:tgtEl>
                                          <p:spTgt spid="195"/>
                                        </p:tgtEl>
                                        <p:attrNameLst>
                                          <p:attrName>style.visibility</p:attrName>
                                        </p:attrNameLst>
                                      </p:cBhvr>
                                      <p:to>
                                        <p:strVal val="hidden"/>
                                      </p:to>
                                    </p:set>
                                  </p:childTnLst>
                                </p:cTn>
                              </p:par>
                              <p:par>
                                <p:cTn id="183" presetID="6" presetClass="exit" presetSubtype="32" fill="hold" grpId="1" nodeType="withEffect">
                                  <p:stCondLst>
                                    <p:cond delay="0"/>
                                  </p:stCondLst>
                                  <p:childTnLst>
                                    <p:animEffect transition="out" filter="circle(out)">
                                      <p:cBhvr>
                                        <p:cTn id="184" dur="2000"/>
                                        <p:tgtEl>
                                          <p:spTgt spid="196"/>
                                        </p:tgtEl>
                                      </p:cBhvr>
                                    </p:animEffect>
                                    <p:set>
                                      <p:cBhvr>
                                        <p:cTn id="185" dur="1" fill="hold">
                                          <p:stCondLst>
                                            <p:cond delay="1999"/>
                                          </p:stCondLst>
                                        </p:cTn>
                                        <p:tgtEl>
                                          <p:spTgt spid="196"/>
                                        </p:tgtEl>
                                        <p:attrNameLst>
                                          <p:attrName>style.visibility</p:attrName>
                                        </p:attrNameLst>
                                      </p:cBhvr>
                                      <p:to>
                                        <p:strVal val="hidden"/>
                                      </p:to>
                                    </p:set>
                                  </p:childTnLst>
                                </p:cTn>
                              </p:par>
                              <p:par>
                                <p:cTn id="186" presetID="6" presetClass="exit" presetSubtype="32" fill="hold" grpId="1" nodeType="withEffect">
                                  <p:stCondLst>
                                    <p:cond delay="0"/>
                                  </p:stCondLst>
                                  <p:childTnLst>
                                    <p:animEffect transition="out" filter="circle(out)">
                                      <p:cBhvr>
                                        <p:cTn id="187" dur="2000"/>
                                        <p:tgtEl>
                                          <p:spTgt spid="197"/>
                                        </p:tgtEl>
                                      </p:cBhvr>
                                    </p:animEffect>
                                    <p:set>
                                      <p:cBhvr>
                                        <p:cTn id="188" dur="1" fill="hold">
                                          <p:stCondLst>
                                            <p:cond delay="1999"/>
                                          </p:stCondLst>
                                        </p:cTn>
                                        <p:tgtEl>
                                          <p:spTgt spid="197"/>
                                        </p:tgtEl>
                                        <p:attrNameLst>
                                          <p:attrName>style.visibility</p:attrName>
                                        </p:attrNameLst>
                                      </p:cBhvr>
                                      <p:to>
                                        <p:strVal val="hidden"/>
                                      </p:to>
                                    </p:set>
                                  </p:childTnLst>
                                </p:cTn>
                              </p:par>
                              <p:par>
                                <p:cTn id="189" presetID="6" presetClass="exit" presetSubtype="32" fill="hold" grpId="1" nodeType="withEffect">
                                  <p:stCondLst>
                                    <p:cond delay="0"/>
                                  </p:stCondLst>
                                  <p:childTnLst>
                                    <p:animEffect transition="out" filter="circle(out)">
                                      <p:cBhvr>
                                        <p:cTn id="190" dur="2000"/>
                                        <p:tgtEl>
                                          <p:spTgt spid="198"/>
                                        </p:tgtEl>
                                      </p:cBhvr>
                                    </p:animEffect>
                                    <p:set>
                                      <p:cBhvr>
                                        <p:cTn id="191" dur="1" fill="hold">
                                          <p:stCondLst>
                                            <p:cond delay="1999"/>
                                          </p:stCondLst>
                                        </p:cTn>
                                        <p:tgtEl>
                                          <p:spTgt spid="198"/>
                                        </p:tgtEl>
                                        <p:attrNameLst>
                                          <p:attrName>style.visibility</p:attrName>
                                        </p:attrNameLst>
                                      </p:cBhvr>
                                      <p:to>
                                        <p:strVal val="hidden"/>
                                      </p:to>
                                    </p:set>
                                  </p:childTnLst>
                                </p:cTn>
                              </p:par>
                              <p:par>
                                <p:cTn id="192" presetID="6" presetClass="exit" presetSubtype="32" fill="hold" grpId="1" nodeType="withEffect">
                                  <p:stCondLst>
                                    <p:cond delay="0"/>
                                  </p:stCondLst>
                                  <p:childTnLst>
                                    <p:animEffect transition="out" filter="circle(out)">
                                      <p:cBhvr>
                                        <p:cTn id="193" dur="2000"/>
                                        <p:tgtEl>
                                          <p:spTgt spid="242"/>
                                        </p:tgtEl>
                                      </p:cBhvr>
                                    </p:animEffect>
                                    <p:set>
                                      <p:cBhvr>
                                        <p:cTn id="194" dur="1" fill="hold">
                                          <p:stCondLst>
                                            <p:cond delay="1999"/>
                                          </p:stCondLst>
                                        </p:cTn>
                                        <p:tgtEl>
                                          <p:spTgt spid="242"/>
                                        </p:tgtEl>
                                        <p:attrNameLst>
                                          <p:attrName>style.visibility</p:attrName>
                                        </p:attrNameLst>
                                      </p:cBhvr>
                                      <p:to>
                                        <p:strVal val="hidden"/>
                                      </p:to>
                                    </p:set>
                                  </p:childTnLst>
                                </p:cTn>
                              </p:par>
                            </p:childTnLst>
                          </p:cTn>
                        </p:par>
                      </p:childTnLst>
                    </p:cTn>
                  </p:par>
                </p:childTnLst>
              </p:cTn>
              <p:nextCondLst>
                <p:cond evt="onClick" delay="0">
                  <p:tgtEl>
                    <p:spTgt spid="149"/>
                  </p:tgtEl>
                </p:cond>
              </p:nextCondLst>
            </p:seq>
            <p:seq concurrent="1" nextAc="seek">
              <p:cTn id="195" restart="whenNotActive" fill="hold" evtFilter="cancelBubble" nodeType="interactiveSeq">
                <p:stCondLst>
                  <p:cond evt="onClick" delay="0">
                    <p:tgtEl>
                      <p:spTgt spid="150"/>
                    </p:tgtEl>
                  </p:cond>
                </p:stCondLst>
                <p:endSync evt="end" delay="0">
                  <p:rtn val="all"/>
                </p:endSync>
                <p:childTnLst>
                  <p:par>
                    <p:cTn id="196" fill="hold">
                      <p:stCondLst>
                        <p:cond delay="0"/>
                      </p:stCondLst>
                      <p:childTnLst>
                        <p:par>
                          <p:cTn id="197" fill="hold">
                            <p:stCondLst>
                              <p:cond delay="0"/>
                            </p:stCondLst>
                            <p:childTnLst>
                              <p:par>
                                <p:cTn id="198" presetID="6" presetClass="entr" presetSubtype="16" fill="hold" grpId="0" nodeType="clickEffect">
                                  <p:stCondLst>
                                    <p:cond delay="0"/>
                                  </p:stCondLst>
                                  <p:childTnLst>
                                    <p:set>
                                      <p:cBhvr>
                                        <p:cTn id="199" dur="1" fill="hold">
                                          <p:stCondLst>
                                            <p:cond delay="0"/>
                                          </p:stCondLst>
                                        </p:cTn>
                                        <p:tgtEl>
                                          <p:spTgt spid="243"/>
                                        </p:tgtEl>
                                        <p:attrNameLst>
                                          <p:attrName>style.visibility</p:attrName>
                                        </p:attrNameLst>
                                      </p:cBhvr>
                                      <p:to>
                                        <p:strVal val="visible"/>
                                      </p:to>
                                    </p:set>
                                    <p:animEffect transition="in" filter="circle(in)">
                                      <p:cBhvr>
                                        <p:cTn id="200" dur="2000"/>
                                        <p:tgtEl>
                                          <p:spTgt spid="243"/>
                                        </p:tgtEl>
                                      </p:cBhvr>
                                    </p:animEffect>
                                  </p:childTnLst>
                                </p:cTn>
                              </p:par>
                              <p:par>
                                <p:cTn id="201" presetID="19" presetClass="emph" presetSubtype="0" fill="hold" grpId="0" nodeType="withEffect">
                                  <p:stCondLst>
                                    <p:cond delay="0"/>
                                  </p:stCondLst>
                                  <p:childTnLst>
                                    <p:animClr clrSpc="rgb" dir="cw">
                                      <p:cBhvr override="childStyle">
                                        <p:cTn id="202" dur="500" fill="hold"/>
                                        <p:tgtEl>
                                          <p:spTgt spid="168"/>
                                        </p:tgtEl>
                                        <p:attrNameLst>
                                          <p:attrName>style.color</p:attrName>
                                        </p:attrNameLst>
                                      </p:cBhvr>
                                      <p:to>
                                        <a:schemeClr val="accent2"/>
                                      </p:to>
                                    </p:animClr>
                                    <p:animClr clrSpc="rgb" dir="cw">
                                      <p:cBhvr>
                                        <p:cTn id="203" dur="500" fill="hold"/>
                                        <p:tgtEl>
                                          <p:spTgt spid="168"/>
                                        </p:tgtEl>
                                        <p:attrNameLst>
                                          <p:attrName>fillcolor</p:attrName>
                                        </p:attrNameLst>
                                      </p:cBhvr>
                                      <p:to>
                                        <a:schemeClr val="accent2"/>
                                      </p:to>
                                    </p:animClr>
                                    <p:set>
                                      <p:cBhvr>
                                        <p:cTn id="204" dur="500" fill="hold"/>
                                        <p:tgtEl>
                                          <p:spTgt spid="168"/>
                                        </p:tgtEl>
                                        <p:attrNameLst>
                                          <p:attrName>fill.type</p:attrName>
                                        </p:attrNameLst>
                                      </p:cBhvr>
                                      <p:to>
                                        <p:strVal val="solid"/>
                                      </p:to>
                                    </p:set>
                                    <p:set>
                                      <p:cBhvr>
                                        <p:cTn id="205" dur="500" fill="hold"/>
                                        <p:tgtEl>
                                          <p:spTgt spid="168"/>
                                        </p:tgtEl>
                                        <p:attrNameLst>
                                          <p:attrName>fill.on</p:attrName>
                                        </p:attrNameLst>
                                      </p:cBhvr>
                                      <p:to>
                                        <p:strVal val="true"/>
                                      </p:to>
                                    </p:set>
                                  </p:childTnLst>
                                </p:cTn>
                              </p:par>
                              <p:par>
                                <p:cTn id="206" presetID="19" presetClass="emph" presetSubtype="0" fill="hold" grpId="0" nodeType="withEffect">
                                  <p:stCondLst>
                                    <p:cond delay="0"/>
                                  </p:stCondLst>
                                  <p:childTnLst>
                                    <p:animClr clrSpc="rgb" dir="cw">
                                      <p:cBhvr override="childStyle">
                                        <p:cTn id="207" dur="500" fill="hold"/>
                                        <p:tgtEl>
                                          <p:spTgt spid="171"/>
                                        </p:tgtEl>
                                        <p:attrNameLst>
                                          <p:attrName>style.color</p:attrName>
                                        </p:attrNameLst>
                                      </p:cBhvr>
                                      <p:to>
                                        <a:schemeClr val="accent2"/>
                                      </p:to>
                                    </p:animClr>
                                    <p:animClr clrSpc="rgb" dir="cw">
                                      <p:cBhvr>
                                        <p:cTn id="208" dur="500" fill="hold"/>
                                        <p:tgtEl>
                                          <p:spTgt spid="171"/>
                                        </p:tgtEl>
                                        <p:attrNameLst>
                                          <p:attrName>fillcolor</p:attrName>
                                        </p:attrNameLst>
                                      </p:cBhvr>
                                      <p:to>
                                        <a:schemeClr val="accent2"/>
                                      </p:to>
                                    </p:animClr>
                                    <p:set>
                                      <p:cBhvr>
                                        <p:cTn id="209" dur="500" fill="hold"/>
                                        <p:tgtEl>
                                          <p:spTgt spid="171"/>
                                        </p:tgtEl>
                                        <p:attrNameLst>
                                          <p:attrName>fill.type</p:attrName>
                                        </p:attrNameLst>
                                      </p:cBhvr>
                                      <p:to>
                                        <p:strVal val="solid"/>
                                      </p:to>
                                    </p:set>
                                    <p:set>
                                      <p:cBhvr>
                                        <p:cTn id="210" dur="500" fill="hold"/>
                                        <p:tgtEl>
                                          <p:spTgt spid="171"/>
                                        </p:tgtEl>
                                        <p:attrNameLst>
                                          <p:attrName>fill.on</p:attrName>
                                        </p:attrNameLst>
                                      </p:cBhvr>
                                      <p:to>
                                        <p:strVal val="true"/>
                                      </p:to>
                                    </p:set>
                                  </p:childTnLst>
                                </p:cTn>
                              </p:par>
                              <p:par>
                                <p:cTn id="211" presetID="19" presetClass="emph" presetSubtype="0" fill="hold" grpId="0" nodeType="withEffect">
                                  <p:stCondLst>
                                    <p:cond delay="0"/>
                                  </p:stCondLst>
                                  <p:childTnLst>
                                    <p:animClr clrSpc="rgb" dir="cw">
                                      <p:cBhvr override="childStyle">
                                        <p:cTn id="212" dur="500" fill="hold"/>
                                        <p:tgtEl>
                                          <p:spTgt spid="174"/>
                                        </p:tgtEl>
                                        <p:attrNameLst>
                                          <p:attrName>style.color</p:attrName>
                                        </p:attrNameLst>
                                      </p:cBhvr>
                                      <p:to>
                                        <a:schemeClr val="accent2"/>
                                      </p:to>
                                    </p:animClr>
                                    <p:animClr clrSpc="rgb" dir="cw">
                                      <p:cBhvr>
                                        <p:cTn id="213" dur="500" fill="hold"/>
                                        <p:tgtEl>
                                          <p:spTgt spid="174"/>
                                        </p:tgtEl>
                                        <p:attrNameLst>
                                          <p:attrName>fillcolor</p:attrName>
                                        </p:attrNameLst>
                                      </p:cBhvr>
                                      <p:to>
                                        <a:schemeClr val="accent2"/>
                                      </p:to>
                                    </p:animClr>
                                    <p:set>
                                      <p:cBhvr>
                                        <p:cTn id="214" dur="500" fill="hold"/>
                                        <p:tgtEl>
                                          <p:spTgt spid="174"/>
                                        </p:tgtEl>
                                        <p:attrNameLst>
                                          <p:attrName>fill.type</p:attrName>
                                        </p:attrNameLst>
                                      </p:cBhvr>
                                      <p:to>
                                        <p:strVal val="solid"/>
                                      </p:to>
                                    </p:set>
                                    <p:set>
                                      <p:cBhvr>
                                        <p:cTn id="215" dur="500" fill="hold"/>
                                        <p:tgtEl>
                                          <p:spTgt spid="174"/>
                                        </p:tgtEl>
                                        <p:attrNameLst>
                                          <p:attrName>fill.on</p:attrName>
                                        </p:attrNameLst>
                                      </p:cBhvr>
                                      <p:to>
                                        <p:strVal val="true"/>
                                      </p:to>
                                    </p:set>
                                  </p:childTnLst>
                                </p:cTn>
                              </p:par>
                              <p:par>
                                <p:cTn id="216" presetID="19" presetClass="emph" presetSubtype="0" fill="hold" grpId="0" nodeType="withEffect">
                                  <p:stCondLst>
                                    <p:cond delay="0"/>
                                  </p:stCondLst>
                                  <p:childTnLst>
                                    <p:animClr clrSpc="rgb" dir="cw">
                                      <p:cBhvr override="childStyle">
                                        <p:cTn id="217" dur="500" fill="hold"/>
                                        <p:tgtEl>
                                          <p:spTgt spid="176"/>
                                        </p:tgtEl>
                                        <p:attrNameLst>
                                          <p:attrName>style.color</p:attrName>
                                        </p:attrNameLst>
                                      </p:cBhvr>
                                      <p:to>
                                        <a:schemeClr val="accent2"/>
                                      </p:to>
                                    </p:animClr>
                                    <p:animClr clrSpc="rgb" dir="cw">
                                      <p:cBhvr>
                                        <p:cTn id="218" dur="500" fill="hold"/>
                                        <p:tgtEl>
                                          <p:spTgt spid="176"/>
                                        </p:tgtEl>
                                        <p:attrNameLst>
                                          <p:attrName>fillcolor</p:attrName>
                                        </p:attrNameLst>
                                      </p:cBhvr>
                                      <p:to>
                                        <a:schemeClr val="accent2"/>
                                      </p:to>
                                    </p:animClr>
                                    <p:set>
                                      <p:cBhvr>
                                        <p:cTn id="219" dur="500" fill="hold"/>
                                        <p:tgtEl>
                                          <p:spTgt spid="176"/>
                                        </p:tgtEl>
                                        <p:attrNameLst>
                                          <p:attrName>fill.type</p:attrName>
                                        </p:attrNameLst>
                                      </p:cBhvr>
                                      <p:to>
                                        <p:strVal val="solid"/>
                                      </p:to>
                                    </p:set>
                                    <p:set>
                                      <p:cBhvr>
                                        <p:cTn id="220" dur="500" fill="hold"/>
                                        <p:tgtEl>
                                          <p:spTgt spid="176"/>
                                        </p:tgtEl>
                                        <p:attrNameLst>
                                          <p:attrName>fill.on</p:attrName>
                                        </p:attrNameLst>
                                      </p:cBhvr>
                                      <p:to>
                                        <p:strVal val="true"/>
                                      </p:to>
                                    </p:set>
                                  </p:childTnLst>
                                </p:cTn>
                              </p:par>
                              <p:par>
                                <p:cTn id="221" presetID="19" presetClass="emph" presetSubtype="0" fill="hold" grpId="0" nodeType="withEffect">
                                  <p:stCondLst>
                                    <p:cond delay="0"/>
                                  </p:stCondLst>
                                  <p:childTnLst>
                                    <p:animClr clrSpc="rgb" dir="cw">
                                      <p:cBhvr override="childStyle">
                                        <p:cTn id="222" dur="500" fill="hold"/>
                                        <p:tgtEl>
                                          <p:spTgt spid="177"/>
                                        </p:tgtEl>
                                        <p:attrNameLst>
                                          <p:attrName>style.color</p:attrName>
                                        </p:attrNameLst>
                                      </p:cBhvr>
                                      <p:to>
                                        <a:schemeClr val="accent2"/>
                                      </p:to>
                                    </p:animClr>
                                    <p:animClr clrSpc="rgb" dir="cw">
                                      <p:cBhvr>
                                        <p:cTn id="223" dur="500" fill="hold"/>
                                        <p:tgtEl>
                                          <p:spTgt spid="177"/>
                                        </p:tgtEl>
                                        <p:attrNameLst>
                                          <p:attrName>fillcolor</p:attrName>
                                        </p:attrNameLst>
                                      </p:cBhvr>
                                      <p:to>
                                        <a:schemeClr val="accent2"/>
                                      </p:to>
                                    </p:animClr>
                                    <p:set>
                                      <p:cBhvr>
                                        <p:cTn id="224" dur="500" fill="hold"/>
                                        <p:tgtEl>
                                          <p:spTgt spid="177"/>
                                        </p:tgtEl>
                                        <p:attrNameLst>
                                          <p:attrName>fill.type</p:attrName>
                                        </p:attrNameLst>
                                      </p:cBhvr>
                                      <p:to>
                                        <p:strVal val="solid"/>
                                      </p:to>
                                    </p:set>
                                    <p:set>
                                      <p:cBhvr>
                                        <p:cTn id="225" dur="500" fill="hold"/>
                                        <p:tgtEl>
                                          <p:spTgt spid="177"/>
                                        </p:tgtEl>
                                        <p:attrNameLst>
                                          <p:attrName>fill.on</p:attrName>
                                        </p:attrNameLst>
                                      </p:cBhvr>
                                      <p:to>
                                        <p:strVal val="true"/>
                                      </p:to>
                                    </p:set>
                                  </p:childTnLst>
                                </p:cTn>
                              </p:par>
                              <p:par>
                                <p:cTn id="226" presetID="19" presetClass="emph" presetSubtype="0" fill="hold" grpId="0" nodeType="withEffect">
                                  <p:stCondLst>
                                    <p:cond delay="0"/>
                                  </p:stCondLst>
                                  <p:childTnLst>
                                    <p:animClr clrSpc="rgb" dir="cw">
                                      <p:cBhvr override="childStyle">
                                        <p:cTn id="227" dur="500" fill="hold"/>
                                        <p:tgtEl>
                                          <p:spTgt spid="178"/>
                                        </p:tgtEl>
                                        <p:attrNameLst>
                                          <p:attrName>style.color</p:attrName>
                                        </p:attrNameLst>
                                      </p:cBhvr>
                                      <p:to>
                                        <a:schemeClr val="accent2"/>
                                      </p:to>
                                    </p:animClr>
                                    <p:animClr clrSpc="rgb" dir="cw">
                                      <p:cBhvr>
                                        <p:cTn id="228" dur="500" fill="hold"/>
                                        <p:tgtEl>
                                          <p:spTgt spid="178"/>
                                        </p:tgtEl>
                                        <p:attrNameLst>
                                          <p:attrName>fillcolor</p:attrName>
                                        </p:attrNameLst>
                                      </p:cBhvr>
                                      <p:to>
                                        <a:schemeClr val="accent2"/>
                                      </p:to>
                                    </p:animClr>
                                    <p:set>
                                      <p:cBhvr>
                                        <p:cTn id="229" dur="500" fill="hold"/>
                                        <p:tgtEl>
                                          <p:spTgt spid="178"/>
                                        </p:tgtEl>
                                        <p:attrNameLst>
                                          <p:attrName>fill.type</p:attrName>
                                        </p:attrNameLst>
                                      </p:cBhvr>
                                      <p:to>
                                        <p:strVal val="solid"/>
                                      </p:to>
                                    </p:set>
                                    <p:set>
                                      <p:cBhvr>
                                        <p:cTn id="230" dur="500" fill="hold"/>
                                        <p:tgtEl>
                                          <p:spTgt spid="178"/>
                                        </p:tgtEl>
                                        <p:attrNameLst>
                                          <p:attrName>fill.on</p:attrName>
                                        </p:attrNameLst>
                                      </p:cBhvr>
                                      <p:to>
                                        <p:strVal val="true"/>
                                      </p:to>
                                    </p:set>
                                  </p:childTnLst>
                                </p:cTn>
                              </p:par>
                              <p:par>
                                <p:cTn id="231" presetID="19" presetClass="emph" presetSubtype="0" fill="hold" grpId="0" nodeType="withEffect">
                                  <p:stCondLst>
                                    <p:cond delay="0"/>
                                  </p:stCondLst>
                                  <p:childTnLst>
                                    <p:animClr clrSpc="rgb" dir="cw">
                                      <p:cBhvr override="childStyle">
                                        <p:cTn id="232" dur="500" fill="hold"/>
                                        <p:tgtEl>
                                          <p:spTgt spid="179"/>
                                        </p:tgtEl>
                                        <p:attrNameLst>
                                          <p:attrName>style.color</p:attrName>
                                        </p:attrNameLst>
                                      </p:cBhvr>
                                      <p:to>
                                        <a:schemeClr val="accent2"/>
                                      </p:to>
                                    </p:animClr>
                                    <p:animClr clrSpc="rgb" dir="cw">
                                      <p:cBhvr>
                                        <p:cTn id="233" dur="500" fill="hold"/>
                                        <p:tgtEl>
                                          <p:spTgt spid="179"/>
                                        </p:tgtEl>
                                        <p:attrNameLst>
                                          <p:attrName>fillcolor</p:attrName>
                                        </p:attrNameLst>
                                      </p:cBhvr>
                                      <p:to>
                                        <a:schemeClr val="accent2"/>
                                      </p:to>
                                    </p:animClr>
                                    <p:set>
                                      <p:cBhvr>
                                        <p:cTn id="234" dur="500" fill="hold"/>
                                        <p:tgtEl>
                                          <p:spTgt spid="179"/>
                                        </p:tgtEl>
                                        <p:attrNameLst>
                                          <p:attrName>fill.type</p:attrName>
                                        </p:attrNameLst>
                                      </p:cBhvr>
                                      <p:to>
                                        <p:strVal val="solid"/>
                                      </p:to>
                                    </p:set>
                                    <p:set>
                                      <p:cBhvr>
                                        <p:cTn id="235" dur="500" fill="hold"/>
                                        <p:tgtEl>
                                          <p:spTgt spid="179"/>
                                        </p:tgtEl>
                                        <p:attrNameLst>
                                          <p:attrName>fill.on</p:attrName>
                                        </p:attrNameLst>
                                      </p:cBhvr>
                                      <p:to>
                                        <p:strVal val="true"/>
                                      </p:to>
                                    </p:set>
                                  </p:childTnLst>
                                </p:cTn>
                              </p:par>
                              <p:par>
                                <p:cTn id="236" presetID="19" presetClass="emph" presetSubtype="0" fill="hold" grpId="0" nodeType="withEffect">
                                  <p:stCondLst>
                                    <p:cond delay="0"/>
                                  </p:stCondLst>
                                  <p:childTnLst>
                                    <p:animClr clrSpc="rgb" dir="cw">
                                      <p:cBhvr override="childStyle">
                                        <p:cTn id="237" dur="500" fill="hold"/>
                                        <p:tgtEl>
                                          <p:spTgt spid="180"/>
                                        </p:tgtEl>
                                        <p:attrNameLst>
                                          <p:attrName>style.color</p:attrName>
                                        </p:attrNameLst>
                                      </p:cBhvr>
                                      <p:to>
                                        <a:schemeClr val="accent2"/>
                                      </p:to>
                                    </p:animClr>
                                    <p:animClr clrSpc="rgb" dir="cw">
                                      <p:cBhvr>
                                        <p:cTn id="238" dur="500" fill="hold"/>
                                        <p:tgtEl>
                                          <p:spTgt spid="180"/>
                                        </p:tgtEl>
                                        <p:attrNameLst>
                                          <p:attrName>fillcolor</p:attrName>
                                        </p:attrNameLst>
                                      </p:cBhvr>
                                      <p:to>
                                        <a:schemeClr val="accent2"/>
                                      </p:to>
                                    </p:animClr>
                                    <p:set>
                                      <p:cBhvr>
                                        <p:cTn id="239" dur="500" fill="hold"/>
                                        <p:tgtEl>
                                          <p:spTgt spid="180"/>
                                        </p:tgtEl>
                                        <p:attrNameLst>
                                          <p:attrName>fill.type</p:attrName>
                                        </p:attrNameLst>
                                      </p:cBhvr>
                                      <p:to>
                                        <p:strVal val="solid"/>
                                      </p:to>
                                    </p:set>
                                    <p:set>
                                      <p:cBhvr>
                                        <p:cTn id="240" dur="500" fill="hold"/>
                                        <p:tgtEl>
                                          <p:spTgt spid="180"/>
                                        </p:tgtEl>
                                        <p:attrNameLst>
                                          <p:attrName>fill.on</p:attrName>
                                        </p:attrNameLst>
                                      </p:cBhvr>
                                      <p:to>
                                        <p:strVal val="true"/>
                                      </p:to>
                                    </p:set>
                                  </p:childTnLst>
                                </p:cTn>
                              </p:par>
                              <p:par>
                                <p:cTn id="241" presetID="19" presetClass="emph" presetSubtype="0" fill="hold" grpId="0" nodeType="withEffect">
                                  <p:stCondLst>
                                    <p:cond delay="0"/>
                                  </p:stCondLst>
                                  <p:childTnLst>
                                    <p:animClr clrSpc="rgb" dir="cw">
                                      <p:cBhvr override="childStyle">
                                        <p:cTn id="242" dur="500" fill="hold"/>
                                        <p:tgtEl>
                                          <p:spTgt spid="181"/>
                                        </p:tgtEl>
                                        <p:attrNameLst>
                                          <p:attrName>style.color</p:attrName>
                                        </p:attrNameLst>
                                      </p:cBhvr>
                                      <p:to>
                                        <a:schemeClr val="accent2"/>
                                      </p:to>
                                    </p:animClr>
                                    <p:animClr clrSpc="rgb" dir="cw">
                                      <p:cBhvr>
                                        <p:cTn id="243" dur="500" fill="hold"/>
                                        <p:tgtEl>
                                          <p:spTgt spid="181"/>
                                        </p:tgtEl>
                                        <p:attrNameLst>
                                          <p:attrName>fillcolor</p:attrName>
                                        </p:attrNameLst>
                                      </p:cBhvr>
                                      <p:to>
                                        <a:schemeClr val="accent2"/>
                                      </p:to>
                                    </p:animClr>
                                    <p:set>
                                      <p:cBhvr>
                                        <p:cTn id="244" dur="500" fill="hold"/>
                                        <p:tgtEl>
                                          <p:spTgt spid="181"/>
                                        </p:tgtEl>
                                        <p:attrNameLst>
                                          <p:attrName>fill.type</p:attrName>
                                        </p:attrNameLst>
                                      </p:cBhvr>
                                      <p:to>
                                        <p:strVal val="solid"/>
                                      </p:to>
                                    </p:set>
                                    <p:set>
                                      <p:cBhvr>
                                        <p:cTn id="245" dur="500" fill="hold"/>
                                        <p:tgtEl>
                                          <p:spTgt spid="181"/>
                                        </p:tgtEl>
                                        <p:attrNameLst>
                                          <p:attrName>fill.on</p:attrName>
                                        </p:attrNameLst>
                                      </p:cBhvr>
                                      <p:to>
                                        <p:strVal val="true"/>
                                      </p:to>
                                    </p:set>
                                  </p:childTnLst>
                                </p:cTn>
                              </p:par>
                            </p:childTnLst>
                          </p:cTn>
                        </p:par>
                      </p:childTnLst>
                    </p:cTn>
                  </p:par>
                  <p:par>
                    <p:cTn id="246" fill="hold">
                      <p:stCondLst>
                        <p:cond delay="indefinite"/>
                      </p:stCondLst>
                      <p:childTnLst>
                        <p:par>
                          <p:cTn id="247" fill="hold">
                            <p:stCondLst>
                              <p:cond delay="0"/>
                            </p:stCondLst>
                            <p:childTnLst>
                              <p:par>
                                <p:cTn id="248" presetID="6" presetClass="exit" presetSubtype="32" fill="hold" grpId="1" nodeType="clickEffect">
                                  <p:stCondLst>
                                    <p:cond delay="0"/>
                                  </p:stCondLst>
                                  <p:childTnLst>
                                    <p:animEffect transition="out" filter="circle(out)">
                                      <p:cBhvr>
                                        <p:cTn id="249" dur="2000"/>
                                        <p:tgtEl>
                                          <p:spTgt spid="168"/>
                                        </p:tgtEl>
                                      </p:cBhvr>
                                    </p:animEffect>
                                    <p:set>
                                      <p:cBhvr>
                                        <p:cTn id="250" dur="1" fill="hold">
                                          <p:stCondLst>
                                            <p:cond delay="1999"/>
                                          </p:stCondLst>
                                        </p:cTn>
                                        <p:tgtEl>
                                          <p:spTgt spid="168"/>
                                        </p:tgtEl>
                                        <p:attrNameLst>
                                          <p:attrName>style.visibility</p:attrName>
                                        </p:attrNameLst>
                                      </p:cBhvr>
                                      <p:to>
                                        <p:strVal val="hidden"/>
                                      </p:to>
                                    </p:set>
                                  </p:childTnLst>
                                </p:cTn>
                              </p:par>
                              <p:par>
                                <p:cTn id="251" presetID="6" presetClass="exit" presetSubtype="32" fill="hold" grpId="1" nodeType="withEffect">
                                  <p:stCondLst>
                                    <p:cond delay="0"/>
                                  </p:stCondLst>
                                  <p:childTnLst>
                                    <p:animEffect transition="out" filter="circle(out)">
                                      <p:cBhvr>
                                        <p:cTn id="252" dur="2000"/>
                                        <p:tgtEl>
                                          <p:spTgt spid="171"/>
                                        </p:tgtEl>
                                      </p:cBhvr>
                                    </p:animEffect>
                                    <p:set>
                                      <p:cBhvr>
                                        <p:cTn id="253" dur="1" fill="hold">
                                          <p:stCondLst>
                                            <p:cond delay="1999"/>
                                          </p:stCondLst>
                                        </p:cTn>
                                        <p:tgtEl>
                                          <p:spTgt spid="171"/>
                                        </p:tgtEl>
                                        <p:attrNameLst>
                                          <p:attrName>style.visibility</p:attrName>
                                        </p:attrNameLst>
                                      </p:cBhvr>
                                      <p:to>
                                        <p:strVal val="hidden"/>
                                      </p:to>
                                    </p:set>
                                  </p:childTnLst>
                                </p:cTn>
                              </p:par>
                              <p:par>
                                <p:cTn id="254" presetID="6" presetClass="exit" presetSubtype="32" fill="hold" grpId="1" nodeType="withEffect">
                                  <p:stCondLst>
                                    <p:cond delay="0"/>
                                  </p:stCondLst>
                                  <p:childTnLst>
                                    <p:animEffect transition="out" filter="circle(out)">
                                      <p:cBhvr>
                                        <p:cTn id="255" dur="2000"/>
                                        <p:tgtEl>
                                          <p:spTgt spid="174"/>
                                        </p:tgtEl>
                                      </p:cBhvr>
                                    </p:animEffect>
                                    <p:set>
                                      <p:cBhvr>
                                        <p:cTn id="256" dur="1" fill="hold">
                                          <p:stCondLst>
                                            <p:cond delay="1999"/>
                                          </p:stCondLst>
                                        </p:cTn>
                                        <p:tgtEl>
                                          <p:spTgt spid="174"/>
                                        </p:tgtEl>
                                        <p:attrNameLst>
                                          <p:attrName>style.visibility</p:attrName>
                                        </p:attrNameLst>
                                      </p:cBhvr>
                                      <p:to>
                                        <p:strVal val="hidden"/>
                                      </p:to>
                                    </p:set>
                                  </p:childTnLst>
                                </p:cTn>
                              </p:par>
                              <p:par>
                                <p:cTn id="257" presetID="6" presetClass="exit" presetSubtype="32" fill="hold" grpId="1" nodeType="withEffect">
                                  <p:stCondLst>
                                    <p:cond delay="0"/>
                                  </p:stCondLst>
                                  <p:childTnLst>
                                    <p:animEffect transition="out" filter="circle(out)">
                                      <p:cBhvr>
                                        <p:cTn id="258" dur="2000"/>
                                        <p:tgtEl>
                                          <p:spTgt spid="176"/>
                                        </p:tgtEl>
                                      </p:cBhvr>
                                    </p:animEffect>
                                    <p:set>
                                      <p:cBhvr>
                                        <p:cTn id="259" dur="1" fill="hold">
                                          <p:stCondLst>
                                            <p:cond delay="1999"/>
                                          </p:stCondLst>
                                        </p:cTn>
                                        <p:tgtEl>
                                          <p:spTgt spid="176"/>
                                        </p:tgtEl>
                                        <p:attrNameLst>
                                          <p:attrName>style.visibility</p:attrName>
                                        </p:attrNameLst>
                                      </p:cBhvr>
                                      <p:to>
                                        <p:strVal val="hidden"/>
                                      </p:to>
                                    </p:set>
                                  </p:childTnLst>
                                </p:cTn>
                              </p:par>
                              <p:par>
                                <p:cTn id="260" presetID="6" presetClass="exit" presetSubtype="32" fill="hold" grpId="1" nodeType="withEffect">
                                  <p:stCondLst>
                                    <p:cond delay="0"/>
                                  </p:stCondLst>
                                  <p:childTnLst>
                                    <p:animEffect transition="out" filter="circle(out)">
                                      <p:cBhvr>
                                        <p:cTn id="261" dur="2000"/>
                                        <p:tgtEl>
                                          <p:spTgt spid="177"/>
                                        </p:tgtEl>
                                      </p:cBhvr>
                                    </p:animEffect>
                                    <p:set>
                                      <p:cBhvr>
                                        <p:cTn id="262" dur="1" fill="hold">
                                          <p:stCondLst>
                                            <p:cond delay="1999"/>
                                          </p:stCondLst>
                                        </p:cTn>
                                        <p:tgtEl>
                                          <p:spTgt spid="177"/>
                                        </p:tgtEl>
                                        <p:attrNameLst>
                                          <p:attrName>style.visibility</p:attrName>
                                        </p:attrNameLst>
                                      </p:cBhvr>
                                      <p:to>
                                        <p:strVal val="hidden"/>
                                      </p:to>
                                    </p:set>
                                  </p:childTnLst>
                                </p:cTn>
                              </p:par>
                              <p:par>
                                <p:cTn id="263" presetID="6" presetClass="exit" presetSubtype="32" fill="hold" grpId="1" nodeType="withEffect">
                                  <p:stCondLst>
                                    <p:cond delay="0"/>
                                  </p:stCondLst>
                                  <p:childTnLst>
                                    <p:animEffect transition="out" filter="circle(out)">
                                      <p:cBhvr>
                                        <p:cTn id="264" dur="2000"/>
                                        <p:tgtEl>
                                          <p:spTgt spid="178"/>
                                        </p:tgtEl>
                                      </p:cBhvr>
                                    </p:animEffect>
                                    <p:set>
                                      <p:cBhvr>
                                        <p:cTn id="265" dur="1" fill="hold">
                                          <p:stCondLst>
                                            <p:cond delay="1999"/>
                                          </p:stCondLst>
                                        </p:cTn>
                                        <p:tgtEl>
                                          <p:spTgt spid="178"/>
                                        </p:tgtEl>
                                        <p:attrNameLst>
                                          <p:attrName>style.visibility</p:attrName>
                                        </p:attrNameLst>
                                      </p:cBhvr>
                                      <p:to>
                                        <p:strVal val="hidden"/>
                                      </p:to>
                                    </p:set>
                                  </p:childTnLst>
                                </p:cTn>
                              </p:par>
                              <p:par>
                                <p:cTn id="266" presetID="6" presetClass="exit" presetSubtype="32" fill="hold" grpId="1" nodeType="withEffect">
                                  <p:stCondLst>
                                    <p:cond delay="0"/>
                                  </p:stCondLst>
                                  <p:childTnLst>
                                    <p:animEffect transition="out" filter="circle(out)">
                                      <p:cBhvr>
                                        <p:cTn id="267" dur="2000"/>
                                        <p:tgtEl>
                                          <p:spTgt spid="179"/>
                                        </p:tgtEl>
                                      </p:cBhvr>
                                    </p:animEffect>
                                    <p:set>
                                      <p:cBhvr>
                                        <p:cTn id="268" dur="1" fill="hold">
                                          <p:stCondLst>
                                            <p:cond delay="1999"/>
                                          </p:stCondLst>
                                        </p:cTn>
                                        <p:tgtEl>
                                          <p:spTgt spid="179"/>
                                        </p:tgtEl>
                                        <p:attrNameLst>
                                          <p:attrName>style.visibility</p:attrName>
                                        </p:attrNameLst>
                                      </p:cBhvr>
                                      <p:to>
                                        <p:strVal val="hidden"/>
                                      </p:to>
                                    </p:set>
                                  </p:childTnLst>
                                </p:cTn>
                              </p:par>
                              <p:par>
                                <p:cTn id="269" presetID="6" presetClass="exit" presetSubtype="32" fill="hold" grpId="1" nodeType="withEffect">
                                  <p:stCondLst>
                                    <p:cond delay="0"/>
                                  </p:stCondLst>
                                  <p:childTnLst>
                                    <p:animEffect transition="out" filter="circle(out)">
                                      <p:cBhvr>
                                        <p:cTn id="270" dur="2000"/>
                                        <p:tgtEl>
                                          <p:spTgt spid="180"/>
                                        </p:tgtEl>
                                      </p:cBhvr>
                                    </p:animEffect>
                                    <p:set>
                                      <p:cBhvr>
                                        <p:cTn id="271" dur="1" fill="hold">
                                          <p:stCondLst>
                                            <p:cond delay="1999"/>
                                          </p:stCondLst>
                                        </p:cTn>
                                        <p:tgtEl>
                                          <p:spTgt spid="180"/>
                                        </p:tgtEl>
                                        <p:attrNameLst>
                                          <p:attrName>style.visibility</p:attrName>
                                        </p:attrNameLst>
                                      </p:cBhvr>
                                      <p:to>
                                        <p:strVal val="hidden"/>
                                      </p:to>
                                    </p:set>
                                  </p:childTnLst>
                                </p:cTn>
                              </p:par>
                              <p:par>
                                <p:cTn id="272" presetID="6" presetClass="exit" presetSubtype="32" fill="hold" grpId="1" nodeType="withEffect">
                                  <p:stCondLst>
                                    <p:cond delay="0"/>
                                  </p:stCondLst>
                                  <p:childTnLst>
                                    <p:animEffect transition="out" filter="circle(out)">
                                      <p:cBhvr>
                                        <p:cTn id="273" dur="2000"/>
                                        <p:tgtEl>
                                          <p:spTgt spid="181"/>
                                        </p:tgtEl>
                                      </p:cBhvr>
                                    </p:animEffect>
                                    <p:set>
                                      <p:cBhvr>
                                        <p:cTn id="274" dur="1" fill="hold">
                                          <p:stCondLst>
                                            <p:cond delay="1999"/>
                                          </p:stCondLst>
                                        </p:cTn>
                                        <p:tgtEl>
                                          <p:spTgt spid="181"/>
                                        </p:tgtEl>
                                        <p:attrNameLst>
                                          <p:attrName>style.visibility</p:attrName>
                                        </p:attrNameLst>
                                      </p:cBhvr>
                                      <p:to>
                                        <p:strVal val="hidden"/>
                                      </p:to>
                                    </p:set>
                                  </p:childTnLst>
                                </p:cTn>
                              </p:par>
                              <p:par>
                                <p:cTn id="275" presetID="6" presetClass="exit" presetSubtype="32" fill="hold" grpId="1" nodeType="withEffect">
                                  <p:stCondLst>
                                    <p:cond delay="0"/>
                                  </p:stCondLst>
                                  <p:childTnLst>
                                    <p:animEffect transition="out" filter="circle(out)">
                                      <p:cBhvr>
                                        <p:cTn id="276" dur="2000"/>
                                        <p:tgtEl>
                                          <p:spTgt spid="243"/>
                                        </p:tgtEl>
                                      </p:cBhvr>
                                    </p:animEffect>
                                    <p:set>
                                      <p:cBhvr>
                                        <p:cTn id="277" dur="1" fill="hold">
                                          <p:stCondLst>
                                            <p:cond delay="1999"/>
                                          </p:stCondLst>
                                        </p:cTn>
                                        <p:tgtEl>
                                          <p:spTgt spid="243"/>
                                        </p:tgtEl>
                                        <p:attrNameLst>
                                          <p:attrName>style.visibility</p:attrName>
                                        </p:attrNameLst>
                                      </p:cBhvr>
                                      <p:to>
                                        <p:strVal val="hidden"/>
                                      </p:to>
                                    </p:set>
                                  </p:childTnLst>
                                </p:cTn>
                              </p:par>
                            </p:childTnLst>
                          </p:cTn>
                        </p:par>
                      </p:childTnLst>
                    </p:cTn>
                  </p:par>
                </p:childTnLst>
              </p:cTn>
              <p:nextCondLst>
                <p:cond evt="onClick" delay="0">
                  <p:tgtEl>
                    <p:spTgt spid="150"/>
                  </p:tgtEl>
                </p:cond>
              </p:nextCondLst>
            </p:seq>
            <p:seq concurrent="1" nextAc="seek">
              <p:cTn id="278" restart="whenNotActive" fill="hold" evtFilter="cancelBubble" nodeType="interactiveSeq">
                <p:stCondLst>
                  <p:cond evt="onClick" delay="0">
                    <p:tgtEl>
                      <p:spTgt spid="151"/>
                    </p:tgtEl>
                  </p:cond>
                </p:stCondLst>
                <p:endSync evt="end" delay="0">
                  <p:rtn val="all"/>
                </p:endSync>
                <p:childTnLst>
                  <p:par>
                    <p:cTn id="279" fill="hold">
                      <p:stCondLst>
                        <p:cond delay="0"/>
                      </p:stCondLst>
                      <p:childTnLst>
                        <p:par>
                          <p:cTn id="280" fill="hold">
                            <p:stCondLst>
                              <p:cond delay="0"/>
                            </p:stCondLst>
                            <p:childTnLst>
                              <p:par>
                                <p:cTn id="281" presetID="6" presetClass="entr" presetSubtype="16" fill="hold" grpId="0" nodeType="clickEffect">
                                  <p:stCondLst>
                                    <p:cond delay="0"/>
                                  </p:stCondLst>
                                  <p:childTnLst>
                                    <p:set>
                                      <p:cBhvr>
                                        <p:cTn id="282" dur="1" fill="hold">
                                          <p:stCondLst>
                                            <p:cond delay="0"/>
                                          </p:stCondLst>
                                        </p:cTn>
                                        <p:tgtEl>
                                          <p:spTgt spid="244"/>
                                        </p:tgtEl>
                                        <p:attrNameLst>
                                          <p:attrName>style.visibility</p:attrName>
                                        </p:attrNameLst>
                                      </p:cBhvr>
                                      <p:to>
                                        <p:strVal val="visible"/>
                                      </p:to>
                                    </p:set>
                                    <p:animEffect transition="in" filter="circle(in)">
                                      <p:cBhvr>
                                        <p:cTn id="283" dur="2000"/>
                                        <p:tgtEl>
                                          <p:spTgt spid="244"/>
                                        </p:tgtEl>
                                      </p:cBhvr>
                                    </p:animEffect>
                                  </p:childTnLst>
                                </p:cTn>
                              </p:par>
                              <p:par>
                                <p:cTn id="284" presetID="19" presetClass="emph" presetSubtype="0" fill="hold" grpId="0" nodeType="withEffect">
                                  <p:stCondLst>
                                    <p:cond delay="0"/>
                                  </p:stCondLst>
                                  <p:childTnLst>
                                    <p:animClr clrSpc="rgb" dir="cw">
                                      <p:cBhvr override="childStyle">
                                        <p:cTn id="285" dur="500" fill="hold"/>
                                        <p:tgtEl>
                                          <p:spTgt spid="3"/>
                                        </p:tgtEl>
                                        <p:attrNameLst>
                                          <p:attrName>style.color</p:attrName>
                                        </p:attrNameLst>
                                      </p:cBhvr>
                                      <p:to>
                                        <a:schemeClr val="accent2"/>
                                      </p:to>
                                    </p:animClr>
                                    <p:animClr clrSpc="rgb" dir="cw">
                                      <p:cBhvr>
                                        <p:cTn id="286" dur="500" fill="hold"/>
                                        <p:tgtEl>
                                          <p:spTgt spid="3"/>
                                        </p:tgtEl>
                                        <p:attrNameLst>
                                          <p:attrName>fillcolor</p:attrName>
                                        </p:attrNameLst>
                                      </p:cBhvr>
                                      <p:to>
                                        <a:schemeClr val="accent2"/>
                                      </p:to>
                                    </p:animClr>
                                    <p:set>
                                      <p:cBhvr>
                                        <p:cTn id="287" dur="500" fill="hold"/>
                                        <p:tgtEl>
                                          <p:spTgt spid="3"/>
                                        </p:tgtEl>
                                        <p:attrNameLst>
                                          <p:attrName>fill.type</p:attrName>
                                        </p:attrNameLst>
                                      </p:cBhvr>
                                      <p:to>
                                        <p:strVal val="solid"/>
                                      </p:to>
                                    </p:set>
                                    <p:set>
                                      <p:cBhvr>
                                        <p:cTn id="288" dur="500" fill="hold"/>
                                        <p:tgtEl>
                                          <p:spTgt spid="3"/>
                                        </p:tgtEl>
                                        <p:attrNameLst>
                                          <p:attrName>fill.on</p:attrName>
                                        </p:attrNameLst>
                                      </p:cBhvr>
                                      <p:to>
                                        <p:strVal val="true"/>
                                      </p:to>
                                    </p:set>
                                  </p:childTnLst>
                                </p:cTn>
                              </p:par>
                              <p:par>
                                <p:cTn id="289" presetID="19" presetClass="emph" presetSubtype="0" fill="hold" grpId="0" nodeType="withEffect">
                                  <p:stCondLst>
                                    <p:cond delay="0"/>
                                  </p:stCondLst>
                                  <p:childTnLst>
                                    <p:animClr clrSpc="rgb" dir="cw">
                                      <p:cBhvr override="childStyle">
                                        <p:cTn id="290" dur="500" fill="hold"/>
                                        <p:tgtEl>
                                          <p:spTgt spid="95"/>
                                        </p:tgtEl>
                                        <p:attrNameLst>
                                          <p:attrName>style.color</p:attrName>
                                        </p:attrNameLst>
                                      </p:cBhvr>
                                      <p:to>
                                        <a:schemeClr val="accent2"/>
                                      </p:to>
                                    </p:animClr>
                                    <p:animClr clrSpc="rgb" dir="cw">
                                      <p:cBhvr>
                                        <p:cTn id="291" dur="500" fill="hold"/>
                                        <p:tgtEl>
                                          <p:spTgt spid="95"/>
                                        </p:tgtEl>
                                        <p:attrNameLst>
                                          <p:attrName>fillcolor</p:attrName>
                                        </p:attrNameLst>
                                      </p:cBhvr>
                                      <p:to>
                                        <a:schemeClr val="accent2"/>
                                      </p:to>
                                    </p:animClr>
                                    <p:set>
                                      <p:cBhvr>
                                        <p:cTn id="292" dur="500" fill="hold"/>
                                        <p:tgtEl>
                                          <p:spTgt spid="95"/>
                                        </p:tgtEl>
                                        <p:attrNameLst>
                                          <p:attrName>fill.type</p:attrName>
                                        </p:attrNameLst>
                                      </p:cBhvr>
                                      <p:to>
                                        <p:strVal val="solid"/>
                                      </p:to>
                                    </p:set>
                                    <p:set>
                                      <p:cBhvr>
                                        <p:cTn id="293" dur="500" fill="hold"/>
                                        <p:tgtEl>
                                          <p:spTgt spid="95"/>
                                        </p:tgtEl>
                                        <p:attrNameLst>
                                          <p:attrName>fill.on</p:attrName>
                                        </p:attrNameLst>
                                      </p:cBhvr>
                                      <p:to>
                                        <p:strVal val="true"/>
                                      </p:to>
                                    </p:set>
                                  </p:childTnLst>
                                </p:cTn>
                              </p:par>
                              <p:par>
                                <p:cTn id="294" presetID="19" presetClass="emph" presetSubtype="0" fill="hold" grpId="0" nodeType="withEffect">
                                  <p:stCondLst>
                                    <p:cond delay="0"/>
                                  </p:stCondLst>
                                  <p:childTnLst>
                                    <p:animClr clrSpc="rgb" dir="cw">
                                      <p:cBhvr override="childStyle">
                                        <p:cTn id="295" dur="500" fill="hold"/>
                                        <p:tgtEl>
                                          <p:spTgt spid="99"/>
                                        </p:tgtEl>
                                        <p:attrNameLst>
                                          <p:attrName>style.color</p:attrName>
                                        </p:attrNameLst>
                                      </p:cBhvr>
                                      <p:to>
                                        <a:schemeClr val="accent2"/>
                                      </p:to>
                                    </p:animClr>
                                    <p:animClr clrSpc="rgb" dir="cw">
                                      <p:cBhvr>
                                        <p:cTn id="296" dur="500" fill="hold"/>
                                        <p:tgtEl>
                                          <p:spTgt spid="99"/>
                                        </p:tgtEl>
                                        <p:attrNameLst>
                                          <p:attrName>fillcolor</p:attrName>
                                        </p:attrNameLst>
                                      </p:cBhvr>
                                      <p:to>
                                        <a:schemeClr val="accent2"/>
                                      </p:to>
                                    </p:animClr>
                                    <p:set>
                                      <p:cBhvr>
                                        <p:cTn id="297" dur="500" fill="hold"/>
                                        <p:tgtEl>
                                          <p:spTgt spid="99"/>
                                        </p:tgtEl>
                                        <p:attrNameLst>
                                          <p:attrName>fill.type</p:attrName>
                                        </p:attrNameLst>
                                      </p:cBhvr>
                                      <p:to>
                                        <p:strVal val="solid"/>
                                      </p:to>
                                    </p:set>
                                    <p:set>
                                      <p:cBhvr>
                                        <p:cTn id="298" dur="500" fill="hold"/>
                                        <p:tgtEl>
                                          <p:spTgt spid="99"/>
                                        </p:tgtEl>
                                        <p:attrNameLst>
                                          <p:attrName>fill.on</p:attrName>
                                        </p:attrNameLst>
                                      </p:cBhvr>
                                      <p:to>
                                        <p:strVal val="true"/>
                                      </p:to>
                                    </p:set>
                                  </p:childTnLst>
                                </p:cTn>
                              </p:par>
                              <p:par>
                                <p:cTn id="299" presetID="19" presetClass="emph" presetSubtype="0" fill="hold" grpId="0" nodeType="withEffect">
                                  <p:stCondLst>
                                    <p:cond delay="0"/>
                                  </p:stCondLst>
                                  <p:childTnLst>
                                    <p:animClr clrSpc="rgb" dir="cw">
                                      <p:cBhvr override="childStyle">
                                        <p:cTn id="300" dur="500" fill="hold"/>
                                        <p:tgtEl>
                                          <p:spTgt spid="100"/>
                                        </p:tgtEl>
                                        <p:attrNameLst>
                                          <p:attrName>style.color</p:attrName>
                                        </p:attrNameLst>
                                      </p:cBhvr>
                                      <p:to>
                                        <a:schemeClr val="accent2"/>
                                      </p:to>
                                    </p:animClr>
                                    <p:animClr clrSpc="rgb" dir="cw">
                                      <p:cBhvr>
                                        <p:cTn id="301" dur="500" fill="hold"/>
                                        <p:tgtEl>
                                          <p:spTgt spid="100"/>
                                        </p:tgtEl>
                                        <p:attrNameLst>
                                          <p:attrName>fillcolor</p:attrName>
                                        </p:attrNameLst>
                                      </p:cBhvr>
                                      <p:to>
                                        <a:schemeClr val="accent2"/>
                                      </p:to>
                                    </p:animClr>
                                    <p:set>
                                      <p:cBhvr>
                                        <p:cTn id="302" dur="500" fill="hold"/>
                                        <p:tgtEl>
                                          <p:spTgt spid="100"/>
                                        </p:tgtEl>
                                        <p:attrNameLst>
                                          <p:attrName>fill.type</p:attrName>
                                        </p:attrNameLst>
                                      </p:cBhvr>
                                      <p:to>
                                        <p:strVal val="solid"/>
                                      </p:to>
                                    </p:set>
                                    <p:set>
                                      <p:cBhvr>
                                        <p:cTn id="303" dur="500" fill="hold"/>
                                        <p:tgtEl>
                                          <p:spTgt spid="100"/>
                                        </p:tgtEl>
                                        <p:attrNameLst>
                                          <p:attrName>fill.on</p:attrName>
                                        </p:attrNameLst>
                                      </p:cBhvr>
                                      <p:to>
                                        <p:strVal val="true"/>
                                      </p:to>
                                    </p:set>
                                  </p:childTnLst>
                                </p:cTn>
                              </p:par>
                              <p:par>
                                <p:cTn id="304" presetID="19" presetClass="emph" presetSubtype="0" fill="hold" grpId="0" nodeType="withEffect">
                                  <p:stCondLst>
                                    <p:cond delay="0"/>
                                  </p:stCondLst>
                                  <p:childTnLst>
                                    <p:animClr clrSpc="rgb" dir="cw">
                                      <p:cBhvr override="childStyle">
                                        <p:cTn id="305" dur="500" fill="hold"/>
                                        <p:tgtEl>
                                          <p:spTgt spid="101"/>
                                        </p:tgtEl>
                                        <p:attrNameLst>
                                          <p:attrName>style.color</p:attrName>
                                        </p:attrNameLst>
                                      </p:cBhvr>
                                      <p:to>
                                        <a:schemeClr val="accent2"/>
                                      </p:to>
                                    </p:animClr>
                                    <p:animClr clrSpc="rgb" dir="cw">
                                      <p:cBhvr>
                                        <p:cTn id="306" dur="500" fill="hold"/>
                                        <p:tgtEl>
                                          <p:spTgt spid="101"/>
                                        </p:tgtEl>
                                        <p:attrNameLst>
                                          <p:attrName>fillcolor</p:attrName>
                                        </p:attrNameLst>
                                      </p:cBhvr>
                                      <p:to>
                                        <a:schemeClr val="accent2"/>
                                      </p:to>
                                    </p:animClr>
                                    <p:set>
                                      <p:cBhvr>
                                        <p:cTn id="307" dur="500" fill="hold"/>
                                        <p:tgtEl>
                                          <p:spTgt spid="101"/>
                                        </p:tgtEl>
                                        <p:attrNameLst>
                                          <p:attrName>fill.type</p:attrName>
                                        </p:attrNameLst>
                                      </p:cBhvr>
                                      <p:to>
                                        <p:strVal val="solid"/>
                                      </p:to>
                                    </p:set>
                                    <p:set>
                                      <p:cBhvr>
                                        <p:cTn id="308" dur="500" fill="hold"/>
                                        <p:tgtEl>
                                          <p:spTgt spid="101"/>
                                        </p:tgtEl>
                                        <p:attrNameLst>
                                          <p:attrName>fill.on</p:attrName>
                                        </p:attrNameLst>
                                      </p:cBhvr>
                                      <p:to>
                                        <p:strVal val="true"/>
                                      </p:to>
                                    </p:set>
                                  </p:childTnLst>
                                </p:cTn>
                              </p:par>
                              <p:par>
                                <p:cTn id="309" presetID="19" presetClass="emph" presetSubtype="0" fill="hold" grpId="0" nodeType="withEffect">
                                  <p:stCondLst>
                                    <p:cond delay="0"/>
                                  </p:stCondLst>
                                  <p:childTnLst>
                                    <p:animClr clrSpc="rgb" dir="cw">
                                      <p:cBhvr override="childStyle">
                                        <p:cTn id="310" dur="500" fill="hold"/>
                                        <p:tgtEl>
                                          <p:spTgt spid="102"/>
                                        </p:tgtEl>
                                        <p:attrNameLst>
                                          <p:attrName>style.color</p:attrName>
                                        </p:attrNameLst>
                                      </p:cBhvr>
                                      <p:to>
                                        <a:schemeClr val="accent2"/>
                                      </p:to>
                                    </p:animClr>
                                    <p:animClr clrSpc="rgb" dir="cw">
                                      <p:cBhvr>
                                        <p:cTn id="311" dur="500" fill="hold"/>
                                        <p:tgtEl>
                                          <p:spTgt spid="102"/>
                                        </p:tgtEl>
                                        <p:attrNameLst>
                                          <p:attrName>fillcolor</p:attrName>
                                        </p:attrNameLst>
                                      </p:cBhvr>
                                      <p:to>
                                        <a:schemeClr val="accent2"/>
                                      </p:to>
                                    </p:animClr>
                                    <p:set>
                                      <p:cBhvr>
                                        <p:cTn id="312" dur="500" fill="hold"/>
                                        <p:tgtEl>
                                          <p:spTgt spid="102"/>
                                        </p:tgtEl>
                                        <p:attrNameLst>
                                          <p:attrName>fill.type</p:attrName>
                                        </p:attrNameLst>
                                      </p:cBhvr>
                                      <p:to>
                                        <p:strVal val="solid"/>
                                      </p:to>
                                    </p:set>
                                    <p:set>
                                      <p:cBhvr>
                                        <p:cTn id="313" dur="500" fill="hold"/>
                                        <p:tgtEl>
                                          <p:spTgt spid="102"/>
                                        </p:tgtEl>
                                        <p:attrNameLst>
                                          <p:attrName>fill.on</p:attrName>
                                        </p:attrNameLst>
                                      </p:cBhvr>
                                      <p:to>
                                        <p:strVal val="true"/>
                                      </p:to>
                                    </p:set>
                                  </p:childTnLst>
                                </p:cTn>
                              </p:par>
                              <p:par>
                                <p:cTn id="314" presetID="19" presetClass="emph" presetSubtype="0" fill="hold" grpId="0" nodeType="withEffect">
                                  <p:stCondLst>
                                    <p:cond delay="0"/>
                                  </p:stCondLst>
                                  <p:childTnLst>
                                    <p:animClr clrSpc="rgb" dir="cw">
                                      <p:cBhvr override="childStyle">
                                        <p:cTn id="315" dur="500" fill="hold"/>
                                        <p:tgtEl>
                                          <p:spTgt spid="103"/>
                                        </p:tgtEl>
                                        <p:attrNameLst>
                                          <p:attrName>style.color</p:attrName>
                                        </p:attrNameLst>
                                      </p:cBhvr>
                                      <p:to>
                                        <a:schemeClr val="accent2"/>
                                      </p:to>
                                    </p:animClr>
                                    <p:animClr clrSpc="rgb" dir="cw">
                                      <p:cBhvr>
                                        <p:cTn id="316" dur="500" fill="hold"/>
                                        <p:tgtEl>
                                          <p:spTgt spid="103"/>
                                        </p:tgtEl>
                                        <p:attrNameLst>
                                          <p:attrName>fillcolor</p:attrName>
                                        </p:attrNameLst>
                                      </p:cBhvr>
                                      <p:to>
                                        <a:schemeClr val="accent2"/>
                                      </p:to>
                                    </p:animClr>
                                    <p:set>
                                      <p:cBhvr>
                                        <p:cTn id="317" dur="500" fill="hold"/>
                                        <p:tgtEl>
                                          <p:spTgt spid="103"/>
                                        </p:tgtEl>
                                        <p:attrNameLst>
                                          <p:attrName>fill.type</p:attrName>
                                        </p:attrNameLst>
                                      </p:cBhvr>
                                      <p:to>
                                        <p:strVal val="solid"/>
                                      </p:to>
                                    </p:set>
                                    <p:set>
                                      <p:cBhvr>
                                        <p:cTn id="318" dur="500" fill="hold"/>
                                        <p:tgtEl>
                                          <p:spTgt spid="103"/>
                                        </p:tgtEl>
                                        <p:attrNameLst>
                                          <p:attrName>fill.on</p:attrName>
                                        </p:attrNameLst>
                                      </p:cBhvr>
                                      <p:to>
                                        <p:strVal val="true"/>
                                      </p:to>
                                    </p:set>
                                  </p:childTnLst>
                                </p:cTn>
                              </p:par>
                              <p:par>
                                <p:cTn id="319" presetID="19" presetClass="emph" presetSubtype="0" fill="hold" grpId="0" nodeType="withEffect">
                                  <p:stCondLst>
                                    <p:cond delay="0"/>
                                  </p:stCondLst>
                                  <p:childTnLst>
                                    <p:animClr clrSpc="rgb" dir="cw">
                                      <p:cBhvr override="childStyle">
                                        <p:cTn id="320" dur="500" fill="hold"/>
                                        <p:tgtEl>
                                          <p:spTgt spid="104"/>
                                        </p:tgtEl>
                                        <p:attrNameLst>
                                          <p:attrName>style.color</p:attrName>
                                        </p:attrNameLst>
                                      </p:cBhvr>
                                      <p:to>
                                        <a:schemeClr val="accent2"/>
                                      </p:to>
                                    </p:animClr>
                                    <p:animClr clrSpc="rgb" dir="cw">
                                      <p:cBhvr>
                                        <p:cTn id="321" dur="500" fill="hold"/>
                                        <p:tgtEl>
                                          <p:spTgt spid="104"/>
                                        </p:tgtEl>
                                        <p:attrNameLst>
                                          <p:attrName>fillcolor</p:attrName>
                                        </p:attrNameLst>
                                      </p:cBhvr>
                                      <p:to>
                                        <a:schemeClr val="accent2"/>
                                      </p:to>
                                    </p:animClr>
                                    <p:set>
                                      <p:cBhvr>
                                        <p:cTn id="322" dur="500" fill="hold"/>
                                        <p:tgtEl>
                                          <p:spTgt spid="104"/>
                                        </p:tgtEl>
                                        <p:attrNameLst>
                                          <p:attrName>fill.type</p:attrName>
                                        </p:attrNameLst>
                                      </p:cBhvr>
                                      <p:to>
                                        <p:strVal val="solid"/>
                                      </p:to>
                                    </p:set>
                                    <p:set>
                                      <p:cBhvr>
                                        <p:cTn id="323" dur="500" fill="hold"/>
                                        <p:tgtEl>
                                          <p:spTgt spid="104"/>
                                        </p:tgtEl>
                                        <p:attrNameLst>
                                          <p:attrName>fill.on</p:attrName>
                                        </p:attrNameLst>
                                      </p:cBhvr>
                                      <p:to>
                                        <p:strVal val="true"/>
                                      </p:to>
                                    </p:set>
                                  </p:childTnLst>
                                </p:cTn>
                              </p:par>
                              <p:par>
                                <p:cTn id="324" presetID="19" presetClass="emph" presetSubtype="0" fill="hold" grpId="0" nodeType="withEffect">
                                  <p:stCondLst>
                                    <p:cond delay="0"/>
                                  </p:stCondLst>
                                  <p:childTnLst>
                                    <p:animClr clrSpc="rgb" dir="cw">
                                      <p:cBhvr override="childStyle">
                                        <p:cTn id="325" dur="500" fill="hold"/>
                                        <p:tgtEl>
                                          <p:spTgt spid="139"/>
                                        </p:tgtEl>
                                        <p:attrNameLst>
                                          <p:attrName>style.color</p:attrName>
                                        </p:attrNameLst>
                                      </p:cBhvr>
                                      <p:to>
                                        <a:schemeClr val="accent2"/>
                                      </p:to>
                                    </p:animClr>
                                    <p:animClr clrSpc="rgb" dir="cw">
                                      <p:cBhvr>
                                        <p:cTn id="326" dur="500" fill="hold"/>
                                        <p:tgtEl>
                                          <p:spTgt spid="139"/>
                                        </p:tgtEl>
                                        <p:attrNameLst>
                                          <p:attrName>fillcolor</p:attrName>
                                        </p:attrNameLst>
                                      </p:cBhvr>
                                      <p:to>
                                        <a:schemeClr val="accent2"/>
                                      </p:to>
                                    </p:animClr>
                                    <p:set>
                                      <p:cBhvr>
                                        <p:cTn id="327" dur="500" fill="hold"/>
                                        <p:tgtEl>
                                          <p:spTgt spid="139"/>
                                        </p:tgtEl>
                                        <p:attrNameLst>
                                          <p:attrName>fill.type</p:attrName>
                                        </p:attrNameLst>
                                      </p:cBhvr>
                                      <p:to>
                                        <p:strVal val="solid"/>
                                      </p:to>
                                    </p:set>
                                    <p:set>
                                      <p:cBhvr>
                                        <p:cTn id="328" dur="500" fill="hold"/>
                                        <p:tgtEl>
                                          <p:spTgt spid="139"/>
                                        </p:tgtEl>
                                        <p:attrNameLst>
                                          <p:attrName>fill.on</p:attrName>
                                        </p:attrNameLst>
                                      </p:cBhvr>
                                      <p:to>
                                        <p:strVal val="true"/>
                                      </p:to>
                                    </p:set>
                                  </p:childTnLst>
                                </p:cTn>
                              </p:par>
                              <p:par>
                                <p:cTn id="329" presetID="19" presetClass="emph" presetSubtype="0" fill="hold" grpId="0" nodeType="withEffect">
                                  <p:stCondLst>
                                    <p:cond delay="0"/>
                                  </p:stCondLst>
                                  <p:childTnLst>
                                    <p:animClr clrSpc="rgb" dir="cw">
                                      <p:cBhvr override="childStyle">
                                        <p:cTn id="330" dur="500" fill="hold"/>
                                        <p:tgtEl>
                                          <p:spTgt spid="140"/>
                                        </p:tgtEl>
                                        <p:attrNameLst>
                                          <p:attrName>style.color</p:attrName>
                                        </p:attrNameLst>
                                      </p:cBhvr>
                                      <p:to>
                                        <a:schemeClr val="accent2"/>
                                      </p:to>
                                    </p:animClr>
                                    <p:animClr clrSpc="rgb" dir="cw">
                                      <p:cBhvr>
                                        <p:cTn id="331" dur="500" fill="hold"/>
                                        <p:tgtEl>
                                          <p:spTgt spid="140"/>
                                        </p:tgtEl>
                                        <p:attrNameLst>
                                          <p:attrName>fillcolor</p:attrName>
                                        </p:attrNameLst>
                                      </p:cBhvr>
                                      <p:to>
                                        <a:schemeClr val="accent2"/>
                                      </p:to>
                                    </p:animClr>
                                    <p:set>
                                      <p:cBhvr>
                                        <p:cTn id="332" dur="500" fill="hold"/>
                                        <p:tgtEl>
                                          <p:spTgt spid="140"/>
                                        </p:tgtEl>
                                        <p:attrNameLst>
                                          <p:attrName>fill.type</p:attrName>
                                        </p:attrNameLst>
                                      </p:cBhvr>
                                      <p:to>
                                        <p:strVal val="solid"/>
                                      </p:to>
                                    </p:set>
                                    <p:set>
                                      <p:cBhvr>
                                        <p:cTn id="333" dur="500" fill="hold"/>
                                        <p:tgtEl>
                                          <p:spTgt spid="140"/>
                                        </p:tgtEl>
                                        <p:attrNameLst>
                                          <p:attrName>fill.on</p:attrName>
                                        </p:attrNameLst>
                                      </p:cBhvr>
                                      <p:to>
                                        <p:strVal val="true"/>
                                      </p:to>
                                    </p:set>
                                  </p:childTnLst>
                                </p:cTn>
                              </p:par>
                              <p:par>
                                <p:cTn id="334" presetID="19" presetClass="emph" presetSubtype="0" fill="hold" grpId="0" nodeType="withEffect">
                                  <p:stCondLst>
                                    <p:cond delay="0"/>
                                  </p:stCondLst>
                                  <p:childTnLst>
                                    <p:animClr clrSpc="rgb" dir="cw">
                                      <p:cBhvr override="childStyle">
                                        <p:cTn id="335" dur="500" fill="hold"/>
                                        <p:tgtEl>
                                          <p:spTgt spid="141"/>
                                        </p:tgtEl>
                                        <p:attrNameLst>
                                          <p:attrName>style.color</p:attrName>
                                        </p:attrNameLst>
                                      </p:cBhvr>
                                      <p:to>
                                        <a:schemeClr val="accent2"/>
                                      </p:to>
                                    </p:animClr>
                                    <p:animClr clrSpc="rgb" dir="cw">
                                      <p:cBhvr>
                                        <p:cTn id="336" dur="500" fill="hold"/>
                                        <p:tgtEl>
                                          <p:spTgt spid="141"/>
                                        </p:tgtEl>
                                        <p:attrNameLst>
                                          <p:attrName>fillcolor</p:attrName>
                                        </p:attrNameLst>
                                      </p:cBhvr>
                                      <p:to>
                                        <a:schemeClr val="accent2"/>
                                      </p:to>
                                    </p:animClr>
                                    <p:set>
                                      <p:cBhvr>
                                        <p:cTn id="337" dur="500" fill="hold"/>
                                        <p:tgtEl>
                                          <p:spTgt spid="141"/>
                                        </p:tgtEl>
                                        <p:attrNameLst>
                                          <p:attrName>fill.type</p:attrName>
                                        </p:attrNameLst>
                                      </p:cBhvr>
                                      <p:to>
                                        <p:strVal val="solid"/>
                                      </p:to>
                                    </p:set>
                                    <p:set>
                                      <p:cBhvr>
                                        <p:cTn id="338" dur="500" fill="hold"/>
                                        <p:tgtEl>
                                          <p:spTgt spid="141"/>
                                        </p:tgtEl>
                                        <p:attrNameLst>
                                          <p:attrName>fill.on</p:attrName>
                                        </p:attrNameLst>
                                      </p:cBhvr>
                                      <p:to>
                                        <p:strVal val="true"/>
                                      </p:to>
                                    </p:set>
                                  </p:childTnLst>
                                </p:cTn>
                              </p:par>
                              <p:par>
                                <p:cTn id="339" presetID="19" presetClass="emph" presetSubtype="0" fill="hold" grpId="0" nodeType="withEffect">
                                  <p:stCondLst>
                                    <p:cond delay="0"/>
                                  </p:stCondLst>
                                  <p:childTnLst>
                                    <p:animClr clrSpc="rgb" dir="cw">
                                      <p:cBhvr override="childStyle">
                                        <p:cTn id="340" dur="500" fill="hold"/>
                                        <p:tgtEl>
                                          <p:spTgt spid="142"/>
                                        </p:tgtEl>
                                        <p:attrNameLst>
                                          <p:attrName>style.color</p:attrName>
                                        </p:attrNameLst>
                                      </p:cBhvr>
                                      <p:to>
                                        <a:schemeClr val="accent2"/>
                                      </p:to>
                                    </p:animClr>
                                    <p:animClr clrSpc="rgb" dir="cw">
                                      <p:cBhvr>
                                        <p:cTn id="341" dur="500" fill="hold"/>
                                        <p:tgtEl>
                                          <p:spTgt spid="142"/>
                                        </p:tgtEl>
                                        <p:attrNameLst>
                                          <p:attrName>fillcolor</p:attrName>
                                        </p:attrNameLst>
                                      </p:cBhvr>
                                      <p:to>
                                        <a:schemeClr val="accent2"/>
                                      </p:to>
                                    </p:animClr>
                                    <p:set>
                                      <p:cBhvr>
                                        <p:cTn id="342" dur="500" fill="hold"/>
                                        <p:tgtEl>
                                          <p:spTgt spid="142"/>
                                        </p:tgtEl>
                                        <p:attrNameLst>
                                          <p:attrName>fill.type</p:attrName>
                                        </p:attrNameLst>
                                      </p:cBhvr>
                                      <p:to>
                                        <p:strVal val="solid"/>
                                      </p:to>
                                    </p:set>
                                    <p:set>
                                      <p:cBhvr>
                                        <p:cTn id="343" dur="500" fill="hold"/>
                                        <p:tgtEl>
                                          <p:spTgt spid="142"/>
                                        </p:tgtEl>
                                        <p:attrNameLst>
                                          <p:attrName>fill.on</p:attrName>
                                        </p:attrNameLst>
                                      </p:cBhvr>
                                      <p:to>
                                        <p:strVal val="true"/>
                                      </p:to>
                                    </p:set>
                                  </p:childTnLst>
                                </p:cTn>
                              </p:par>
                              <p:par>
                                <p:cTn id="344" presetID="19" presetClass="emph" presetSubtype="0" fill="hold" grpId="0" nodeType="withEffect">
                                  <p:stCondLst>
                                    <p:cond delay="0"/>
                                  </p:stCondLst>
                                  <p:childTnLst>
                                    <p:animClr clrSpc="rgb" dir="cw">
                                      <p:cBhvr override="childStyle">
                                        <p:cTn id="345" dur="500" fill="hold"/>
                                        <p:tgtEl>
                                          <p:spTgt spid="143"/>
                                        </p:tgtEl>
                                        <p:attrNameLst>
                                          <p:attrName>style.color</p:attrName>
                                        </p:attrNameLst>
                                      </p:cBhvr>
                                      <p:to>
                                        <a:schemeClr val="accent2"/>
                                      </p:to>
                                    </p:animClr>
                                    <p:animClr clrSpc="rgb" dir="cw">
                                      <p:cBhvr>
                                        <p:cTn id="346" dur="500" fill="hold"/>
                                        <p:tgtEl>
                                          <p:spTgt spid="143"/>
                                        </p:tgtEl>
                                        <p:attrNameLst>
                                          <p:attrName>fillcolor</p:attrName>
                                        </p:attrNameLst>
                                      </p:cBhvr>
                                      <p:to>
                                        <a:schemeClr val="accent2"/>
                                      </p:to>
                                    </p:animClr>
                                    <p:set>
                                      <p:cBhvr>
                                        <p:cTn id="347" dur="500" fill="hold"/>
                                        <p:tgtEl>
                                          <p:spTgt spid="143"/>
                                        </p:tgtEl>
                                        <p:attrNameLst>
                                          <p:attrName>fill.type</p:attrName>
                                        </p:attrNameLst>
                                      </p:cBhvr>
                                      <p:to>
                                        <p:strVal val="solid"/>
                                      </p:to>
                                    </p:set>
                                    <p:set>
                                      <p:cBhvr>
                                        <p:cTn id="348" dur="500" fill="hold"/>
                                        <p:tgtEl>
                                          <p:spTgt spid="143"/>
                                        </p:tgtEl>
                                        <p:attrNameLst>
                                          <p:attrName>fill.on</p:attrName>
                                        </p:attrNameLst>
                                      </p:cBhvr>
                                      <p:to>
                                        <p:strVal val="true"/>
                                      </p:to>
                                    </p:set>
                                  </p:childTnLst>
                                </p:cTn>
                              </p:par>
                              <p:par>
                                <p:cTn id="349" presetID="19" presetClass="emph" presetSubtype="0" fill="hold" grpId="0" nodeType="withEffect">
                                  <p:stCondLst>
                                    <p:cond delay="0"/>
                                  </p:stCondLst>
                                  <p:childTnLst>
                                    <p:animClr clrSpc="rgb" dir="cw">
                                      <p:cBhvr override="childStyle">
                                        <p:cTn id="350" dur="500" fill="hold"/>
                                        <p:tgtEl>
                                          <p:spTgt spid="144"/>
                                        </p:tgtEl>
                                        <p:attrNameLst>
                                          <p:attrName>style.color</p:attrName>
                                        </p:attrNameLst>
                                      </p:cBhvr>
                                      <p:to>
                                        <a:schemeClr val="accent2"/>
                                      </p:to>
                                    </p:animClr>
                                    <p:animClr clrSpc="rgb" dir="cw">
                                      <p:cBhvr>
                                        <p:cTn id="351" dur="500" fill="hold"/>
                                        <p:tgtEl>
                                          <p:spTgt spid="144"/>
                                        </p:tgtEl>
                                        <p:attrNameLst>
                                          <p:attrName>fillcolor</p:attrName>
                                        </p:attrNameLst>
                                      </p:cBhvr>
                                      <p:to>
                                        <a:schemeClr val="accent2"/>
                                      </p:to>
                                    </p:animClr>
                                    <p:set>
                                      <p:cBhvr>
                                        <p:cTn id="352" dur="500" fill="hold"/>
                                        <p:tgtEl>
                                          <p:spTgt spid="144"/>
                                        </p:tgtEl>
                                        <p:attrNameLst>
                                          <p:attrName>fill.type</p:attrName>
                                        </p:attrNameLst>
                                      </p:cBhvr>
                                      <p:to>
                                        <p:strVal val="solid"/>
                                      </p:to>
                                    </p:set>
                                    <p:set>
                                      <p:cBhvr>
                                        <p:cTn id="353" dur="500" fill="hold"/>
                                        <p:tgtEl>
                                          <p:spTgt spid="144"/>
                                        </p:tgtEl>
                                        <p:attrNameLst>
                                          <p:attrName>fill.on</p:attrName>
                                        </p:attrNameLst>
                                      </p:cBhvr>
                                      <p:to>
                                        <p:strVal val="true"/>
                                      </p:to>
                                    </p:set>
                                  </p:childTnLst>
                                </p:cTn>
                              </p:par>
                            </p:childTnLst>
                          </p:cTn>
                        </p:par>
                      </p:childTnLst>
                    </p:cTn>
                  </p:par>
                  <p:par>
                    <p:cTn id="354" fill="hold">
                      <p:stCondLst>
                        <p:cond delay="indefinite"/>
                      </p:stCondLst>
                      <p:childTnLst>
                        <p:par>
                          <p:cTn id="355" fill="hold">
                            <p:stCondLst>
                              <p:cond delay="0"/>
                            </p:stCondLst>
                            <p:childTnLst>
                              <p:par>
                                <p:cTn id="356" presetID="6" presetClass="exit" presetSubtype="32" fill="hold" grpId="1" nodeType="clickEffect">
                                  <p:stCondLst>
                                    <p:cond delay="0"/>
                                  </p:stCondLst>
                                  <p:childTnLst>
                                    <p:animEffect transition="out" filter="circle(out)">
                                      <p:cBhvr>
                                        <p:cTn id="357" dur="2000"/>
                                        <p:tgtEl>
                                          <p:spTgt spid="3"/>
                                        </p:tgtEl>
                                      </p:cBhvr>
                                    </p:animEffect>
                                    <p:set>
                                      <p:cBhvr>
                                        <p:cTn id="358" dur="1" fill="hold">
                                          <p:stCondLst>
                                            <p:cond delay="1999"/>
                                          </p:stCondLst>
                                        </p:cTn>
                                        <p:tgtEl>
                                          <p:spTgt spid="3"/>
                                        </p:tgtEl>
                                        <p:attrNameLst>
                                          <p:attrName>style.visibility</p:attrName>
                                        </p:attrNameLst>
                                      </p:cBhvr>
                                      <p:to>
                                        <p:strVal val="hidden"/>
                                      </p:to>
                                    </p:set>
                                  </p:childTnLst>
                                </p:cTn>
                              </p:par>
                              <p:par>
                                <p:cTn id="359" presetID="6" presetClass="exit" presetSubtype="32" fill="hold" grpId="1" nodeType="withEffect">
                                  <p:stCondLst>
                                    <p:cond delay="0"/>
                                  </p:stCondLst>
                                  <p:childTnLst>
                                    <p:animEffect transition="out" filter="circle(out)">
                                      <p:cBhvr>
                                        <p:cTn id="360" dur="2000"/>
                                        <p:tgtEl>
                                          <p:spTgt spid="95"/>
                                        </p:tgtEl>
                                      </p:cBhvr>
                                    </p:animEffect>
                                    <p:set>
                                      <p:cBhvr>
                                        <p:cTn id="361" dur="1" fill="hold">
                                          <p:stCondLst>
                                            <p:cond delay="1999"/>
                                          </p:stCondLst>
                                        </p:cTn>
                                        <p:tgtEl>
                                          <p:spTgt spid="95"/>
                                        </p:tgtEl>
                                        <p:attrNameLst>
                                          <p:attrName>style.visibility</p:attrName>
                                        </p:attrNameLst>
                                      </p:cBhvr>
                                      <p:to>
                                        <p:strVal val="hidden"/>
                                      </p:to>
                                    </p:set>
                                  </p:childTnLst>
                                </p:cTn>
                              </p:par>
                              <p:par>
                                <p:cTn id="362" presetID="6" presetClass="exit" presetSubtype="32" fill="hold" grpId="1" nodeType="withEffect">
                                  <p:stCondLst>
                                    <p:cond delay="0"/>
                                  </p:stCondLst>
                                  <p:childTnLst>
                                    <p:animEffect transition="out" filter="circle(out)">
                                      <p:cBhvr>
                                        <p:cTn id="363" dur="2000"/>
                                        <p:tgtEl>
                                          <p:spTgt spid="99"/>
                                        </p:tgtEl>
                                      </p:cBhvr>
                                    </p:animEffect>
                                    <p:set>
                                      <p:cBhvr>
                                        <p:cTn id="364" dur="1" fill="hold">
                                          <p:stCondLst>
                                            <p:cond delay="1999"/>
                                          </p:stCondLst>
                                        </p:cTn>
                                        <p:tgtEl>
                                          <p:spTgt spid="99"/>
                                        </p:tgtEl>
                                        <p:attrNameLst>
                                          <p:attrName>style.visibility</p:attrName>
                                        </p:attrNameLst>
                                      </p:cBhvr>
                                      <p:to>
                                        <p:strVal val="hidden"/>
                                      </p:to>
                                    </p:set>
                                  </p:childTnLst>
                                </p:cTn>
                              </p:par>
                              <p:par>
                                <p:cTn id="365" presetID="6" presetClass="exit" presetSubtype="32" fill="hold" grpId="1" nodeType="withEffect">
                                  <p:stCondLst>
                                    <p:cond delay="0"/>
                                  </p:stCondLst>
                                  <p:childTnLst>
                                    <p:animEffect transition="out" filter="circle(out)">
                                      <p:cBhvr>
                                        <p:cTn id="366" dur="2000"/>
                                        <p:tgtEl>
                                          <p:spTgt spid="100"/>
                                        </p:tgtEl>
                                      </p:cBhvr>
                                    </p:animEffect>
                                    <p:set>
                                      <p:cBhvr>
                                        <p:cTn id="367" dur="1" fill="hold">
                                          <p:stCondLst>
                                            <p:cond delay="1999"/>
                                          </p:stCondLst>
                                        </p:cTn>
                                        <p:tgtEl>
                                          <p:spTgt spid="100"/>
                                        </p:tgtEl>
                                        <p:attrNameLst>
                                          <p:attrName>style.visibility</p:attrName>
                                        </p:attrNameLst>
                                      </p:cBhvr>
                                      <p:to>
                                        <p:strVal val="hidden"/>
                                      </p:to>
                                    </p:set>
                                  </p:childTnLst>
                                </p:cTn>
                              </p:par>
                              <p:par>
                                <p:cTn id="368" presetID="6" presetClass="exit" presetSubtype="32" fill="hold" grpId="1" nodeType="withEffect">
                                  <p:stCondLst>
                                    <p:cond delay="0"/>
                                  </p:stCondLst>
                                  <p:childTnLst>
                                    <p:animEffect transition="out" filter="circle(out)">
                                      <p:cBhvr>
                                        <p:cTn id="369" dur="2000"/>
                                        <p:tgtEl>
                                          <p:spTgt spid="101"/>
                                        </p:tgtEl>
                                      </p:cBhvr>
                                    </p:animEffect>
                                    <p:set>
                                      <p:cBhvr>
                                        <p:cTn id="370" dur="1" fill="hold">
                                          <p:stCondLst>
                                            <p:cond delay="1999"/>
                                          </p:stCondLst>
                                        </p:cTn>
                                        <p:tgtEl>
                                          <p:spTgt spid="101"/>
                                        </p:tgtEl>
                                        <p:attrNameLst>
                                          <p:attrName>style.visibility</p:attrName>
                                        </p:attrNameLst>
                                      </p:cBhvr>
                                      <p:to>
                                        <p:strVal val="hidden"/>
                                      </p:to>
                                    </p:set>
                                  </p:childTnLst>
                                </p:cTn>
                              </p:par>
                              <p:par>
                                <p:cTn id="371" presetID="6" presetClass="exit" presetSubtype="32" fill="hold" grpId="1" nodeType="withEffect">
                                  <p:stCondLst>
                                    <p:cond delay="0"/>
                                  </p:stCondLst>
                                  <p:childTnLst>
                                    <p:animEffect transition="out" filter="circle(out)">
                                      <p:cBhvr>
                                        <p:cTn id="372" dur="2000"/>
                                        <p:tgtEl>
                                          <p:spTgt spid="102"/>
                                        </p:tgtEl>
                                      </p:cBhvr>
                                    </p:animEffect>
                                    <p:set>
                                      <p:cBhvr>
                                        <p:cTn id="373" dur="1" fill="hold">
                                          <p:stCondLst>
                                            <p:cond delay="1999"/>
                                          </p:stCondLst>
                                        </p:cTn>
                                        <p:tgtEl>
                                          <p:spTgt spid="102"/>
                                        </p:tgtEl>
                                        <p:attrNameLst>
                                          <p:attrName>style.visibility</p:attrName>
                                        </p:attrNameLst>
                                      </p:cBhvr>
                                      <p:to>
                                        <p:strVal val="hidden"/>
                                      </p:to>
                                    </p:set>
                                  </p:childTnLst>
                                </p:cTn>
                              </p:par>
                              <p:par>
                                <p:cTn id="374" presetID="6" presetClass="exit" presetSubtype="32" fill="hold" grpId="1" nodeType="withEffect">
                                  <p:stCondLst>
                                    <p:cond delay="0"/>
                                  </p:stCondLst>
                                  <p:childTnLst>
                                    <p:animEffect transition="out" filter="circle(out)">
                                      <p:cBhvr>
                                        <p:cTn id="375" dur="2000"/>
                                        <p:tgtEl>
                                          <p:spTgt spid="103"/>
                                        </p:tgtEl>
                                      </p:cBhvr>
                                    </p:animEffect>
                                    <p:set>
                                      <p:cBhvr>
                                        <p:cTn id="376" dur="1" fill="hold">
                                          <p:stCondLst>
                                            <p:cond delay="1999"/>
                                          </p:stCondLst>
                                        </p:cTn>
                                        <p:tgtEl>
                                          <p:spTgt spid="103"/>
                                        </p:tgtEl>
                                        <p:attrNameLst>
                                          <p:attrName>style.visibility</p:attrName>
                                        </p:attrNameLst>
                                      </p:cBhvr>
                                      <p:to>
                                        <p:strVal val="hidden"/>
                                      </p:to>
                                    </p:set>
                                  </p:childTnLst>
                                </p:cTn>
                              </p:par>
                              <p:par>
                                <p:cTn id="377" presetID="6" presetClass="exit" presetSubtype="32" fill="hold" grpId="1" nodeType="withEffect">
                                  <p:stCondLst>
                                    <p:cond delay="0"/>
                                  </p:stCondLst>
                                  <p:childTnLst>
                                    <p:animEffect transition="out" filter="circle(out)">
                                      <p:cBhvr>
                                        <p:cTn id="378" dur="2000"/>
                                        <p:tgtEl>
                                          <p:spTgt spid="104"/>
                                        </p:tgtEl>
                                      </p:cBhvr>
                                    </p:animEffect>
                                    <p:set>
                                      <p:cBhvr>
                                        <p:cTn id="379" dur="1" fill="hold">
                                          <p:stCondLst>
                                            <p:cond delay="1999"/>
                                          </p:stCondLst>
                                        </p:cTn>
                                        <p:tgtEl>
                                          <p:spTgt spid="104"/>
                                        </p:tgtEl>
                                        <p:attrNameLst>
                                          <p:attrName>style.visibility</p:attrName>
                                        </p:attrNameLst>
                                      </p:cBhvr>
                                      <p:to>
                                        <p:strVal val="hidden"/>
                                      </p:to>
                                    </p:set>
                                  </p:childTnLst>
                                </p:cTn>
                              </p:par>
                              <p:par>
                                <p:cTn id="380" presetID="6" presetClass="exit" presetSubtype="32" fill="hold" grpId="1" nodeType="withEffect">
                                  <p:stCondLst>
                                    <p:cond delay="0"/>
                                  </p:stCondLst>
                                  <p:childTnLst>
                                    <p:animEffect transition="out" filter="circle(out)">
                                      <p:cBhvr>
                                        <p:cTn id="381" dur="2000"/>
                                        <p:tgtEl>
                                          <p:spTgt spid="139"/>
                                        </p:tgtEl>
                                      </p:cBhvr>
                                    </p:animEffect>
                                    <p:set>
                                      <p:cBhvr>
                                        <p:cTn id="382" dur="1" fill="hold">
                                          <p:stCondLst>
                                            <p:cond delay="1999"/>
                                          </p:stCondLst>
                                        </p:cTn>
                                        <p:tgtEl>
                                          <p:spTgt spid="139"/>
                                        </p:tgtEl>
                                        <p:attrNameLst>
                                          <p:attrName>style.visibility</p:attrName>
                                        </p:attrNameLst>
                                      </p:cBhvr>
                                      <p:to>
                                        <p:strVal val="hidden"/>
                                      </p:to>
                                    </p:set>
                                  </p:childTnLst>
                                </p:cTn>
                              </p:par>
                              <p:par>
                                <p:cTn id="383" presetID="6" presetClass="exit" presetSubtype="32" fill="hold" grpId="1" nodeType="withEffect">
                                  <p:stCondLst>
                                    <p:cond delay="0"/>
                                  </p:stCondLst>
                                  <p:childTnLst>
                                    <p:animEffect transition="out" filter="circle(out)">
                                      <p:cBhvr>
                                        <p:cTn id="384" dur="2000"/>
                                        <p:tgtEl>
                                          <p:spTgt spid="140"/>
                                        </p:tgtEl>
                                      </p:cBhvr>
                                    </p:animEffect>
                                    <p:set>
                                      <p:cBhvr>
                                        <p:cTn id="385" dur="1" fill="hold">
                                          <p:stCondLst>
                                            <p:cond delay="1999"/>
                                          </p:stCondLst>
                                        </p:cTn>
                                        <p:tgtEl>
                                          <p:spTgt spid="140"/>
                                        </p:tgtEl>
                                        <p:attrNameLst>
                                          <p:attrName>style.visibility</p:attrName>
                                        </p:attrNameLst>
                                      </p:cBhvr>
                                      <p:to>
                                        <p:strVal val="hidden"/>
                                      </p:to>
                                    </p:set>
                                  </p:childTnLst>
                                </p:cTn>
                              </p:par>
                              <p:par>
                                <p:cTn id="386" presetID="6" presetClass="exit" presetSubtype="32" fill="hold" grpId="1" nodeType="withEffect">
                                  <p:stCondLst>
                                    <p:cond delay="0"/>
                                  </p:stCondLst>
                                  <p:childTnLst>
                                    <p:animEffect transition="out" filter="circle(out)">
                                      <p:cBhvr>
                                        <p:cTn id="387" dur="2000"/>
                                        <p:tgtEl>
                                          <p:spTgt spid="141"/>
                                        </p:tgtEl>
                                      </p:cBhvr>
                                    </p:animEffect>
                                    <p:set>
                                      <p:cBhvr>
                                        <p:cTn id="388" dur="1" fill="hold">
                                          <p:stCondLst>
                                            <p:cond delay="1999"/>
                                          </p:stCondLst>
                                        </p:cTn>
                                        <p:tgtEl>
                                          <p:spTgt spid="141"/>
                                        </p:tgtEl>
                                        <p:attrNameLst>
                                          <p:attrName>style.visibility</p:attrName>
                                        </p:attrNameLst>
                                      </p:cBhvr>
                                      <p:to>
                                        <p:strVal val="hidden"/>
                                      </p:to>
                                    </p:set>
                                  </p:childTnLst>
                                </p:cTn>
                              </p:par>
                              <p:par>
                                <p:cTn id="389" presetID="6" presetClass="exit" presetSubtype="32" fill="hold" grpId="1" nodeType="withEffect">
                                  <p:stCondLst>
                                    <p:cond delay="0"/>
                                  </p:stCondLst>
                                  <p:childTnLst>
                                    <p:animEffect transition="out" filter="circle(out)">
                                      <p:cBhvr>
                                        <p:cTn id="390" dur="2000"/>
                                        <p:tgtEl>
                                          <p:spTgt spid="142"/>
                                        </p:tgtEl>
                                      </p:cBhvr>
                                    </p:animEffect>
                                    <p:set>
                                      <p:cBhvr>
                                        <p:cTn id="391" dur="1" fill="hold">
                                          <p:stCondLst>
                                            <p:cond delay="1999"/>
                                          </p:stCondLst>
                                        </p:cTn>
                                        <p:tgtEl>
                                          <p:spTgt spid="142"/>
                                        </p:tgtEl>
                                        <p:attrNameLst>
                                          <p:attrName>style.visibility</p:attrName>
                                        </p:attrNameLst>
                                      </p:cBhvr>
                                      <p:to>
                                        <p:strVal val="hidden"/>
                                      </p:to>
                                    </p:set>
                                  </p:childTnLst>
                                </p:cTn>
                              </p:par>
                              <p:par>
                                <p:cTn id="392" presetID="6" presetClass="exit" presetSubtype="32" fill="hold" grpId="1" nodeType="withEffect">
                                  <p:stCondLst>
                                    <p:cond delay="0"/>
                                  </p:stCondLst>
                                  <p:childTnLst>
                                    <p:animEffect transition="out" filter="circle(out)">
                                      <p:cBhvr>
                                        <p:cTn id="393" dur="2000"/>
                                        <p:tgtEl>
                                          <p:spTgt spid="143"/>
                                        </p:tgtEl>
                                      </p:cBhvr>
                                    </p:animEffect>
                                    <p:set>
                                      <p:cBhvr>
                                        <p:cTn id="394" dur="1" fill="hold">
                                          <p:stCondLst>
                                            <p:cond delay="1999"/>
                                          </p:stCondLst>
                                        </p:cTn>
                                        <p:tgtEl>
                                          <p:spTgt spid="143"/>
                                        </p:tgtEl>
                                        <p:attrNameLst>
                                          <p:attrName>style.visibility</p:attrName>
                                        </p:attrNameLst>
                                      </p:cBhvr>
                                      <p:to>
                                        <p:strVal val="hidden"/>
                                      </p:to>
                                    </p:set>
                                  </p:childTnLst>
                                </p:cTn>
                              </p:par>
                              <p:par>
                                <p:cTn id="395" presetID="6" presetClass="exit" presetSubtype="32" fill="hold" grpId="1" nodeType="withEffect">
                                  <p:stCondLst>
                                    <p:cond delay="0"/>
                                  </p:stCondLst>
                                  <p:childTnLst>
                                    <p:animEffect transition="out" filter="circle(out)">
                                      <p:cBhvr>
                                        <p:cTn id="396" dur="2000"/>
                                        <p:tgtEl>
                                          <p:spTgt spid="144"/>
                                        </p:tgtEl>
                                      </p:cBhvr>
                                    </p:animEffect>
                                    <p:set>
                                      <p:cBhvr>
                                        <p:cTn id="397" dur="1" fill="hold">
                                          <p:stCondLst>
                                            <p:cond delay="1999"/>
                                          </p:stCondLst>
                                        </p:cTn>
                                        <p:tgtEl>
                                          <p:spTgt spid="144"/>
                                        </p:tgtEl>
                                        <p:attrNameLst>
                                          <p:attrName>style.visibility</p:attrName>
                                        </p:attrNameLst>
                                      </p:cBhvr>
                                      <p:to>
                                        <p:strVal val="hidden"/>
                                      </p:to>
                                    </p:set>
                                  </p:childTnLst>
                                </p:cTn>
                              </p:par>
                              <p:par>
                                <p:cTn id="398" presetID="6" presetClass="exit" presetSubtype="32" fill="hold" grpId="1" nodeType="withEffect">
                                  <p:stCondLst>
                                    <p:cond delay="0"/>
                                  </p:stCondLst>
                                  <p:childTnLst>
                                    <p:animEffect transition="out" filter="circle(out)">
                                      <p:cBhvr>
                                        <p:cTn id="399" dur="2000"/>
                                        <p:tgtEl>
                                          <p:spTgt spid="244"/>
                                        </p:tgtEl>
                                      </p:cBhvr>
                                    </p:animEffect>
                                    <p:set>
                                      <p:cBhvr>
                                        <p:cTn id="400" dur="1" fill="hold">
                                          <p:stCondLst>
                                            <p:cond delay="1999"/>
                                          </p:stCondLst>
                                        </p:cTn>
                                        <p:tgtEl>
                                          <p:spTgt spid="244"/>
                                        </p:tgtEl>
                                        <p:attrNameLst>
                                          <p:attrName>style.visibility</p:attrName>
                                        </p:attrNameLst>
                                      </p:cBhvr>
                                      <p:to>
                                        <p:strVal val="hidden"/>
                                      </p:to>
                                    </p:set>
                                  </p:childTnLst>
                                </p:cTn>
                              </p:par>
                            </p:childTnLst>
                          </p:cTn>
                        </p:par>
                      </p:childTnLst>
                    </p:cTn>
                  </p:par>
                </p:childTnLst>
              </p:cTn>
              <p:nextCondLst>
                <p:cond evt="onClick" delay="0">
                  <p:tgtEl>
                    <p:spTgt spid="151"/>
                  </p:tgtEl>
                </p:cond>
              </p:nextCondLst>
            </p:seq>
            <p:seq concurrent="1" nextAc="seek">
              <p:cTn id="401" restart="whenNotActive" fill="hold" evtFilter="cancelBubble" nodeType="interactiveSeq">
                <p:stCondLst>
                  <p:cond evt="onClick" delay="0">
                    <p:tgtEl>
                      <p:spTgt spid="51"/>
                    </p:tgtEl>
                  </p:cond>
                </p:stCondLst>
                <p:endSync evt="end" delay="0">
                  <p:rtn val="all"/>
                </p:endSync>
                <p:childTnLst>
                  <p:par>
                    <p:cTn id="402" fill="hold">
                      <p:stCondLst>
                        <p:cond delay="0"/>
                      </p:stCondLst>
                      <p:childTnLst>
                        <p:par>
                          <p:cTn id="403" fill="hold">
                            <p:stCondLst>
                              <p:cond delay="0"/>
                            </p:stCondLst>
                            <p:childTnLst>
                              <p:par>
                                <p:cTn id="404" presetID="6" presetClass="entr" presetSubtype="16" fill="hold" grpId="0" nodeType="clickEffect">
                                  <p:stCondLst>
                                    <p:cond delay="0"/>
                                  </p:stCondLst>
                                  <p:childTnLst>
                                    <p:set>
                                      <p:cBhvr>
                                        <p:cTn id="405" dur="1" fill="hold">
                                          <p:stCondLst>
                                            <p:cond delay="0"/>
                                          </p:stCondLst>
                                        </p:cTn>
                                        <p:tgtEl>
                                          <p:spTgt spid="245"/>
                                        </p:tgtEl>
                                        <p:attrNameLst>
                                          <p:attrName>style.visibility</p:attrName>
                                        </p:attrNameLst>
                                      </p:cBhvr>
                                      <p:to>
                                        <p:strVal val="visible"/>
                                      </p:to>
                                    </p:set>
                                    <p:animEffect transition="in" filter="circle(in)">
                                      <p:cBhvr>
                                        <p:cTn id="406" dur="2000"/>
                                        <p:tgtEl>
                                          <p:spTgt spid="245"/>
                                        </p:tgtEl>
                                      </p:cBhvr>
                                    </p:animEffect>
                                  </p:childTnLst>
                                </p:cTn>
                              </p:par>
                              <p:par>
                                <p:cTn id="407" presetID="19" presetClass="emph" presetSubtype="0" fill="hold" grpId="0" nodeType="withEffect">
                                  <p:stCondLst>
                                    <p:cond delay="0"/>
                                  </p:stCondLst>
                                  <p:childTnLst>
                                    <p:animClr clrSpc="rgb" dir="cw">
                                      <p:cBhvr override="childStyle">
                                        <p:cTn id="408" dur="500" fill="hold"/>
                                        <p:tgtEl>
                                          <p:spTgt spid="182"/>
                                        </p:tgtEl>
                                        <p:attrNameLst>
                                          <p:attrName>style.color</p:attrName>
                                        </p:attrNameLst>
                                      </p:cBhvr>
                                      <p:to>
                                        <a:schemeClr val="accent2"/>
                                      </p:to>
                                    </p:animClr>
                                    <p:animClr clrSpc="rgb" dir="cw">
                                      <p:cBhvr>
                                        <p:cTn id="409" dur="500" fill="hold"/>
                                        <p:tgtEl>
                                          <p:spTgt spid="182"/>
                                        </p:tgtEl>
                                        <p:attrNameLst>
                                          <p:attrName>fillcolor</p:attrName>
                                        </p:attrNameLst>
                                      </p:cBhvr>
                                      <p:to>
                                        <a:schemeClr val="accent2"/>
                                      </p:to>
                                    </p:animClr>
                                    <p:set>
                                      <p:cBhvr>
                                        <p:cTn id="410" dur="500" fill="hold"/>
                                        <p:tgtEl>
                                          <p:spTgt spid="182"/>
                                        </p:tgtEl>
                                        <p:attrNameLst>
                                          <p:attrName>fill.type</p:attrName>
                                        </p:attrNameLst>
                                      </p:cBhvr>
                                      <p:to>
                                        <p:strVal val="solid"/>
                                      </p:to>
                                    </p:set>
                                    <p:set>
                                      <p:cBhvr>
                                        <p:cTn id="411" dur="500" fill="hold"/>
                                        <p:tgtEl>
                                          <p:spTgt spid="182"/>
                                        </p:tgtEl>
                                        <p:attrNameLst>
                                          <p:attrName>fill.on</p:attrName>
                                        </p:attrNameLst>
                                      </p:cBhvr>
                                      <p:to>
                                        <p:strVal val="true"/>
                                      </p:to>
                                    </p:set>
                                  </p:childTnLst>
                                </p:cTn>
                              </p:par>
                              <p:par>
                                <p:cTn id="412" presetID="19" presetClass="emph" presetSubtype="0" fill="hold" grpId="0" nodeType="withEffect">
                                  <p:stCondLst>
                                    <p:cond delay="0"/>
                                  </p:stCondLst>
                                  <p:childTnLst>
                                    <p:animClr clrSpc="rgb" dir="cw">
                                      <p:cBhvr override="childStyle">
                                        <p:cTn id="413" dur="500" fill="hold"/>
                                        <p:tgtEl>
                                          <p:spTgt spid="183"/>
                                        </p:tgtEl>
                                        <p:attrNameLst>
                                          <p:attrName>style.color</p:attrName>
                                        </p:attrNameLst>
                                      </p:cBhvr>
                                      <p:to>
                                        <a:schemeClr val="accent2"/>
                                      </p:to>
                                    </p:animClr>
                                    <p:animClr clrSpc="rgb" dir="cw">
                                      <p:cBhvr>
                                        <p:cTn id="414" dur="500" fill="hold"/>
                                        <p:tgtEl>
                                          <p:spTgt spid="183"/>
                                        </p:tgtEl>
                                        <p:attrNameLst>
                                          <p:attrName>fillcolor</p:attrName>
                                        </p:attrNameLst>
                                      </p:cBhvr>
                                      <p:to>
                                        <a:schemeClr val="accent2"/>
                                      </p:to>
                                    </p:animClr>
                                    <p:set>
                                      <p:cBhvr>
                                        <p:cTn id="415" dur="500" fill="hold"/>
                                        <p:tgtEl>
                                          <p:spTgt spid="183"/>
                                        </p:tgtEl>
                                        <p:attrNameLst>
                                          <p:attrName>fill.type</p:attrName>
                                        </p:attrNameLst>
                                      </p:cBhvr>
                                      <p:to>
                                        <p:strVal val="solid"/>
                                      </p:to>
                                    </p:set>
                                    <p:set>
                                      <p:cBhvr>
                                        <p:cTn id="416" dur="500" fill="hold"/>
                                        <p:tgtEl>
                                          <p:spTgt spid="183"/>
                                        </p:tgtEl>
                                        <p:attrNameLst>
                                          <p:attrName>fill.on</p:attrName>
                                        </p:attrNameLst>
                                      </p:cBhvr>
                                      <p:to>
                                        <p:strVal val="true"/>
                                      </p:to>
                                    </p:set>
                                  </p:childTnLst>
                                </p:cTn>
                              </p:par>
                              <p:par>
                                <p:cTn id="417" presetID="19" presetClass="emph" presetSubtype="0" fill="hold" grpId="0" nodeType="withEffect">
                                  <p:stCondLst>
                                    <p:cond delay="0"/>
                                  </p:stCondLst>
                                  <p:childTnLst>
                                    <p:animClr clrSpc="rgb" dir="cw">
                                      <p:cBhvr override="childStyle">
                                        <p:cTn id="418" dur="500" fill="hold"/>
                                        <p:tgtEl>
                                          <p:spTgt spid="184"/>
                                        </p:tgtEl>
                                        <p:attrNameLst>
                                          <p:attrName>style.color</p:attrName>
                                        </p:attrNameLst>
                                      </p:cBhvr>
                                      <p:to>
                                        <a:schemeClr val="accent2"/>
                                      </p:to>
                                    </p:animClr>
                                    <p:animClr clrSpc="rgb" dir="cw">
                                      <p:cBhvr>
                                        <p:cTn id="419" dur="500" fill="hold"/>
                                        <p:tgtEl>
                                          <p:spTgt spid="184"/>
                                        </p:tgtEl>
                                        <p:attrNameLst>
                                          <p:attrName>fillcolor</p:attrName>
                                        </p:attrNameLst>
                                      </p:cBhvr>
                                      <p:to>
                                        <a:schemeClr val="accent2"/>
                                      </p:to>
                                    </p:animClr>
                                    <p:set>
                                      <p:cBhvr>
                                        <p:cTn id="420" dur="500" fill="hold"/>
                                        <p:tgtEl>
                                          <p:spTgt spid="184"/>
                                        </p:tgtEl>
                                        <p:attrNameLst>
                                          <p:attrName>fill.type</p:attrName>
                                        </p:attrNameLst>
                                      </p:cBhvr>
                                      <p:to>
                                        <p:strVal val="solid"/>
                                      </p:to>
                                    </p:set>
                                    <p:set>
                                      <p:cBhvr>
                                        <p:cTn id="421" dur="500" fill="hold"/>
                                        <p:tgtEl>
                                          <p:spTgt spid="184"/>
                                        </p:tgtEl>
                                        <p:attrNameLst>
                                          <p:attrName>fill.on</p:attrName>
                                        </p:attrNameLst>
                                      </p:cBhvr>
                                      <p:to>
                                        <p:strVal val="true"/>
                                      </p:to>
                                    </p:set>
                                  </p:childTnLst>
                                </p:cTn>
                              </p:par>
                              <p:par>
                                <p:cTn id="422" presetID="19" presetClass="emph" presetSubtype="0" fill="hold" grpId="0" nodeType="withEffect">
                                  <p:stCondLst>
                                    <p:cond delay="0"/>
                                  </p:stCondLst>
                                  <p:childTnLst>
                                    <p:animClr clrSpc="rgb" dir="cw">
                                      <p:cBhvr override="childStyle">
                                        <p:cTn id="423" dur="500" fill="hold"/>
                                        <p:tgtEl>
                                          <p:spTgt spid="185"/>
                                        </p:tgtEl>
                                        <p:attrNameLst>
                                          <p:attrName>style.color</p:attrName>
                                        </p:attrNameLst>
                                      </p:cBhvr>
                                      <p:to>
                                        <a:schemeClr val="accent2"/>
                                      </p:to>
                                    </p:animClr>
                                    <p:animClr clrSpc="rgb" dir="cw">
                                      <p:cBhvr>
                                        <p:cTn id="424" dur="500" fill="hold"/>
                                        <p:tgtEl>
                                          <p:spTgt spid="185"/>
                                        </p:tgtEl>
                                        <p:attrNameLst>
                                          <p:attrName>fillcolor</p:attrName>
                                        </p:attrNameLst>
                                      </p:cBhvr>
                                      <p:to>
                                        <a:schemeClr val="accent2"/>
                                      </p:to>
                                    </p:animClr>
                                    <p:set>
                                      <p:cBhvr>
                                        <p:cTn id="425" dur="500" fill="hold"/>
                                        <p:tgtEl>
                                          <p:spTgt spid="185"/>
                                        </p:tgtEl>
                                        <p:attrNameLst>
                                          <p:attrName>fill.type</p:attrName>
                                        </p:attrNameLst>
                                      </p:cBhvr>
                                      <p:to>
                                        <p:strVal val="solid"/>
                                      </p:to>
                                    </p:set>
                                    <p:set>
                                      <p:cBhvr>
                                        <p:cTn id="426" dur="500" fill="hold"/>
                                        <p:tgtEl>
                                          <p:spTgt spid="185"/>
                                        </p:tgtEl>
                                        <p:attrNameLst>
                                          <p:attrName>fill.on</p:attrName>
                                        </p:attrNameLst>
                                      </p:cBhvr>
                                      <p:to>
                                        <p:strVal val="true"/>
                                      </p:to>
                                    </p:set>
                                  </p:childTnLst>
                                </p:cTn>
                              </p:par>
                              <p:par>
                                <p:cTn id="427" presetID="19" presetClass="emph" presetSubtype="0" fill="hold" grpId="0" nodeType="withEffect">
                                  <p:stCondLst>
                                    <p:cond delay="0"/>
                                  </p:stCondLst>
                                  <p:childTnLst>
                                    <p:animClr clrSpc="rgb" dir="cw">
                                      <p:cBhvr override="childStyle">
                                        <p:cTn id="428" dur="500" fill="hold"/>
                                        <p:tgtEl>
                                          <p:spTgt spid="186"/>
                                        </p:tgtEl>
                                        <p:attrNameLst>
                                          <p:attrName>style.color</p:attrName>
                                        </p:attrNameLst>
                                      </p:cBhvr>
                                      <p:to>
                                        <a:schemeClr val="accent2"/>
                                      </p:to>
                                    </p:animClr>
                                    <p:animClr clrSpc="rgb" dir="cw">
                                      <p:cBhvr>
                                        <p:cTn id="429" dur="500" fill="hold"/>
                                        <p:tgtEl>
                                          <p:spTgt spid="186"/>
                                        </p:tgtEl>
                                        <p:attrNameLst>
                                          <p:attrName>fillcolor</p:attrName>
                                        </p:attrNameLst>
                                      </p:cBhvr>
                                      <p:to>
                                        <a:schemeClr val="accent2"/>
                                      </p:to>
                                    </p:animClr>
                                    <p:set>
                                      <p:cBhvr>
                                        <p:cTn id="430" dur="500" fill="hold"/>
                                        <p:tgtEl>
                                          <p:spTgt spid="186"/>
                                        </p:tgtEl>
                                        <p:attrNameLst>
                                          <p:attrName>fill.type</p:attrName>
                                        </p:attrNameLst>
                                      </p:cBhvr>
                                      <p:to>
                                        <p:strVal val="solid"/>
                                      </p:to>
                                    </p:set>
                                    <p:set>
                                      <p:cBhvr>
                                        <p:cTn id="431" dur="500" fill="hold"/>
                                        <p:tgtEl>
                                          <p:spTgt spid="186"/>
                                        </p:tgtEl>
                                        <p:attrNameLst>
                                          <p:attrName>fill.on</p:attrName>
                                        </p:attrNameLst>
                                      </p:cBhvr>
                                      <p:to>
                                        <p:strVal val="true"/>
                                      </p:to>
                                    </p:set>
                                  </p:childTnLst>
                                </p:cTn>
                              </p:par>
                              <p:par>
                                <p:cTn id="432" presetID="19" presetClass="emph" presetSubtype="0" fill="hold" grpId="0" nodeType="withEffect">
                                  <p:stCondLst>
                                    <p:cond delay="0"/>
                                  </p:stCondLst>
                                  <p:childTnLst>
                                    <p:animClr clrSpc="rgb" dir="cw">
                                      <p:cBhvr override="childStyle">
                                        <p:cTn id="433" dur="500" fill="hold"/>
                                        <p:tgtEl>
                                          <p:spTgt spid="187"/>
                                        </p:tgtEl>
                                        <p:attrNameLst>
                                          <p:attrName>style.color</p:attrName>
                                        </p:attrNameLst>
                                      </p:cBhvr>
                                      <p:to>
                                        <a:schemeClr val="accent2"/>
                                      </p:to>
                                    </p:animClr>
                                    <p:animClr clrSpc="rgb" dir="cw">
                                      <p:cBhvr>
                                        <p:cTn id="434" dur="500" fill="hold"/>
                                        <p:tgtEl>
                                          <p:spTgt spid="187"/>
                                        </p:tgtEl>
                                        <p:attrNameLst>
                                          <p:attrName>fillcolor</p:attrName>
                                        </p:attrNameLst>
                                      </p:cBhvr>
                                      <p:to>
                                        <a:schemeClr val="accent2"/>
                                      </p:to>
                                    </p:animClr>
                                    <p:set>
                                      <p:cBhvr>
                                        <p:cTn id="435" dur="500" fill="hold"/>
                                        <p:tgtEl>
                                          <p:spTgt spid="187"/>
                                        </p:tgtEl>
                                        <p:attrNameLst>
                                          <p:attrName>fill.type</p:attrName>
                                        </p:attrNameLst>
                                      </p:cBhvr>
                                      <p:to>
                                        <p:strVal val="solid"/>
                                      </p:to>
                                    </p:set>
                                    <p:set>
                                      <p:cBhvr>
                                        <p:cTn id="436" dur="500" fill="hold"/>
                                        <p:tgtEl>
                                          <p:spTgt spid="187"/>
                                        </p:tgtEl>
                                        <p:attrNameLst>
                                          <p:attrName>fill.on</p:attrName>
                                        </p:attrNameLst>
                                      </p:cBhvr>
                                      <p:to>
                                        <p:strVal val="true"/>
                                      </p:to>
                                    </p:set>
                                  </p:childTnLst>
                                </p:cTn>
                              </p:par>
                              <p:par>
                                <p:cTn id="437" presetID="19" presetClass="emph" presetSubtype="0" fill="hold" grpId="0" nodeType="withEffect">
                                  <p:stCondLst>
                                    <p:cond delay="0"/>
                                  </p:stCondLst>
                                  <p:childTnLst>
                                    <p:animClr clrSpc="rgb" dir="cw">
                                      <p:cBhvr override="childStyle">
                                        <p:cTn id="438" dur="500" fill="hold"/>
                                        <p:tgtEl>
                                          <p:spTgt spid="189"/>
                                        </p:tgtEl>
                                        <p:attrNameLst>
                                          <p:attrName>style.color</p:attrName>
                                        </p:attrNameLst>
                                      </p:cBhvr>
                                      <p:to>
                                        <a:schemeClr val="accent2"/>
                                      </p:to>
                                    </p:animClr>
                                    <p:animClr clrSpc="rgb" dir="cw">
                                      <p:cBhvr>
                                        <p:cTn id="439" dur="500" fill="hold"/>
                                        <p:tgtEl>
                                          <p:spTgt spid="189"/>
                                        </p:tgtEl>
                                        <p:attrNameLst>
                                          <p:attrName>fillcolor</p:attrName>
                                        </p:attrNameLst>
                                      </p:cBhvr>
                                      <p:to>
                                        <a:schemeClr val="accent2"/>
                                      </p:to>
                                    </p:animClr>
                                    <p:set>
                                      <p:cBhvr>
                                        <p:cTn id="440" dur="500" fill="hold"/>
                                        <p:tgtEl>
                                          <p:spTgt spid="189"/>
                                        </p:tgtEl>
                                        <p:attrNameLst>
                                          <p:attrName>fill.type</p:attrName>
                                        </p:attrNameLst>
                                      </p:cBhvr>
                                      <p:to>
                                        <p:strVal val="solid"/>
                                      </p:to>
                                    </p:set>
                                    <p:set>
                                      <p:cBhvr>
                                        <p:cTn id="441" dur="500" fill="hold"/>
                                        <p:tgtEl>
                                          <p:spTgt spid="189"/>
                                        </p:tgtEl>
                                        <p:attrNameLst>
                                          <p:attrName>fill.on</p:attrName>
                                        </p:attrNameLst>
                                      </p:cBhvr>
                                      <p:to>
                                        <p:strVal val="true"/>
                                      </p:to>
                                    </p:set>
                                  </p:childTnLst>
                                </p:cTn>
                              </p:par>
                              <p:par>
                                <p:cTn id="442" presetID="19" presetClass="emph" presetSubtype="0" fill="hold" grpId="0" nodeType="withEffect">
                                  <p:stCondLst>
                                    <p:cond delay="0"/>
                                  </p:stCondLst>
                                  <p:childTnLst>
                                    <p:animClr clrSpc="rgb" dir="cw">
                                      <p:cBhvr override="childStyle">
                                        <p:cTn id="443" dur="500" fill="hold"/>
                                        <p:tgtEl>
                                          <p:spTgt spid="190"/>
                                        </p:tgtEl>
                                        <p:attrNameLst>
                                          <p:attrName>style.color</p:attrName>
                                        </p:attrNameLst>
                                      </p:cBhvr>
                                      <p:to>
                                        <a:schemeClr val="accent2"/>
                                      </p:to>
                                    </p:animClr>
                                    <p:animClr clrSpc="rgb" dir="cw">
                                      <p:cBhvr>
                                        <p:cTn id="444" dur="500" fill="hold"/>
                                        <p:tgtEl>
                                          <p:spTgt spid="190"/>
                                        </p:tgtEl>
                                        <p:attrNameLst>
                                          <p:attrName>fillcolor</p:attrName>
                                        </p:attrNameLst>
                                      </p:cBhvr>
                                      <p:to>
                                        <a:schemeClr val="accent2"/>
                                      </p:to>
                                    </p:animClr>
                                    <p:set>
                                      <p:cBhvr>
                                        <p:cTn id="445" dur="500" fill="hold"/>
                                        <p:tgtEl>
                                          <p:spTgt spid="190"/>
                                        </p:tgtEl>
                                        <p:attrNameLst>
                                          <p:attrName>fill.type</p:attrName>
                                        </p:attrNameLst>
                                      </p:cBhvr>
                                      <p:to>
                                        <p:strVal val="solid"/>
                                      </p:to>
                                    </p:set>
                                    <p:set>
                                      <p:cBhvr>
                                        <p:cTn id="446" dur="500" fill="hold"/>
                                        <p:tgtEl>
                                          <p:spTgt spid="190"/>
                                        </p:tgtEl>
                                        <p:attrNameLst>
                                          <p:attrName>fill.on</p:attrName>
                                        </p:attrNameLst>
                                      </p:cBhvr>
                                      <p:to>
                                        <p:strVal val="true"/>
                                      </p:to>
                                    </p:set>
                                  </p:childTnLst>
                                </p:cTn>
                              </p:par>
                              <p:par>
                                <p:cTn id="447" presetID="19" presetClass="emph" presetSubtype="0" fill="hold" grpId="0" nodeType="withEffect">
                                  <p:stCondLst>
                                    <p:cond delay="0"/>
                                  </p:stCondLst>
                                  <p:childTnLst>
                                    <p:animClr clrSpc="rgb" dir="cw">
                                      <p:cBhvr override="childStyle">
                                        <p:cTn id="448" dur="500" fill="hold"/>
                                        <p:tgtEl>
                                          <p:spTgt spid="191"/>
                                        </p:tgtEl>
                                        <p:attrNameLst>
                                          <p:attrName>style.color</p:attrName>
                                        </p:attrNameLst>
                                      </p:cBhvr>
                                      <p:to>
                                        <a:schemeClr val="accent2"/>
                                      </p:to>
                                    </p:animClr>
                                    <p:animClr clrSpc="rgb" dir="cw">
                                      <p:cBhvr>
                                        <p:cTn id="449" dur="500" fill="hold"/>
                                        <p:tgtEl>
                                          <p:spTgt spid="191"/>
                                        </p:tgtEl>
                                        <p:attrNameLst>
                                          <p:attrName>fillcolor</p:attrName>
                                        </p:attrNameLst>
                                      </p:cBhvr>
                                      <p:to>
                                        <a:schemeClr val="accent2"/>
                                      </p:to>
                                    </p:animClr>
                                    <p:set>
                                      <p:cBhvr>
                                        <p:cTn id="450" dur="500" fill="hold"/>
                                        <p:tgtEl>
                                          <p:spTgt spid="191"/>
                                        </p:tgtEl>
                                        <p:attrNameLst>
                                          <p:attrName>fill.type</p:attrName>
                                        </p:attrNameLst>
                                      </p:cBhvr>
                                      <p:to>
                                        <p:strVal val="solid"/>
                                      </p:to>
                                    </p:set>
                                    <p:set>
                                      <p:cBhvr>
                                        <p:cTn id="451" dur="500" fill="hold"/>
                                        <p:tgtEl>
                                          <p:spTgt spid="191"/>
                                        </p:tgtEl>
                                        <p:attrNameLst>
                                          <p:attrName>fill.on</p:attrName>
                                        </p:attrNameLst>
                                      </p:cBhvr>
                                      <p:to>
                                        <p:strVal val="true"/>
                                      </p:to>
                                    </p:set>
                                  </p:childTnLst>
                                </p:cTn>
                              </p:par>
                            </p:childTnLst>
                          </p:cTn>
                        </p:par>
                      </p:childTnLst>
                    </p:cTn>
                  </p:par>
                  <p:par>
                    <p:cTn id="452" fill="hold">
                      <p:stCondLst>
                        <p:cond delay="indefinite"/>
                      </p:stCondLst>
                      <p:childTnLst>
                        <p:par>
                          <p:cTn id="453" fill="hold">
                            <p:stCondLst>
                              <p:cond delay="0"/>
                            </p:stCondLst>
                            <p:childTnLst>
                              <p:par>
                                <p:cTn id="454" presetID="6" presetClass="exit" presetSubtype="32" fill="hold" grpId="1" nodeType="clickEffect">
                                  <p:stCondLst>
                                    <p:cond delay="0"/>
                                  </p:stCondLst>
                                  <p:childTnLst>
                                    <p:animEffect transition="out" filter="circle(out)">
                                      <p:cBhvr>
                                        <p:cTn id="455" dur="2000"/>
                                        <p:tgtEl>
                                          <p:spTgt spid="182"/>
                                        </p:tgtEl>
                                      </p:cBhvr>
                                    </p:animEffect>
                                    <p:set>
                                      <p:cBhvr>
                                        <p:cTn id="456" dur="1" fill="hold">
                                          <p:stCondLst>
                                            <p:cond delay="1999"/>
                                          </p:stCondLst>
                                        </p:cTn>
                                        <p:tgtEl>
                                          <p:spTgt spid="182"/>
                                        </p:tgtEl>
                                        <p:attrNameLst>
                                          <p:attrName>style.visibility</p:attrName>
                                        </p:attrNameLst>
                                      </p:cBhvr>
                                      <p:to>
                                        <p:strVal val="hidden"/>
                                      </p:to>
                                    </p:set>
                                  </p:childTnLst>
                                </p:cTn>
                              </p:par>
                              <p:par>
                                <p:cTn id="457" presetID="6" presetClass="exit" presetSubtype="32" fill="hold" grpId="1" nodeType="withEffect">
                                  <p:stCondLst>
                                    <p:cond delay="0"/>
                                  </p:stCondLst>
                                  <p:childTnLst>
                                    <p:animEffect transition="out" filter="circle(out)">
                                      <p:cBhvr>
                                        <p:cTn id="458" dur="2000"/>
                                        <p:tgtEl>
                                          <p:spTgt spid="183"/>
                                        </p:tgtEl>
                                      </p:cBhvr>
                                    </p:animEffect>
                                    <p:set>
                                      <p:cBhvr>
                                        <p:cTn id="459" dur="1" fill="hold">
                                          <p:stCondLst>
                                            <p:cond delay="1999"/>
                                          </p:stCondLst>
                                        </p:cTn>
                                        <p:tgtEl>
                                          <p:spTgt spid="183"/>
                                        </p:tgtEl>
                                        <p:attrNameLst>
                                          <p:attrName>style.visibility</p:attrName>
                                        </p:attrNameLst>
                                      </p:cBhvr>
                                      <p:to>
                                        <p:strVal val="hidden"/>
                                      </p:to>
                                    </p:set>
                                  </p:childTnLst>
                                </p:cTn>
                              </p:par>
                              <p:par>
                                <p:cTn id="460" presetID="6" presetClass="exit" presetSubtype="32" fill="hold" grpId="1" nodeType="withEffect">
                                  <p:stCondLst>
                                    <p:cond delay="0"/>
                                  </p:stCondLst>
                                  <p:childTnLst>
                                    <p:animEffect transition="out" filter="circle(out)">
                                      <p:cBhvr>
                                        <p:cTn id="461" dur="2000"/>
                                        <p:tgtEl>
                                          <p:spTgt spid="184"/>
                                        </p:tgtEl>
                                      </p:cBhvr>
                                    </p:animEffect>
                                    <p:set>
                                      <p:cBhvr>
                                        <p:cTn id="462" dur="1" fill="hold">
                                          <p:stCondLst>
                                            <p:cond delay="1999"/>
                                          </p:stCondLst>
                                        </p:cTn>
                                        <p:tgtEl>
                                          <p:spTgt spid="184"/>
                                        </p:tgtEl>
                                        <p:attrNameLst>
                                          <p:attrName>style.visibility</p:attrName>
                                        </p:attrNameLst>
                                      </p:cBhvr>
                                      <p:to>
                                        <p:strVal val="hidden"/>
                                      </p:to>
                                    </p:set>
                                  </p:childTnLst>
                                </p:cTn>
                              </p:par>
                              <p:par>
                                <p:cTn id="463" presetID="6" presetClass="exit" presetSubtype="32" fill="hold" grpId="1" nodeType="withEffect">
                                  <p:stCondLst>
                                    <p:cond delay="0"/>
                                  </p:stCondLst>
                                  <p:childTnLst>
                                    <p:animEffect transition="out" filter="circle(out)">
                                      <p:cBhvr>
                                        <p:cTn id="464" dur="2000"/>
                                        <p:tgtEl>
                                          <p:spTgt spid="185"/>
                                        </p:tgtEl>
                                      </p:cBhvr>
                                    </p:animEffect>
                                    <p:set>
                                      <p:cBhvr>
                                        <p:cTn id="465" dur="1" fill="hold">
                                          <p:stCondLst>
                                            <p:cond delay="1999"/>
                                          </p:stCondLst>
                                        </p:cTn>
                                        <p:tgtEl>
                                          <p:spTgt spid="185"/>
                                        </p:tgtEl>
                                        <p:attrNameLst>
                                          <p:attrName>style.visibility</p:attrName>
                                        </p:attrNameLst>
                                      </p:cBhvr>
                                      <p:to>
                                        <p:strVal val="hidden"/>
                                      </p:to>
                                    </p:set>
                                  </p:childTnLst>
                                </p:cTn>
                              </p:par>
                              <p:par>
                                <p:cTn id="466" presetID="6" presetClass="exit" presetSubtype="32" fill="hold" grpId="1" nodeType="withEffect">
                                  <p:stCondLst>
                                    <p:cond delay="0"/>
                                  </p:stCondLst>
                                  <p:childTnLst>
                                    <p:animEffect transition="out" filter="circle(out)">
                                      <p:cBhvr>
                                        <p:cTn id="467" dur="2000"/>
                                        <p:tgtEl>
                                          <p:spTgt spid="186"/>
                                        </p:tgtEl>
                                      </p:cBhvr>
                                    </p:animEffect>
                                    <p:set>
                                      <p:cBhvr>
                                        <p:cTn id="468" dur="1" fill="hold">
                                          <p:stCondLst>
                                            <p:cond delay="1999"/>
                                          </p:stCondLst>
                                        </p:cTn>
                                        <p:tgtEl>
                                          <p:spTgt spid="186"/>
                                        </p:tgtEl>
                                        <p:attrNameLst>
                                          <p:attrName>style.visibility</p:attrName>
                                        </p:attrNameLst>
                                      </p:cBhvr>
                                      <p:to>
                                        <p:strVal val="hidden"/>
                                      </p:to>
                                    </p:set>
                                  </p:childTnLst>
                                </p:cTn>
                              </p:par>
                              <p:par>
                                <p:cTn id="469" presetID="6" presetClass="exit" presetSubtype="32" fill="hold" grpId="1" nodeType="withEffect">
                                  <p:stCondLst>
                                    <p:cond delay="0"/>
                                  </p:stCondLst>
                                  <p:childTnLst>
                                    <p:animEffect transition="out" filter="circle(out)">
                                      <p:cBhvr>
                                        <p:cTn id="470" dur="2000"/>
                                        <p:tgtEl>
                                          <p:spTgt spid="187"/>
                                        </p:tgtEl>
                                      </p:cBhvr>
                                    </p:animEffect>
                                    <p:set>
                                      <p:cBhvr>
                                        <p:cTn id="471" dur="1" fill="hold">
                                          <p:stCondLst>
                                            <p:cond delay="1999"/>
                                          </p:stCondLst>
                                        </p:cTn>
                                        <p:tgtEl>
                                          <p:spTgt spid="187"/>
                                        </p:tgtEl>
                                        <p:attrNameLst>
                                          <p:attrName>style.visibility</p:attrName>
                                        </p:attrNameLst>
                                      </p:cBhvr>
                                      <p:to>
                                        <p:strVal val="hidden"/>
                                      </p:to>
                                    </p:set>
                                  </p:childTnLst>
                                </p:cTn>
                              </p:par>
                              <p:par>
                                <p:cTn id="472" presetID="6" presetClass="exit" presetSubtype="32" fill="hold" grpId="1" nodeType="withEffect">
                                  <p:stCondLst>
                                    <p:cond delay="0"/>
                                  </p:stCondLst>
                                  <p:childTnLst>
                                    <p:animEffect transition="out" filter="circle(out)">
                                      <p:cBhvr>
                                        <p:cTn id="473" dur="2000"/>
                                        <p:tgtEl>
                                          <p:spTgt spid="189"/>
                                        </p:tgtEl>
                                      </p:cBhvr>
                                    </p:animEffect>
                                    <p:set>
                                      <p:cBhvr>
                                        <p:cTn id="474" dur="1" fill="hold">
                                          <p:stCondLst>
                                            <p:cond delay="1999"/>
                                          </p:stCondLst>
                                        </p:cTn>
                                        <p:tgtEl>
                                          <p:spTgt spid="189"/>
                                        </p:tgtEl>
                                        <p:attrNameLst>
                                          <p:attrName>style.visibility</p:attrName>
                                        </p:attrNameLst>
                                      </p:cBhvr>
                                      <p:to>
                                        <p:strVal val="hidden"/>
                                      </p:to>
                                    </p:set>
                                  </p:childTnLst>
                                </p:cTn>
                              </p:par>
                              <p:par>
                                <p:cTn id="475" presetID="6" presetClass="exit" presetSubtype="32" fill="hold" grpId="1" nodeType="withEffect">
                                  <p:stCondLst>
                                    <p:cond delay="0"/>
                                  </p:stCondLst>
                                  <p:childTnLst>
                                    <p:animEffect transition="out" filter="circle(out)">
                                      <p:cBhvr>
                                        <p:cTn id="476" dur="2000"/>
                                        <p:tgtEl>
                                          <p:spTgt spid="190"/>
                                        </p:tgtEl>
                                      </p:cBhvr>
                                    </p:animEffect>
                                    <p:set>
                                      <p:cBhvr>
                                        <p:cTn id="477" dur="1" fill="hold">
                                          <p:stCondLst>
                                            <p:cond delay="1999"/>
                                          </p:stCondLst>
                                        </p:cTn>
                                        <p:tgtEl>
                                          <p:spTgt spid="190"/>
                                        </p:tgtEl>
                                        <p:attrNameLst>
                                          <p:attrName>style.visibility</p:attrName>
                                        </p:attrNameLst>
                                      </p:cBhvr>
                                      <p:to>
                                        <p:strVal val="hidden"/>
                                      </p:to>
                                    </p:set>
                                  </p:childTnLst>
                                </p:cTn>
                              </p:par>
                              <p:par>
                                <p:cTn id="478" presetID="6" presetClass="exit" presetSubtype="32" fill="hold" grpId="1" nodeType="withEffect">
                                  <p:stCondLst>
                                    <p:cond delay="0"/>
                                  </p:stCondLst>
                                  <p:childTnLst>
                                    <p:animEffect transition="out" filter="circle(out)">
                                      <p:cBhvr>
                                        <p:cTn id="479" dur="2000"/>
                                        <p:tgtEl>
                                          <p:spTgt spid="191"/>
                                        </p:tgtEl>
                                      </p:cBhvr>
                                    </p:animEffect>
                                    <p:set>
                                      <p:cBhvr>
                                        <p:cTn id="480" dur="1" fill="hold">
                                          <p:stCondLst>
                                            <p:cond delay="1999"/>
                                          </p:stCondLst>
                                        </p:cTn>
                                        <p:tgtEl>
                                          <p:spTgt spid="191"/>
                                        </p:tgtEl>
                                        <p:attrNameLst>
                                          <p:attrName>style.visibility</p:attrName>
                                        </p:attrNameLst>
                                      </p:cBhvr>
                                      <p:to>
                                        <p:strVal val="hidden"/>
                                      </p:to>
                                    </p:set>
                                  </p:childTnLst>
                                </p:cTn>
                              </p:par>
                              <p:par>
                                <p:cTn id="481" presetID="6" presetClass="exit" presetSubtype="32" fill="hold" grpId="1" nodeType="withEffect">
                                  <p:stCondLst>
                                    <p:cond delay="0"/>
                                  </p:stCondLst>
                                  <p:childTnLst>
                                    <p:animEffect transition="out" filter="circle(out)">
                                      <p:cBhvr>
                                        <p:cTn id="482" dur="2000"/>
                                        <p:tgtEl>
                                          <p:spTgt spid="245"/>
                                        </p:tgtEl>
                                      </p:cBhvr>
                                    </p:animEffect>
                                    <p:set>
                                      <p:cBhvr>
                                        <p:cTn id="483" dur="1" fill="hold">
                                          <p:stCondLst>
                                            <p:cond delay="1999"/>
                                          </p:stCondLst>
                                        </p:cTn>
                                        <p:tgtEl>
                                          <p:spTgt spid="245"/>
                                        </p:tgtEl>
                                        <p:attrNameLst>
                                          <p:attrName>style.visibility</p:attrName>
                                        </p:attrNameLst>
                                      </p:cBhvr>
                                      <p:to>
                                        <p:strVal val="hidden"/>
                                      </p:to>
                                    </p:set>
                                  </p:childTnLst>
                                </p:cTn>
                              </p:par>
                            </p:childTnLst>
                          </p:cTn>
                        </p:par>
                      </p:childTnLst>
                    </p:cTn>
                  </p:par>
                </p:childTnLst>
              </p:cTn>
              <p:nextCondLst>
                <p:cond evt="onClick" delay="0">
                  <p:tgtEl>
                    <p:spTgt spid="51"/>
                  </p:tgtEl>
                </p:cond>
              </p:nextCondLst>
            </p:seq>
            <p:seq concurrent="1" nextAc="seek">
              <p:cTn id="484" restart="whenNotActive" fill="hold" evtFilter="cancelBubble" nodeType="interactiveSeq">
                <p:stCondLst>
                  <p:cond evt="onClick" delay="0">
                    <p:tgtEl>
                      <p:spTgt spid="71"/>
                    </p:tgtEl>
                  </p:cond>
                </p:stCondLst>
                <p:endSync evt="end" delay="0">
                  <p:rtn val="all"/>
                </p:endSync>
                <p:childTnLst>
                  <p:par>
                    <p:cTn id="485" fill="hold">
                      <p:stCondLst>
                        <p:cond delay="0"/>
                      </p:stCondLst>
                      <p:childTnLst>
                        <p:par>
                          <p:cTn id="486" fill="hold">
                            <p:stCondLst>
                              <p:cond delay="0"/>
                            </p:stCondLst>
                            <p:childTnLst>
                              <p:par>
                                <p:cTn id="487" presetID="6" presetClass="entr" presetSubtype="16" fill="hold" grpId="0" nodeType="clickEffect">
                                  <p:stCondLst>
                                    <p:cond delay="0"/>
                                  </p:stCondLst>
                                  <p:childTnLst>
                                    <p:set>
                                      <p:cBhvr>
                                        <p:cTn id="488" dur="1" fill="hold">
                                          <p:stCondLst>
                                            <p:cond delay="0"/>
                                          </p:stCondLst>
                                        </p:cTn>
                                        <p:tgtEl>
                                          <p:spTgt spid="246"/>
                                        </p:tgtEl>
                                        <p:attrNameLst>
                                          <p:attrName>style.visibility</p:attrName>
                                        </p:attrNameLst>
                                      </p:cBhvr>
                                      <p:to>
                                        <p:strVal val="visible"/>
                                      </p:to>
                                    </p:set>
                                    <p:animEffect transition="in" filter="circle(in)">
                                      <p:cBhvr>
                                        <p:cTn id="489" dur="2000"/>
                                        <p:tgtEl>
                                          <p:spTgt spid="246"/>
                                        </p:tgtEl>
                                      </p:cBhvr>
                                    </p:animEffect>
                                  </p:childTnLst>
                                </p:cTn>
                              </p:par>
                              <p:par>
                                <p:cTn id="490" presetID="19" presetClass="emph" presetSubtype="0" fill="hold" grpId="0" nodeType="withEffect">
                                  <p:stCondLst>
                                    <p:cond delay="0"/>
                                  </p:stCondLst>
                                  <p:childTnLst>
                                    <p:animClr clrSpc="rgb" dir="cw">
                                      <p:cBhvr override="childStyle">
                                        <p:cTn id="491" dur="500" fill="hold"/>
                                        <p:tgtEl>
                                          <p:spTgt spid="212"/>
                                        </p:tgtEl>
                                        <p:attrNameLst>
                                          <p:attrName>style.color</p:attrName>
                                        </p:attrNameLst>
                                      </p:cBhvr>
                                      <p:to>
                                        <a:schemeClr val="accent2"/>
                                      </p:to>
                                    </p:animClr>
                                    <p:animClr clrSpc="rgb" dir="cw">
                                      <p:cBhvr>
                                        <p:cTn id="492" dur="500" fill="hold"/>
                                        <p:tgtEl>
                                          <p:spTgt spid="212"/>
                                        </p:tgtEl>
                                        <p:attrNameLst>
                                          <p:attrName>fillcolor</p:attrName>
                                        </p:attrNameLst>
                                      </p:cBhvr>
                                      <p:to>
                                        <a:schemeClr val="accent2"/>
                                      </p:to>
                                    </p:animClr>
                                    <p:set>
                                      <p:cBhvr>
                                        <p:cTn id="493" dur="500" fill="hold"/>
                                        <p:tgtEl>
                                          <p:spTgt spid="212"/>
                                        </p:tgtEl>
                                        <p:attrNameLst>
                                          <p:attrName>fill.type</p:attrName>
                                        </p:attrNameLst>
                                      </p:cBhvr>
                                      <p:to>
                                        <p:strVal val="solid"/>
                                      </p:to>
                                    </p:set>
                                    <p:set>
                                      <p:cBhvr>
                                        <p:cTn id="494" dur="500" fill="hold"/>
                                        <p:tgtEl>
                                          <p:spTgt spid="212"/>
                                        </p:tgtEl>
                                        <p:attrNameLst>
                                          <p:attrName>fill.on</p:attrName>
                                        </p:attrNameLst>
                                      </p:cBhvr>
                                      <p:to>
                                        <p:strVal val="true"/>
                                      </p:to>
                                    </p:set>
                                  </p:childTnLst>
                                </p:cTn>
                              </p:par>
                              <p:par>
                                <p:cTn id="495" presetID="19" presetClass="emph" presetSubtype="0" fill="hold" grpId="0" nodeType="withEffect">
                                  <p:stCondLst>
                                    <p:cond delay="0"/>
                                  </p:stCondLst>
                                  <p:childTnLst>
                                    <p:animClr clrSpc="rgb" dir="cw">
                                      <p:cBhvr override="childStyle">
                                        <p:cTn id="496" dur="500" fill="hold"/>
                                        <p:tgtEl>
                                          <p:spTgt spid="226"/>
                                        </p:tgtEl>
                                        <p:attrNameLst>
                                          <p:attrName>style.color</p:attrName>
                                        </p:attrNameLst>
                                      </p:cBhvr>
                                      <p:to>
                                        <a:schemeClr val="accent2"/>
                                      </p:to>
                                    </p:animClr>
                                    <p:animClr clrSpc="rgb" dir="cw">
                                      <p:cBhvr>
                                        <p:cTn id="497" dur="500" fill="hold"/>
                                        <p:tgtEl>
                                          <p:spTgt spid="226"/>
                                        </p:tgtEl>
                                        <p:attrNameLst>
                                          <p:attrName>fillcolor</p:attrName>
                                        </p:attrNameLst>
                                      </p:cBhvr>
                                      <p:to>
                                        <a:schemeClr val="accent2"/>
                                      </p:to>
                                    </p:animClr>
                                    <p:set>
                                      <p:cBhvr>
                                        <p:cTn id="498" dur="500" fill="hold"/>
                                        <p:tgtEl>
                                          <p:spTgt spid="226"/>
                                        </p:tgtEl>
                                        <p:attrNameLst>
                                          <p:attrName>fill.type</p:attrName>
                                        </p:attrNameLst>
                                      </p:cBhvr>
                                      <p:to>
                                        <p:strVal val="solid"/>
                                      </p:to>
                                    </p:set>
                                    <p:set>
                                      <p:cBhvr>
                                        <p:cTn id="499" dur="500" fill="hold"/>
                                        <p:tgtEl>
                                          <p:spTgt spid="226"/>
                                        </p:tgtEl>
                                        <p:attrNameLst>
                                          <p:attrName>fill.on</p:attrName>
                                        </p:attrNameLst>
                                      </p:cBhvr>
                                      <p:to>
                                        <p:strVal val="true"/>
                                      </p:to>
                                    </p:set>
                                  </p:childTnLst>
                                </p:cTn>
                              </p:par>
                              <p:par>
                                <p:cTn id="500" presetID="19" presetClass="emph" presetSubtype="0" fill="hold" grpId="0" nodeType="withEffect">
                                  <p:stCondLst>
                                    <p:cond delay="0"/>
                                  </p:stCondLst>
                                  <p:childTnLst>
                                    <p:animClr clrSpc="rgb" dir="cw">
                                      <p:cBhvr override="childStyle">
                                        <p:cTn id="501" dur="500" fill="hold"/>
                                        <p:tgtEl>
                                          <p:spTgt spid="227"/>
                                        </p:tgtEl>
                                        <p:attrNameLst>
                                          <p:attrName>style.color</p:attrName>
                                        </p:attrNameLst>
                                      </p:cBhvr>
                                      <p:to>
                                        <a:schemeClr val="accent2"/>
                                      </p:to>
                                    </p:animClr>
                                    <p:animClr clrSpc="rgb" dir="cw">
                                      <p:cBhvr>
                                        <p:cTn id="502" dur="500" fill="hold"/>
                                        <p:tgtEl>
                                          <p:spTgt spid="227"/>
                                        </p:tgtEl>
                                        <p:attrNameLst>
                                          <p:attrName>fillcolor</p:attrName>
                                        </p:attrNameLst>
                                      </p:cBhvr>
                                      <p:to>
                                        <a:schemeClr val="accent2"/>
                                      </p:to>
                                    </p:animClr>
                                    <p:set>
                                      <p:cBhvr>
                                        <p:cTn id="503" dur="500" fill="hold"/>
                                        <p:tgtEl>
                                          <p:spTgt spid="227"/>
                                        </p:tgtEl>
                                        <p:attrNameLst>
                                          <p:attrName>fill.type</p:attrName>
                                        </p:attrNameLst>
                                      </p:cBhvr>
                                      <p:to>
                                        <p:strVal val="solid"/>
                                      </p:to>
                                    </p:set>
                                    <p:set>
                                      <p:cBhvr>
                                        <p:cTn id="504" dur="500" fill="hold"/>
                                        <p:tgtEl>
                                          <p:spTgt spid="227"/>
                                        </p:tgtEl>
                                        <p:attrNameLst>
                                          <p:attrName>fill.on</p:attrName>
                                        </p:attrNameLst>
                                      </p:cBhvr>
                                      <p:to>
                                        <p:strVal val="true"/>
                                      </p:to>
                                    </p:set>
                                  </p:childTnLst>
                                </p:cTn>
                              </p:par>
                              <p:par>
                                <p:cTn id="505" presetID="19" presetClass="emph" presetSubtype="0" fill="hold" grpId="0" nodeType="withEffect">
                                  <p:stCondLst>
                                    <p:cond delay="0"/>
                                  </p:stCondLst>
                                  <p:childTnLst>
                                    <p:animClr clrSpc="rgb" dir="cw">
                                      <p:cBhvr override="childStyle">
                                        <p:cTn id="506" dur="500" fill="hold"/>
                                        <p:tgtEl>
                                          <p:spTgt spid="228"/>
                                        </p:tgtEl>
                                        <p:attrNameLst>
                                          <p:attrName>style.color</p:attrName>
                                        </p:attrNameLst>
                                      </p:cBhvr>
                                      <p:to>
                                        <a:schemeClr val="accent2"/>
                                      </p:to>
                                    </p:animClr>
                                    <p:animClr clrSpc="rgb" dir="cw">
                                      <p:cBhvr>
                                        <p:cTn id="507" dur="500" fill="hold"/>
                                        <p:tgtEl>
                                          <p:spTgt spid="228"/>
                                        </p:tgtEl>
                                        <p:attrNameLst>
                                          <p:attrName>fillcolor</p:attrName>
                                        </p:attrNameLst>
                                      </p:cBhvr>
                                      <p:to>
                                        <a:schemeClr val="accent2"/>
                                      </p:to>
                                    </p:animClr>
                                    <p:set>
                                      <p:cBhvr>
                                        <p:cTn id="508" dur="500" fill="hold"/>
                                        <p:tgtEl>
                                          <p:spTgt spid="228"/>
                                        </p:tgtEl>
                                        <p:attrNameLst>
                                          <p:attrName>fill.type</p:attrName>
                                        </p:attrNameLst>
                                      </p:cBhvr>
                                      <p:to>
                                        <p:strVal val="solid"/>
                                      </p:to>
                                    </p:set>
                                    <p:set>
                                      <p:cBhvr>
                                        <p:cTn id="509" dur="500" fill="hold"/>
                                        <p:tgtEl>
                                          <p:spTgt spid="228"/>
                                        </p:tgtEl>
                                        <p:attrNameLst>
                                          <p:attrName>fill.on</p:attrName>
                                        </p:attrNameLst>
                                      </p:cBhvr>
                                      <p:to>
                                        <p:strVal val="true"/>
                                      </p:to>
                                    </p:set>
                                  </p:childTnLst>
                                </p:cTn>
                              </p:par>
                              <p:par>
                                <p:cTn id="510" presetID="19" presetClass="emph" presetSubtype="0" fill="hold" grpId="0" nodeType="withEffect">
                                  <p:stCondLst>
                                    <p:cond delay="0"/>
                                  </p:stCondLst>
                                  <p:childTnLst>
                                    <p:animClr clrSpc="rgb" dir="cw">
                                      <p:cBhvr override="childStyle">
                                        <p:cTn id="511" dur="500" fill="hold"/>
                                        <p:tgtEl>
                                          <p:spTgt spid="229"/>
                                        </p:tgtEl>
                                        <p:attrNameLst>
                                          <p:attrName>style.color</p:attrName>
                                        </p:attrNameLst>
                                      </p:cBhvr>
                                      <p:to>
                                        <a:schemeClr val="accent2"/>
                                      </p:to>
                                    </p:animClr>
                                    <p:animClr clrSpc="rgb" dir="cw">
                                      <p:cBhvr>
                                        <p:cTn id="512" dur="500" fill="hold"/>
                                        <p:tgtEl>
                                          <p:spTgt spid="229"/>
                                        </p:tgtEl>
                                        <p:attrNameLst>
                                          <p:attrName>fillcolor</p:attrName>
                                        </p:attrNameLst>
                                      </p:cBhvr>
                                      <p:to>
                                        <a:schemeClr val="accent2"/>
                                      </p:to>
                                    </p:animClr>
                                    <p:set>
                                      <p:cBhvr>
                                        <p:cTn id="513" dur="500" fill="hold"/>
                                        <p:tgtEl>
                                          <p:spTgt spid="229"/>
                                        </p:tgtEl>
                                        <p:attrNameLst>
                                          <p:attrName>fill.type</p:attrName>
                                        </p:attrNameLst>
                                      </p:cBhvr>
                                      <p:to>
                                        <p:strVal val="solid"/>
                                      </p:to>
                                    </p:set>
                                    <p:set>
                                      <p:cBhvr>
                                        <p:cTn id="514" dur="500" fill="hold"/>
                                        <p:tgtEl>
                                          <p:spTgt spid="229"/>
                                        </p:tgtEl>
                                        <p:attrNameLst>
                                          <p:attrName>fill.on</p:attrName>
                                        </p:attrNameLst>
                                      </p:cBhvr>
                                      <p:to>
                                        <p:strVal val="true"/>
                                      </p:to>
                                    </p:set>
                                  </p:childTnLst>
                                </p:cTn>
                              </p:par>
                              <p:par>
                                <p:cTn id="515" presetID="19" presetClass="emph" presetSubtype="0" fill="hold" grpId="0" nodeType="withEffect">
                                  <p:stCondLst>
                                    <p:cond delay="0"/>
                                  </p:stCondLst>
                                  <p:childTnLst>
                                    <p:animClr clrSpc="rgb" dir="cw">
                                      <p:cBhvr override="childStyle">
                                        <p:cTn id="516" dur="500" fill="hold"/>
                                        <p:tgtEl>
                                          <p:spTgt spid="230"/>
                                        </p:tgtEl>
                                        <p:attrNameLst>
                                          <p:attrName>style.color</p:attrName>
                                        </p:attrNameLst>
                                      </p:cBhvr>
                                      <p:to>
                                        <a:schemeClr val="accent2"/>
                                      </p:to>
                                    </p:animClr>
                                    <p:animClr clrSpc="rgb" dir="cw">
                                      <p:cBhvr>
                                        <p:cTn id="517" dur="500" fill="hold"/>
                                        <p:tgtEl>
                                          <p:spTgt spid="230"/>
                                        </p:tgtEl>
                                        <p:attrNameLst>
                                          <p:attrName>fillcolor</p:attrName>
                                        </p:attrNameLst>
                                      </p:cBhvr>
                                      <p:to>
                                        <a:schemeClr val="accent2"/>
                                      </p:to>
                                    </p:animClr>
                                    <p:set>
                                      <p:cBhvr>
                                        <p:cTn id="518" dur="500" fill="hold"/>
                                        <p:tgtEl>
                                          <p:spTgt spid="230"/>
                                        </p:tgtEl>
                                        <p:attrNameLst>
                                          <p:attrName>fill.type</p:attrName>
                                        </p:attrNameLst>
                                      </p:cBhvr>
                                      <p:to>
                                        <p:strVal val="solid"/>
                                      </p:to>
                                    </p:set>
                                    <p:set>
                                      <p:cBhvr>
                                        <p:cTn id="519" dur="500" fill="hold"/>
                                        <p:tgtEl>
                                          <p:spTgt spid="230"/>
                                        </p:tgtEl>
                                        <p:attrNameLst>
                                          <p:attrName>fill.on</p:attrName>
                                        </p:attrNameLst>
                                      </p:cBhvr>
                                      <p:to>
                                        <p:strVal val="true"/>
                                      </p:to>
                                    </p:set>
                                  </p:childTnLst>
                                </p:cTn>
                              </p:par>
                              <p:par>
                                <p:cTn id="520" presetID="19" presetClass="emph" presetSubtype="0" fill="hold" grpId="0" nodeType="withEffect">
                                  <p:stCondLst>
                                    <p:cond delay="0"/>
                                  </p:stCondLst>
                                  <p:childTnLst>
                                    <p:animClr clrSpc="rgb" dir="cw">
                                      <p:cBhvr override="childStyle">
                                        <p:cTn id="521" dur="500" fill="hold"/>
                                        <p:tgtEl>
                                          <p:spTgt spid="231"/>
                                        </p:tgtEl>
                                        <p:attrNameLst>
                                          <p:attrName>style.color</p:attrName>
                                        </p:attrNameLst>
                                      </p:cBhvr>
                                      <p:to>
                                        <a:schemeClr val="accent2"/>
                                      </p:to>
                                    </p:animClr>
                                    <p:animClr clrSpc="rgb" dir="cw">
                                      <p:cBhvr>
                                        <p:cTn id="522" dur="500" fill="hold"/>
                                        <p:tgtEl>
                                          <p:spTgt spid="231"/>
                                        </p:tgtEl>
                                        <p:attrNameLst>
                                          <p:attrName>fillcolor</p:attrName>
                                        </p:attrNameLst>
                                      </p:cBhvr>
                                      <p:to>
                                        <a:schemeClr val="accent2"/>
                                      </p:to>
                                    </p:animClr>
                                    <p:set>
                                      <p:cBhvr>
                                        <p:cTn id="523" dur="500" fill="hold"/>
                                        <p:tgtEl>
                                          <p:spTgt spid="231"/>
                                        </p:tgtEl>
                                        <p:attrNameLst>
                                          <p:attrName>fill.type</p:attrName>
                                        </p:attrNameLst>
                                      </p:cBhvr>
                                      <p:to>
                                        <p:strVal val="solid"/>
                                      </p:to>
                                    </p:set>
                                    <p:set>
                                      <p:cBhvr>
                                        <p:cTn id="524" dur="500" fill="hold"/>
                                        <p:tgtEl>
                                          <p:spTgt spid="231"/>
                                        </p:tgtEl>
                                        <p:attrNameLst>
                                          <p:attrName>fill.on</p:attrName>
                                        </p:attrNameLst>
                                      </p:cBhvr>
                                      <p:to>
                                        <p:strVal val="true"/>
                                      </p:to>
                                    </p:set>
                                  </p:childTnLst>
                                </p:cTn>
                              </p:par>
                            </p:childTnLst>
                          </p:cTn>
                        </p:par>
                      </p:childTnLst>
                    </p:cTn>
                  </p:par>
                  <p:par>
                    <p:cTn id="525" fill="hold">
                      <p:stCondLst>
                        <p:cond delay="indefinite"/>
                      </p:stCondLst>
                      <p:childTnLst>
                        <p:par>
                          <p:cTn id="526" fill="hold">
                            <p:stCondLst>
                              <p:cond delay="0"/>
                            </p:stCondLst>
                            <p:childTnLst>
                              <p:par>
                                <p:cTn id="527" presetID="6" presetClass="exit" presetSubtype="32" fill="hold" grpId="1" nodeType="clickEffect">
                                  <p:stCondLst>
                                    <p:cond delay="0"/>
                                  </p:stCondLst>
                                  <p:childTnLst>
                                    <p:animEffect transition="out" filter="circle(out)">
                                      <p:cBhvr>
                                        <p:cTn id="528" dur="2000"/>
                                        <p:tgtEl>
                                          <p:spTgt spid="212"/>
                                        </p:tgtEl>
                                      </p:cBhvr>
                                    </p:animEffect>
                                    <p:set>
                                      <p:cBhvr>
                                        <p:cTn id="529" dur="1" fill="hold">
                                          <p:stCondLst>
                                            <p:cond delay="1999"/>
                                          </p:stCondLst>
                                        </p:cTn>
                                        <p:tgtEl>
                                          <p:spTgt spid="212"/>
                                        </p:tgtEl>
                                        <p:attrNameLst>
                                          <p:attrName>style.visibility</p:attrName>
                                        </p:attrNameLst>
                                      </p:cBhvr>
                                      <p:to>
                                        <p:strVal val="hidden"/>
                                      </p:to>
                                    </p:set>
                                  </p:childTnLst>
                                </p:cTn>
                              </p:par>
                              <p:par>
                                <p:cTn id="530" presetID="6" presetClass="exit" presetSubtype="32" fill="hold" grpId="1" nodeType="withEffect">
                                  <p:stCondLst>
                                    <p:cond delay="0"/>
                                  </p:stCondLst>
                                  <p:childTnLst>
                                    <p:animEffect transition="out" filter="circle(out)">
                                      <p:cBhvr>
                                        <p:cTn id="531" dur="2000"/>
                                        <p:tgtEl>
                                          <p:spTgt spid="226"/>
                                        </p:tgtEl>
                                      </p:cBhvr>
                                    </p:animEffect>
                                    <p:set>
                                      <p:cBhvr>
                                        <p:cTn id="532" dur="1" fill="hold">
                                          <p:stCondLst>
                                            <p:cond delay="1999"/>
                                          </p:stCondLst>
                                        </p:cTn>
                                        <p:tgtEl>
                                          <p:spTgt spid="226"/>
                                        </p:tgtEl>
                                        <p:attrNameLst>
                                          <p:attrName>style.visibility</p:attrName>
                                        </p:attrNameLst>
                                      </p:cBhvr>
                                      <p:to>
                                        <p:strVal val="hidden"/>
                                      </p:to>
                                    </p:set>
                                  </p:childTnLst>
                                </p:cTn>
                              </p:par>
                              <p:par>
                                <p:cTn id="533" presetID="6" presetClass="exit" presetSubtype="32" fill="hold" grpId="1" nodeType="withEffect">
                                  <p:stCondLst>
                                    <p:cond delay="0"/>
                                  </p:stCondLst>
                                  <p:childTnLst>
                                    <p:animEffect transition="out" filter="circle(out)">
                                      <p:cBhvr>
                                        <p:cTn id="534" dur="2000"/>
                                        <p:tgtEl>
                                          <p:spTgt spid="227"/>
                                        </p:tgtEl>
                                      </p:cBhvr>
                                    </p:animEffect>
                                    <p:set>
                                      <p:cBhvr>
                                        <p:cTn id="535" dur="1" fill="hold">
                                          <p:stCondLst>
                                            <p:cond delay="1999"/>
                                          </p:stCondLst>
                                        </p:cTn>
                                        <p:tgtEl>
                                          <p:spTgt spid="227"/>
                                        </p:tgtEl>
                                        <p:attrNameLst>
                                          <p:attrName>style.visibility</p:attrName>
                                        </p:attrNameLst>
                                      </p:cBhvr>
                                      <p:to>
                                        <p:strVal val="hidden"/>
                                      </p:to>
                                    </p:set>
                                  </p:childTnLst>
                                </p:cTn>
                              </p:par>
                              <p:par>
                                <p:cTn id="536" presetID="6" presetClass="exit" presetSubtype="32" fill="hold" grpId="1" nodeType="withEffect">
                                  <p:stCondLst>
                                    <p:cond delay="0"/>
                                  </p:stCondLst>
                                  <p:childTnLst>
                                    <p:animEffect transition="out" filter="circle(out)">
                                      <p:cBhvr>
                                        <p:cTn id="537" dur="2000"/>
                                        <p:tgtEl>
                                          <p:spTgt spid="228"/>
                                        </p:tgtEl>
                                      </p:cBhvr>
                                    </p:animEffect>
                                    <p:set>
                                      <p:cBhvr>
                                        <p:cTn id="538" dur="1" fill="hold">
                                          <p:stCondLst>
                                            <p:cond delay="1999"/>
                                          </p:stCondLst>
                                        </p:cTn>
                                        <p:tgtEl>
                                          <p:spTgt spid="228"/>
                                        </p:tgtEl>
                                        <p:attrNameLst>
                                          <p:attrName>style.visibility</p:attrName>
                                        </p:attrNameLst>
                                      </p:cBhvr>
                                      <p:to>
                                        <p:strVal val="hidden"/>
                                      </p:to>
                                    </p:set>
                                  </p:childTnLst>
                                </p:cTn>
                              </p:par>
                              <p:par>
                                <p:cTn id="539" presetID="6" presetClass="exit" presetSubtype="32" fill="hold" grpId="1" nodeType="withEffect">
                                  <p:stCondLst>
                                    <p:cond delay="0"/>
                                  </p:stCondLst>
                                  <p:childTnLst>
                                    <p:animEffect transition="out" filter="circle(out)">
                                      <p:cBhvr>
                                        <p:cTn id="540" dur="2000"/>
                                        <p:tgtEl>
                                          <p:spTgt spid="229"/>
                                        </p:tgtEl>
                                      </p:cBhvr>
                                    </p:animEffect>
                                    <p:set>
                                      <p:cBhvr>
                                        <p:cTn id="541" dur="1" fill="hold">
                                          <p:stCondLst>
                                            <p:cond delay="1999"/>
                                          </p:stCondLst>
                                        </p:cTn>
                                        <p:tgtEl>
                                          <p:spTgt spid="229"/>
                                        </p:tgtEl>
                                        <p:attrNameLst>
                                          <p:attrName>style.visibility</p:attrName>
                                        </p:attrNameLst>
                                      </p:cBhvr>
                                      <p:to>
                                        <p:strVal val="hidden"/>
                                      </p:to>
                                    </p:set>
                                  </p:childTnLst>
                                </p:cTn>
                              </p:par>
                              <p:par>
                                <p:cTn id="542" presetID="6" presetClass="exit" presetSubtype="32" fill="hold" grpId="1" nodeType="withEffect">
                                  <p:stCondLst>
                                    <p:cond delay="0"/>
                                  </p:stCondLst>
                                  <p:childTnLst>
                                    <p:animEffect transition="out" filter="circle(out)">
                                      <p:cBhvr>
                                        <p:cTn id="543" dur="2000"/>
                                        <p:tgtEl>
                                          <p:spTgt spid="230"/>
                                        </p:tgtEl>
                                      </p:cBhvr>
                                    </p:animEffect>
                                    <p:set>
                                      <p:cBhvr>
                                        <p:cTn id="544" dur="1" fill="hold">
                                          <p:stCondLst>
                                            <p:cond delay="1999"/>
                                          </p:stCondLst>
                                        </p:cTn>
                                        <p:tgtEl>
                                          <p:spTgt spid="230"/>
                                        </p:tgtEl>
                                        <p:attrNameLst>
                                          <p:attrName>style.visibility</p:attrName>
                                        </p:attrNameLst>
                                      </p:cBhvr>
                                      <p:to>
                                        <p:strVal val="hidden"/>
                                      </p:to>
                                    </p:set>
                                  </p:childTnLst>
                                </p:cTn>
                              </p:par>
                              <p:par>
                                <p:cTn id="545" presetID="6" presetClass="exit" presetSubtype="32" fill="hold" grpId="1" nodeType="withEffect">
                                  <p:stCondLst>
                                    <p:cond delay="0"/>
                                  </p:stCondLst>
                                  <p:childTnLst>
                                    <p:animEffect transition="out" filter="circle(out)">
                                      <p:cBhvr>
                                        <p:cTn id="546" dur="2000"/>
                                        <p:tgtEl>
                                          <p:spTgt spid="231"/>
                                        </p:tgtEl>
                                      </p:cBhvr>
                                    </p:animEffect>
                                    <p:set>
                                      <p:cBhvr>
                                        <p:cTn id="547" dur="1" fill="hold">
                                          <p:stCondLst>
                                            <p:cond delay="1999"/>
                                          </p:stCondLst>
                                        </p:cTn>
                                        <p:tgtEl>
                                          <p:spTgt spid="231"/>
                                        </p:tgtEl>
                                        <p:attrNameLst>
                                          <p:attrName>style.visibility</p:attrName>
                                        </p:attrNameLst>
                                      </p:cBhvr>
                                      <p:to>
                                        <p:strVal val="hidden"/>
                                      </p:to>
                                    </p:set>
                                  </p:childTnLst>
                                </p:cTn>
                              </p:par>
                              <p:par>
                                <p:cTn id="548" presetID="6" presetClass="exit" presetSubtype="32" fill="hold" grpId="1" nodeType="withEffect">
                                  <p:stCondLst>
                                    <p:cond delay="0"/>
                                  </p:stCondLst>
                                  <p:childTnLst>
                                    <p:animEffect transition="out" filter="circle(out)">
                                      <p:cBhvr>
                                        <p:cTn id="549" dur="2000"/>
                                        <p:tgtEl>
                                          <p:spTgt spid="246"/>
                                        </p:tgtEl>
                                      </p:cBhvr>
                                    </p:animEffect>
                                    <p:set>
                                      <p:cBhvr>
                                        <p:cTn id="550" dur="1" fill="hold">
                                          <p:stCondLst>
                                            <p:cond delay="1999"/>
                                          </p:stCondLst>
                                        </p:cTn>
                                        <p:tgtEl>
                                          <p:spTgt spid="246"/>
                                        </p:tgtEl>
                                        <p:attrNameLst>
                                          <p:attrName>style.visibility</p:attrName>
                                        </p:attrNameLst>
                                      </p:cBhvr>
                                      <p:to>
                                        <p:strVal val="hidden"/>
                                      </p:to>
                                    </p:set>
                                  </p:childTnLst>
                                </p:cTn>
                              </p:par>
                            </p:childTnLst>
                          </p:cTn>
                        </p:par>
                      </p:childTnLst>
                    </p:cTn>
                  </p:par>
                </p:childTnLst>
              </p:cTn>
              <p:nextCondLst>
                <p:cond evt="onClick" delay="0">
                  <p:tgtEl>
                    <p:spTgt spid="71"/>
                  </p:tgtEl>
                </p:cond>
              </p:nextCondLst>
            </p:seq>
            <p:seq concurrent="1" nextAc="seek">
              <p:cTn id="551" restart="whenNotActive" fill="hold" evtFilter="cancelBubble" nodeType="interactiveSeq">
                <p:stCondLst>
                  <p:cond evt="onClick" delay="0">
                    <p:tgtEl>
                      <p:spTgt spid="62"/>
                    </p:tgtEl>
                  </p:cond>
                </p:stCondLst>
                <p:endSync evt="end" delay="0">
                  <p:rtn val="all"/>
                </p:endSync>
                <p:childTnLst>
                  <p:par>
                    <p:cTn id="552" fill="hold">
                      <p:stCondLst>
                        <p:cond delay="0"/>
                      </p:stCondLst>
                      <p:childTnLst>
                        <p:par>
                          <p:cTn id="553" fill="hold">
                            <p:stCondLst>
                              <p:cond delay="0"/>
                            </p:stCondLst>
                            <p:childTnLst>
                              <p:par>
                                <p:cTn id="554" presetID="6" presetClass="entr" presetSubtype="16" fill="hold" grpId="0" nodeType="clickEffect">
                                  <p:stCondLst>
                                    <p:cond delay="0"/>
                                  </p:stCondLst>
                                  <p:childTnLst>
                                    <p:set>
                                      <p:cBhvr>
                                        <p:cTn id="555" dur="1" fill="hold">
                                          <p:stCondLst>
                                            <p:cond delay="0"/>
                                          </p:stCondLst>
                                        </p:cTn>
                                        <p:tgtEl>
                                          <p:spTgt spid="247"/>
                                        </p:tgtEl>
                                        <p:attrNameLst>
                                          <p:attrName>style.visibility</p:attrName>
                                        </p:attrNameLst>
                                      </p:cBhvr>
                                      <p:to>
                                        <p:strVal val="visible"/>
                                      </p:to>
                                    </p:set>
                                    <p:animEffect transition="in" filter="circle(in)">
                                      <p:cBhvr>
                                        <p:cTn id="556" dur="2000"/>
                                        <p:tgtEl>
                                          <p:spTgt spid="247"/>
                                        </p:tgtEl>
                                      </p:cBhvr>
                                    </p:animEffect>
                                  </p:childTnLst>
                                </p:cTn>
                              </p:par>
                              <p:par>
                                <p:cTn id="557" presetID="19" presetClass="emph" presetSubtype="0" fill="hold" grpId="0" nodeType="withEffect">
                                  <p:stCondLst>
                                    <p:cond delay="0"/>
                                  </p:stCondLst>
                                  <p:childTnLst>
                                    <p:animClr clrSpc="rgb" dir="cw">
                                      <p:cBhvr override="childStyle">
                                        <p:cTn id="558" dur="500" fill="hold"/>
                                        <p:tgtEl>
                                          <p:spTgt spid="232"/>
                                        </p:tgtEl>
                                        <p:attrNameLst>
                                          <p:attrName>style.color</p:attrName>
                                        </p:attrNameLst>
                                      </p:cBhvr>
                                      <p:to>
                                        <a:schemeClr val="accent2"/>
                                      </p:to>
                                    </p:animClr>
                                    <p:animClr clrSpc="rgb" dir="cw">
                                      <p:cBhvr>
                                        <p:cTn id="559" dur="500" fill="hold"/>
                                        <p:tgtEl>
                                          <p:spTgt spid="232"/>
                                        </p:tgtEl>
                                        <p:attrNameLst>
                                          <p:attrName>fillcolor</p:attrName>
                                        </p:attrNameLst>
                                      </p:cBhvr>
                                      <p:to>
                                        <a:schemeClr val="accent2"/>
                                      </p:to>
                                    </p:animClr>
                                    <p:set>
                                      <p:cBhvr>
                                        <p:cTn id="560" dur="500" fill="hold"/>
                                        <p:tgtEl>
                                          <p:spTgt spid="232"/>
                                        </p:tgtEl>
                                        <p:attrNameLst>
                                          <p:attrName>fill.type</p:attrName>
                                        </p:attrNameLst>
                                      </p:cBhvr>
                                      <p:to>
                                        <p:strVal val="solid"/>
                                      </p:to>
                                    </p:set>
                                    <p:set>
                                      <p:cBhvr>
                                        <p:cTn id="561" dur="500" fill="hold"/>
                                        <p:tgtEl>
                                          <p:spTgt spid="232"/>
                                        </p:tgtEl>
                                        <p:attrNameLst>
                                          <p:attrName>fill.on</p:attrName>
                                        </p:attrNameLst>
                                      </p:cBhvr>
                                      <p:to>
                                        <p:strVal val="true"/>
                                      </p:to>
                                    </p:set>
                                  </p:childTnLst>
                                </p:cTn>
                              </p:par>
                              <p:par>
                                <p:cTn id="562" presetID="19" presetClass="emph" presetSubtype="0" fill="hold" grpId="0" nodeType="withEffect">
                                  <p:stCondLst>
                                    <p:cond delay="0"/>
                                  </p:stCondLst>
                                  <p:childTnLst>
                                    <p:animClr clrSpc="rgb" dir="cw">
                                      <p:cBhvr override="childStyle">
                                        <p:cTn id="563" dur="500" fill="hold"/>
                                        <p:tgtEl>
                                          <p:spTgt spid="233"/>
                                        </p:tgtEl>
                                        <p:attrNameLst>
                                          <p:attrName>style.color</p:attrName>
                                        </p:attrNameLst>
                                      </p:cBhvr>
                                      <p:to>
                                        <a:schemeClr val="accent2"/>
                                      </p:to>
                                    </p:animClr>
                                    <p:animClr clrSpc="rgb" dir="cw">
                                      <p:cBhvr>
                                        <p:cTn id="564" dur="500" fill="hold"/>
                                        <p:tgtEl>
                                          <p:spTgt spid="233"/>
                                        </p:tgtEl>
                                        <p:attrNameLst>
                                          <p:attrName>fillcolor</p:attrName>
                                        </p:attrNameLst>
                                      </p:cBhvr>
                                      <p:to>
                                        <a:schemeClr val="accent2"/>
                                      </p:to>
                                    </p:animClr>
                                    <p:set>
                                      <p:cBhvr>
                                        <p:cTn id="565" dur="500" fill="hold"/>
                                        <p:tgtEl>
                                          <p:spTgt spid="233"/>
                                        </p:tgtEl>
                                        <p:attrNameLst>
                                          <p:attrName>fill.type</p:attrName>
                                        </p:attrNameLst>
                                      </p:cBhvr>
                                      <p:to>
                                        <p:strVal val="solid"/>
                                      </p:to>
                                    </p:set>
                                    <p:set>
                                      <p:cBhvr>
                                        <p:cTn id="566" dur="500" fill="hold"/>
                                        <p:tgtEl>
                                          <p:spTgt spid="233"/>
                                        </p:tgtEl>
                                        <p:attrNameLst>
                                          <p:attrName>fill.on</p:attrName>
                                        </p:attrNameLst>
                                      </p:cBhvr>
                                      <p:to>
                                        <p:strVal val="true"/>
                                      </p:to>
                                    </p:set>
                                  </p:childTnLst>
                                </p:cTn>
                              </p:par>
                              <p:par>
                                <p:cTn id="567" presetID="19" presetClass="emph" presetSubtype="0" fill="hold" grpId="0" nodeType="withEffect">
                                  <p:stCondLst>
                                    <p:cond delay="0"/>
                                  </p:stCondLst>
                                  <p:childTnLst>
                                    <p:animClr clrSpc="rgb" dir="cw">
                                      <p:cBhvr override="childStyle">
                                        <p:cTn id="568" dur="500" fill="hold"/>
                                        <p:tgtEl>
                                          <p:spTgt spid="234"/>
                                        </p:tgtEl>
                                        <p:attrNameLst>
                                          <p:attrName>style.color</p:attrName>
                                        </p:attrNameLst>
                                      </p:cBhvr>
                                      <p:to>
                                        <a:schemeClr val="accent2"/>
                                      </p:to>
                                    </p:animClr>
                                    <p:animClr clrSpc="rgb" dir="cw">
                                      <p:cBhvr>
                                        <p:cTn id="569" dur="500" fill="hold"/>
                                        <p:tgtEl>
                                          <p:spTgt spid="234"/>
                                        </p:tgtEl>
                                        <p:attrNameLst>
                                          <p:attrName>fillcolor</p:attrName>
                                        </p:attrNameLst>
                                      </p:cBhvr>
                                      <p:to>
                                        <a:schemeClr val="accent2"/>
                                      </p:to>
                                    </p:animClr>
                                    <p:set>
                                      <p:cBhvr>
                                        <p:cTn id="570" dur="500" fill="hold"/>
                                        <p:tgtEl>
                                          <p:spTgt spid="234"/>
                                        </p:tgtEl>
                                        <p:attrNameLst>
                                          <p:attrName>fill.type</p:attrName>
                                        </p:attrNameLst>
                                      </p:cBhvr>
                                      <p:to>
                                        <p:strVal val="solid"/>
                                      </p:to>
                                    </p:set>
                                    <p:set>
                                      <p:cBhvr>
                                        <p:cTn id="571" dur="500" fill="hold"/>
                                        <p:tgtEl>
                                          <p:spTgt spid="234"/>
                                        </p:tgtEl>
                                        <p:attrNameLst>
                                          <p:attrName>fill.on</p:attrName>
                                        </p:attrNameLst>
                                      </p:cBhvr>
                                      <p:to>
                                        <p:strVal val="true"/>
                                      </p:to>
                                    </p:set>
                                  </p:childTnLst>
                                </p:cTn>
                              </p:par>
                              <p:par>
                                <p:cTn id="572" presetID="19" presetClass="emph" presetSubtype="0" fill="hold" grpId="0" nodeType="withEffect">
                                  <p:stCondLst>
                                    <p:cond delay="0"/>
                                  </p:stCondLst>
                                  <p:childTnLst>
                                    <p:animClr clrSpc="rgb" dir="cw">
                                      <p:cBhvr override="childStyle">
                                        <p:cTn id="573" dur="500" fill="hold"/>
                                        <p:tgtEl>
                                          <p:spTgt spid="235"/>
                                        </p:tgtEl>
                                        <p:attrNameLst>
                                          <p:attrName>style.color</p:attrName>
                                        </p:attrNameLst>
                                      </p:cBhvr>
                                      <p:to>
                                        <a:schemeClr val="accent2"/>
                                      </p:to>
                                    </p:animClr>
                                    <p:animClr clrSpc="rgb" dir="cw">
                                      <p:cBhvr>
                                        <p:cTn id="574" dur="500" fill="hold"/>
                                        <p:tgtEl>
                                          <p:spTgt spid="235"/>
                                        </p:tgtEl>
                                        <p:attrNameLst>
                                          <p:attrName>fillcolor</p:attrName>
                                        </p:attrNameLst>
                                      </p:cBhvr>
                                      <p:to>
                                        <a:schemeClr val="accent2"/>
                                      </p:to>
                                    </p:animClr>
                                    <p:set>
                                      <p:cBhvr>
                                        <p:cTn id="575" dur="500" fill="hold"/>
                                        <p:tgtEl>
                                          <p:spTgt spid="235"/>
                                        </p:tgtEl>
                                        <p:attrNameLst>
                                          <p:attrName>fill.type</p:attrName>
                                        </p:attrNameLst>
                                      </p:cBhvr>
                                      <p:to>
                                        <p:strVal val="solid"/>
                                      </p:to>
                                    </p:set>
                                    <p:set>
                                      <p:cBhvr>
                                        <p:cTn id="576" dur="500" fill="hold"/>
                                        <p:tgtEl>
                                          <p:spTgt spid="235"/>
                                        </p:tgtEl>
                                        <p:attrNameLst>
                                          <p:attrName>fill.on</p:attrName>
                                        </p:attrNameLst>
                                      </p:cBhvr>
                                      <p:to>
                                        <p:strVal val="true"/>
                                      </p:to>
                                    </p:set>
                                  </p:childTnLst>
                                </p:cTn>
                              </p:par>
                              <p:par>
                                <p:cTn id="577" presetID="19" presetClass="emph" presetSubtype="0" fill="hold" grpId="0" nodeType="withEffect">
                                  <p:stCondLst>
                                    <p:cond delay="0"/>
                                  </p:stCondLst>
                                  <p:childTnLst>
                                    <p:animClr clrSpc="rgb" dir="cw">
                                      <p:cBhvr override="childStyle">
                                        <p:cTn id="578" dur="500" fill="hold"/>
                                        <p:tgtEl>
                                          <p:spTgt spid="236"/>
                                        </p:tgtEl>
                                        <p:attrNameLst>
                                          <p:attrName>style.color</p:attrName>
                                        </p:attrNameLst>
                                      </p:cBhvr>
                                      <p:to>
                                        <a:schemeClr val="accent2"/>
                                      </p:to>
                                    </p:animClr>
                                    <p:animClr clrSpc="rgb" dir="cw">
                                      <p:cBhvr>
                                        <p:cTn id="579" dur="500" fill="hold"/>
                                        <p:tgtEl>
                                          <p:spTgt spid="236"/>
                                        </p:tgtEl>
                                        <p:attrNameLst>
                                          <p:attrName>fillcolor</p:attrName>
                                        </p:attrNameLst>
                                      </p:cBhvr>
                                      <p:to>
                                        <a:schemeClr val="accent2"/>
                                      </p:to>
                                    </p:animClr>
                                    <p:set>
                                      <p:cBhvr>
                                        <p:cTn id="580" dur="500" fill="hold"/>
                                        <p:tgtEl>
                                          <p:spTgt spid="236"/>
                                        </p:tgtEl>
                                        <p:attrNameLst>
                                          <p:attrName>fill.type</p:attrName>
                                        </p:attrNameLst>
                                      </p:cBhvr>
                                      <p:to>
                                        <p:strVal val="solid"/>
                                      </p:to>
                                    </p:set>
                                    <p:set>
                                      <p:cBhvr>
                                        <p:cTn id="581" dur="500" fill="hold"/>
                                        <p:tgtEl>
                                          <p:spTgt spid="236"/>
                                        </p:tgtEl>
                                        <p:attrNameLst>
                                          <p:attrName>fill.on</p:attrName>
                                        </p:attrNameLst>
                                      </p:cBhvr>
                                      <p:to>
                                        <p:strVal val="true"/>
                                      </p:to>
                                    </p:set>
                                  </p:childTnLst>
                                </p:cTn>
                              </p:par>
                              <p:par>
                                <p:cTn id="582" presetID="19" presetClass="emph" presetSubtype="0" fill="hold" grpId="0" nodeType="withEffect">
                                  <p:stCondLst>
                                    <p:cond delay="0"/>
                                  </p:stCondLst>
                                  <p:childTnLst>
                                    <p:animClr clrSpc="rgb" dir="cw">
                                      <p:cBhvr override="childStyle">
                                        <p:cTn id="583" dur="500" fill="hold"/>
                                        <p:tgtEl>
                                          <p:spTgt spid="237"/>
                                        </p:tgtEl>
                                        <p:attrNameLst>
                                          <p:attrName>style.color</p:attrName>
                                        </p:attrNameLst>
                                      </p:cBhvr>
                                      <p:to>
                                        <a:schemeClr val="accent2"/>
                                      </p:to>
                                    </p:animClr>
                                    <p:animClr clrSpc="rgb" dir="cw">
                                      <p:cBhvr>
                                        <p:cTn id="584" dur="500" fill="hold"/>
                                        <p:tgtEl>
                                          <p:spTgt spid="237"/>
                                        </p:tgtEl>
                                        <p:attrNameLst>
                                          <p:attrName>fillcolor</p:attrName>
                                        </p:attrNameLst>
                                      </p:cBhvr>
                                      <p:to>
                                        <a:schemeClr val="accent2"/>
                                      </p:to>
                                    </p:animClr>
                                    <p:set>
                                      <p:cBhvr>
                                        <p:cTn id="585" dur="500" fill="hold"/>
                                        <p:tgtEl>
                                          <p:spTgt spid="237"/>
                                        </p:tgtEl>
                                        <p:attrNameLst>
                                          <p:attrName>fill.type</p:attrName>
                                        </p:attrNameLst>
                                      </p:cBhvr>
                                      <p:to>
                                        <p:strVal val="solid"/>
                                      </p:to>
                                    </p:set>
                                    <p:set>
                                      <p:cBhvr>
                                        <p:cTn id="586" dur="500" fill="hold"/>
                                        <p:tgtEl>
                                          <p:spTgt spid="237"/>
                                        </p:tgtEl>
                                        <p:attrNameLst>
                                          <p:attrName>fill.on</p:attrName>
                                        </p:attrNameLst>
                                      </p:cBhvr>
                                      <p:to>
                                        <p:strVal val="true"/>
                                      </p:to>
                                    </p:set>
                                  </p:childTnLst>
                                </p:cTn>
                              </p:par>
                              <p:par>
                                <p:cTn id="587" presetID="19" presetClass="emph" presetSubtype="0" fill="hold" grpId="0" nodeType="withEffect">
                                  <p:stCondLst>
                                    <p:cond delay="0"/>
                                  </p:stCondLst>
                                  <p:childTnLst>
                                    <p:animClr clrSpc="rgb" dir="cw">
                                      <p:cBhvr override="childStyle">
                                        <p:cTn id="588" dur="500" fill="hold"/>
                                        <p:tgtEl>
                                          <p:spTgt spid="238"/>
                                        </p:tgtEl>
                                        <p:attrNameLst>
                                          <p:attrName>style.color</p:attrName>
                                        </p:attrNameLst>
                                      </p:cBhvr>
                                      <p:to>
                                        <a:schemeClr val="accent2"/>
                                      </p:to>
                                    </p:animClr>
                                    <p:animClr clrSpc="rgb" dir="cw">
                                      <p:cBhvr>
                                        <p:cTn id="589" dur="500" fill="hold"/>
                                        <p:tgtEl>
                                          <p:spTgt spid="238"/>
                                        </p:tgtEl>
                                        <p:attrNameLst>
                                          <p:attrName>fillcolor</p:attrName>
                                        </p:attrNameLst>
                                      </p:cBhvr>
                                      <p:to>
                                        <a:schemeClr val="accent2"/>
                                      </p:to>
                                    </p:animClr>
                                    <p:set>
                                      <p:cBhvr>
                                        <p:cTn id="590" dur="500" fill="hold"/>
                                        <p:tgtEl>
                                          <p:spTgt spid="238"/>
                                        </p:tgtEl>
                                        <p:attrNameLst>
                                          <p:attrName>fill.type</p:attrName>
                                        </p:attrNameLst>
                                      </p:cBhvr>
                                      <p:to>
                                        <p:strVal val="solid"/>
                                      </p:to>
                                    </p:set>
                                    <p:set>
                                      <p:cBhvr>
                                        <p:cTn id="591" dur="500" fill="hold"/>
                                        <p:tgtEl>
                                          <p:spTgt spid="238"/>
                                        </p:tgtEl>
                                        <p:attrNameLst>
                                          <p:attrName>fill.on</p:attrName>
                                        </p:attrNameLst>
                                      </p:cBhvr>
                                      <p:to>
                                        <p:strVal val="true"/>
                                      </p:to>
                                    </p:set>
                                  </p:childTnLst>
                                </p:cTn>
                              </p:par>
                              <p:par>
                                <p:cTn id="592" presetID="19" presetClass="emph" presetSubtype="0" fill="hold" grpId="0" nodeType="withEffect">
                                  <p:stCondLst>
                                    <p:cond delay="0"/>
                                  </p:stCondLst>
                                  <p:childTnLst>
                                    <p:animClr clrSpc="rgb" dir="cw">
                                      <p:cBhvr override="childStyle">
                                        <p:cTn id="593" dur="500" fill="hold"/>
                                        <p:tgtEl>
                                          <p:spTgt spid="239"/>
                                        </p:tgtEl>
                                        <p:attrNameLst>
                                          <p:attrName>style.color</p:attrName>
                                        </p:attrNameLst>
                                      </p:cBhvr>
                                      <p:to>
                                        <a:schemeClr val="accent2"/>
                                      </p:to>
                                    </p:animClr>
                                    <p:animClr clrSpc="rgb" dir="cw">
                                      <p:cBhvr>
                                        <p:cTn id="594" dur="500" fill="hold"/>
                                        <p:tgtEl>
                                          <p:spTgt spid="239"/>
                                        </p:tgtEl>
                                        <p:attrNameLst>
                                          <p:attrName>fillcolor</p:attrName>
                                        </p:attrNameLst>
                                      </p:cBhvr>
                                      <p:to>
                                        <a:schemeClr val="accent2"/>
                                      </p:to>
                                    </p:animClr>
                                    <p:set>
                                      <p:cBhvr>
                                        <p:cTn id="595" dur="500" fill="hold"/>
                                        <p:tgtEl>
                                          <p:spTgt spid="239"/>
                                        </p:tgtEl>
                                        <p:attrNameLst>
                                          <p:attrName>fill.type</p:attrName>
                                        </p:attrNameLst>
                                      </p:cBhvr>
                                      <p:to>
                                        <p:strVal val="solid"/>
                                      </p:to>
                                    </p:set>
                                    <p:set>
                                      <p:cBhvr>
                                        <p:cTn id="596" dur="500" fill="hold"/>
                                        <p:tgtEl>
                                          <p:spTgt spid="239"/>
                                        </p:tgtEl>
                                        <p:attrNameLst>
                                          <p:attrName>fill.on</p:attrName>
                                        </p:attrNameLst>
                                      </p:cBhvr>
                                      <p:to>
                                        <p:strVal val="true"/>
                                      </p:to>
                                    </p:set>
                                  </p:childTnLst>
                                </p:cTn>
                              </p:par>
                              <p:par>
                                <p:cTn id="597" presetID="19" presetClass="emph" presetSubtype="0" fill="hold" grpId="0" nodeType="withEffect">
                                  <p:stCondLst>
                                    <p:cond delay="0"/>
                                  </p:stCondLst>
                                  <p:childTnLst>
                                    <p:animClr clrSpc="rgb" dir="cw">
                                      <p:cBhvr override="childStyle">
                                        <p:cTn id="598" dur="500" fill="hold"/>
                                        <p:tgtEl>
                                          <p:spTgt spid="240"/>
                                        </p:tgtEl>
                                        <p:attrNameLst>
                                          <p:attrName>style.color</p:attrName>
                                        </p:attrNameLst>
                                      </p:cBhvr>
                                      <p:to>
                                        <a:schemeClr val="accent2"/>
                                      </p:to>
                                    </p:animClr>
                                    <p:animClr clrSpc="rgb" dir="cw">
                                      <p:cBhvr>
                                        <p:cTn id="599" dur="500" fill="hold"/>
                                        <p:tgtEl>
                                          <p:spTgt spid="240"/>
                                        </p:tgtEl>
                                        <p:attrNameLst>
                                          <p:attrName>fillcolor</p:attrName>
                                        </p:attrNameLst>
                                      </p:cBhvr>
                                      <p:to>
                                        <a:schemeClr val="accent2"/>
                                      </p:to>
                                    </p:animClr>
                                    <p:set>
                                      <p:cBhvr>
                                        <p:cTn id="600" dur="500" fill="hold"/>
                                        <p:tgtEl>
                                          <p:spTgt spid="240"/>
                                        </p:tgtEl>
                                        <p:attrNameLst>
                                          <p:attrName>fill.type</p:attrName>
                                        </p:attrNameLst>
                                      </p:cBhvr>
                                      <p:to>
                                        <p:strVal val="solid"/>
                                      </p:to>
                                    </p:set>
                                    <p:set>
                                      <p:cBhvr>
                                        <p:cTn id="601" dur="500" fill="hold"/>
                                        <p:tgtEl>
                                          <p:spTgt spid="240"/>
                                        </p:tgtEl>
                                        <p:attrNameLst>
                                          <p:attrName>fill.on</p:attrName>
                                        </p:attrNameLst>
                                      </p:cBhvr>
                                      <p:to>
                                        <p:strVal val="true"/>
                                      </p:to>
                                    </p:set>
                                  </p:childTnLst>
                                </p:cTn>
                              </p:par>
                            </p:childTnLst>
                          </p:cTn>
                        </p:par>
                      </p:childTnLst>
                    </p:cTn>
                  </p:par>
                  <p:par>
                    <p:cTn id="602" fill="hold">
                      <p:stCondLst>
                        <p:cond delay="indefinite"/>
                      </p:stCondLst>
                      <p:childTnLst>
                        <p:par>
                          <p:cTn id="603" fill="hold">
                            <p:stCondLst>
                              <p:cond delay="0"/>
                            </p:stCondLst>
                            <p:childTnLst>
                              <p:par>
                                <p:cTn id="604" presetID="6" presetClass="exit" presetSubtype="32" fill="hold" grpId="1" nodeType="clickEffect">
                                  <p:stCondLst>
                                    <p:cond delay="0"/>
                                  </p:stCondLst>
                                  <p:childTnLst>
                                    <p:animEffect transition="out" filter="circle(out)">
                                      <p:cBhvr>
                                        <p:cTn id="605" dur="2000"/>
                                        <p:tgtEl>
                                          <p:spTgt spid="232"/>
                                        </p:tgtEl>
                                      </p:cBhvr>
                                    </p:animEffect>
                                    <p:set>
                                      <p:cBhvr>
                                        <p:cTn id="606" dur="1" fill="hold">
                                          <p:stCondLst>
                                            <p:cond delay="1999"/>
                                          </p:stCondLst>
                                        </p:cTn>
                                        <p:tgtEl>
                                          <p:spTgt spid="232"/>
                                        </p:tgtEl>
                                        <p:attrNameLst>
                                          <p:attrName>style.visibility</p:attrName>
                                        </p:attrNameLst>
                                      </p:cBhvr>
                                      <p:to>
                                        <p:strVal val="hidden"/>
                                      </p:to>
                                    </p:set>
                                  </p:childTnLst>
                                </p:cTn>
                              </p:par>
                              <p:par>
                                <p:cTn id="607" presetID="6" presetClass="exit" presetSubtype="32" fill="hold" grpId="1" nodeType="withEffect">
                                  <p:stCondLst>
                                    <p:cond delay="0"/>
                                  </p:stCondLst>
                                  <p:childTnLst>
                                    <p:animEffect transition="out" filter="circle(out)">
                                      <p:cBhvr>
                                        <p:cTn id="608" dur="2000"/>
                                        <p:tgtEl>
                                          <p:spTgt spid="233"/>
                                        </p:tgtEl>
                                      </p:cBhvr>
                                    </p:animEffect>
                                    <p:set>
                                      <p:cBhvr>
                                        <p:cTn id="609" dur="1" fill="hold">
                                          <p:stCondLst>
                                            <p:cond delay="1999"/>
                                          </p:stCondLst>
                                        </p:cTn>
                                        <p:tgtEl>
                                          <p:spTgt spid="233"/>
                                        </p:tgtEl>
                                        <p:attrNameLst>
                                          <p:attrName>style.visibility</p:attrName>
                                        </p:attrNameLst>
                                      </p:cBhvr>
                                      <p:to>
                                        <p:strVal val="hidden"/>
                                      </p:to>
                                    </p:set>
                                  </p:childTnLst>
                                </p:cTn>
                              </p:par>
                              <p:par>
                                <p:cTn id="610" presetID="6" presetClass="exit" presetSubtype="32" fill="hold" grpId="1" nodeType="withEffect">
                                  <p:stCondLst>
                                    <p:cond delay="0"/>
                                  </p:stCondLst>
                                  <p:childTnLst>
                                    <p:animEffect transition="out" filter="circle(out)">
                                      <p:cBhvr>
                                        <p:cTn id="611" dur="2000"/>
                                        <p:tgtEl>
                                          <p:spTgt spid="234"/>
                                        </p:tgtEl>
                                      </p:cBhvr>
                                    </p:animEffect>
                                    <p:set>
                                      <p:cBhvr>
                                        <p:cTn id="612" dur="1" fill="hold">
                                          <p:stCondLst>
                                            <p:cond delay="1999"/>
                                          </p:stCondLst>
                                        </p:cTn>
                                        <p:tgtEl>
                                          <p:spTgt spid="234"/>
                                        </p:tgtEl>
                                        <p:attrNameLst>
                                          <p:attrName>style.visibility</p:attrName>
                                        </p:attrNameLst>
                                      </p:cBhvr>
                                      <p:to>
                                        <p:strVal val="hidden"/>
                                      </p:to>
                                    </p:set>
                                  </p:childTnLst>
                                </p:cTn>
                              </p:par>
                              <p:par>
                                <p:cTn id="613" presetID="6" presetClass="exit" presetSubtype="32" fill="hold" grpId="1" nodeType="withEffect">
                                  <p:stCondLst>
                                    <p:cond delay="0"/>
                                  </p:stCondLst>
                                  <p:childTnLst>
                                    <p:animEffect transition="out" filter="circle(out)">
                                      <p:cBhvr>
                                        <p:cTn id="614" dur="2000"/>
                                        <p:tgtEl>
                                          <p:spTgt spid="235"/>
                                        </p:tgtEl>
                                      </p:cBhvr>
                                    </p:animEffect>
                                    <p:set>
                                      <p:cBhvr>
                                        <p:cTn id="615" dur="1" fill="hold">
                                          <p:stCondLst>
                                            <p:cond delay="1999"/>
                                          </p:stCondLst>
                                        </p:cTn>
                                        <p:tgtEl>
                                          <p:spTgt spid="235"/>
                                        </p:tgtEl>
                                        <p:attrNameLst>
                                          <p:attrName>style.visibility</p:attrName>
                                        </p:attrNameLst>
                                      </p:cBhvr>
                                      <p:to>
                                        <p:strVal val="hidden"/>
                                      </p:to>
                                    </p:set>
                                  </p:childTnLst>
                                </p:cTn>
                              </p:par>
                              <p:par>
                                <p:cTn id="616" presetID="6" presetClass="exit" presetSubtype="32" fill="hold" grpId="1" nodeType="withEffect">
                                  <p:stCondLst>
                                    <p:cond delay="0"/>
                                  </p:stCondLst>
                                  <p:childTnLst>
                                    <p:animEffect transition="out" filter="circle(out)">
                                      <p:cBhvr>
                                        <p:cTn id="617" dur="2000"/>
                                        <p:tgtEl>
                                          <p:spTgt spid="236"/>
                                        </p:tgtEl>
                                      </p:cBhvr>
                                    </p:animEffect>
                                    <p:set>
                                      <p:cBhvr>
                                        <p:cTn id="618" dur="1" fill="hold">
                                          <p:stCondLst>
                                            <p:cond delay="1999"/>
                                          </p:stCondLst>
                                        </p:cTn>
                                        <p:tgtEl>
                                          <p:spTgt spid="236"/>
                                        </p:tgtEl>
                                        <p:attrNameLst>
                                          <p:attrName>style.visibility</p:attrName>
                                        </p:attrNameLst>
                                      </p:cBhvr>
                                      <p:to>
                                        <p:strVal val="hidden"/>
                                      </p:to>
                                    </p:set>
                                  </p:childTnLst>
                                </p:cTn>
                              </p:par>
                              <p:par>
                                <p:cTn id="619" presetID="6" presetClass="exit" presetSubtype="32" fill="hold" grpId="1" nodeType="withEffect">
                                  <p:stCondLst>
                                    <p:cond delay="0"/>
                                  </p:stCondLst>
                                  <p:childTnLst>
                                    <p:animEffect transition="out" filter="circle(out)">
                                      <p:cBhvr>
                                        <p:cTn id="620" dur="2000"/>
                                        <p:tgtEl>
                                          <p:spTgt spid="237"/>
                                        </p:tgtEl>
                                      </p:cBhvr>
                                    </p:animEffect>
                                    <p:set>
                                      <p:cBhvr>
                                        <p:cTn id="621" dur="1" fill="hold">
                                          <p:stCondLst>
                                            <p:cond delay="1999"/>
                                          </p:stCondLst>
                                        </p:cTn>
                                        <p:tgtEl>
                                          <p:spTgt spid="237"/>
                                        </p:tgtEl>
                                        <p:attrNameLst>
                                          <p:attrName>style.visibility</p:attrName>
                                        </p:attrNameLst>
                                      </p:cBhvr>
                                      <p:to>
                                        <p:strVal val="hidden"/>
                                      </p:to>
                                    </p:set>
                                  </p:childTnLst>
                                </p:cTn>
                              </p:par>
                              <p:par>
                                <p:cTn id="622" presetID="6" presetClass="exit" presetSubtype="32" fill="hold" grpId="1" nodeType="withEffect">
                                  <p:stCondLst>
                                    <p:cond delay="0"/>
                                  </p:stCondLst>
                                  <p:childTnLst>
                                    <p:animEffect transition="out" filter="circle(out)">
                                      <p:cBhvr>
                                        <p:cTn id="623" dur="2000"/>
                                        <p:tgtEl>
                                          <p:spTgt spid="238"/>
                                        </p:tgtEl>
                                      </p:cBhvr>
                                    </p:animEffect>
                                    <p:set>
                                      <p:cBhvr>
                                        <p:cTn id="624" dur="1" fill="hold">
                                          <p:stCondLst>
                                            <p:cond delay="1999"/>
                                          </p:stCondLst>
                                        </p:cTn>
                                        <p:tgtEl>
                                          <p:spTgt spid="238"/>
                                        </p:tgtEl>
                                        <p:attrNameLst>
                                          <p:attrName>style.visibility</p:attrName>
                                        </p:attrNameLst>
                                      </p:cBhvr>
                                      <p:to>
                                        <p:strVal val="hidden"/>
                                      </p:to>
                                    </p:set>
                                  </p:childTnLst>
                                </p:cTn>
                              </p:par>
                              <p:par>
                                <p:cTn id="625" presetID="6" presetClass="exit" presetSubtype="32" fill="hold" grpId="1" nodeType="withEffect">
                                  <p:stCondLst>
                                    <p:cond delay="0"/>
                                  </p:stCondLst>
                                  <p:childTnLst>
                                    <p:animEffect transition="out" filter="circle(out)">
                                      <p:cBhvr>
                                        <p:cTn id="626" dur="2000"/>
                                        <p:tgtEl>
                                          <p:spTgt spid="239"/>
                                        </p:tgtEl>
                                      </p:cBhvr>
                                    </p:animEffect>
                                    <p:set>
                                      <p:cBhvr>
                                        <p:cTn id="627" dur="1" fill="hold">
                                          <p:stCondLst>
                                            <p:cond delay="1999"/>
                                          </p:stCondLst>
                                        </p:cTn>
                                        <p:tgtEl>
                                          <p:spTgt spid="239"/>
                                        </p:tgtEl>
                                        <p:attrNameLst>
                                          <p:attrName>style.visibility</p:attrName>
                                        </p:attrNameLst>
                                      </p:cBhvr>
                                      <p:to>
                                        <p:strVal val="hidden"/>
                                      </p:to>
                                    </p:set>
                                  </p:childTnLst>
                                </p:cTn>
                              </p:par>
                              <p:par>
                                <p:cTn id="628" presetID="6" presetClass="exit" presetSubtype="32" fill="hold" grpId="1" nodeType="withEffect">
                                  <p:stCondLst>
                                    <p:cond delay="0"/>
                                  </p:stCondLst>
                                  <p:childTnLst>
                                    <p:animEffect transition="out" filter="circle(out)">
                                      <p:cBhvr>
                                        <p:cTn id="629" dur="2000"/>
                                        <p:tgtEl>
                                          <p:spTgt spid="240"/>
                                        </p:tgtEl>
                                      </p:cBhvr>
                                    </p:animEffect>
                                    <p:set>
                                      <p:cBhvr>
                                        <p:cTn id="630" dur="1" fill="hold">
                                          <p:stCondLst>
                                            <p:cond delay="1999"/>
                                          </p:stCondLst>
                                        </p:cTn>
                                        <p:tgtEl>
                                          <p:spTgt spid="240"/>
                                        </p:tgtEl>
                                        <p:attrNameLst>
                                          <p:attrName>style.visibility</p:attrName>
                                        </p:attrNameLst>
                                      </p:cBhvr>
                                      <p:to>
                                        <p:strVal val="hidden"/>
                                      </p:to>
                                    </p:set>
                                  </p:childTnLst>
                                </p:cTn>
                              </p:par>
                              <p:par>
                                <p:cTn id="631" presetID="6" presetClass="exit" presetSubtype="32" fill="hold" grpId="1" nodeType="withEffect">
                                  <p:stCondLst>
                                    <p:cond delay="0"/>
                                  </p:stCondLst>
                                  <p:childTnLst>
                                    <p:animEffect transition="out" filter="circle(out)">
                                      <p:cBhvr>
                                        <p:cTn id="632" dur="2000"/>
                                        <p:tgtEl>
                                          <p:spTgt spid="247"/>
                                        </p:tgtEl>
                                      </p:cBhvr>
                                    </p:animEffect>
                                    <p:set>
                                      <p:cBhvr>
                                        <p:cTn id="633" dur="1" fill="hold">
                                          <p:stCondLst>
                                            <p:cond delay="1999"/>
                                          </p:stCondLst>
                                        </p:cTn>
                                        <p:tgtEl>
                                          <p:spTgt spid="247"/>
                                        </p:tgtEl>
                                        <p:attrNameLst>
                                          <p:attrName>style.visibility</p:attrName>
                                        </p:attrNameLst>
                                      </p:cBhvr>
                                      <p:to>
                                        <p:strVal val="hidden"/>
                                      </p:to>
                                    </p:set>
                                  </p:childTnLst>
                                </p:cTn>
                              </p:par>
                            </p:childTnLst>
                          </p:cTn>
                        </p:par>
                      </p:childTnLst>
                    </p:cTn>
                  </p:par>
                </p:childTnLst>
              </p:cTn>
              <p:nextCondLst>
                <p:cond evt="onClick" delay="0">
                  <p:tgtEl>
                    <p:spTgt spid="62"/>
                  </p:tgtEl>
                </p:cond>
              </p:nextCondLst>
            </p:seq>
          </p:childTnLst>
        </p:cTn>
      </p:par>
    </p:tnLst>
    <p:bldLst>
      <p:bldP spid="3" grpId="0" animBg="1"/>
      <p:bldP spid="3" grpId="1" animBg="1"/>
      <p:bldP spid="95" grpId="0" animBg="1"/>
      <p:bldP spid="95" grpId="1" animBg="1"/>
      <p:bldP spid="99" grpId="0" animBg="1"/>
      <p:bldP spid="99" grpId="1" animBg="1"/>
      <p:bldP spid="100" grpId="0" animBg="1"/>
      <p:bldP spid="100" grpId="1" animBg="1"/>
      <p:bldP spid="101" grpId="0" animBg="1"/>
      <p:bldP spid="101" grpId="1" animBg="1"/>
      <p:bldP spid="102" grpId="0" animBg="1"/>
      <p:bldP spid="102" grpId="1" animBg="1"/>
      <p:bldP spid="103" grpId="0" animBg="1"/>
      <p:bldP spid="103" grpId="1" animBg="1"/>
      <p:bldP spid="104" grpId="0" animBg="1"/>
      <p:bldP spid="104" grpId="1" animBg="1"/>
      <p:bldP spid="139" grpId="0" animBg="1"/>
      <p:bldP spid="139" grpId="1" animBg="1"/>
      <p:bldP spid="140" grpId="0" animBg="1"/>
      <p:bldP spid="140" grpId="1" animBg="1"/>
      <p:bldP spid="141" grpId="0" animBg="1"/>
      <p:bldP spid="141" grpId="1" animBg="1"/>
      <p:bldP spid="142" grpId="0" animBg="1"/>
      <p:bldP spid="142" grpId="1" animBg="1"/>
      <p:bldP spid="143" grpId="0" animBg="1"/>
      <p:bldP spid="143" grpId="1" animBg="1"/>
      <p:bldP spid="144" grpId="0" animBg="1"/>
      <p:bldP spid="144" grpId="1" animBg="1"/>
      <p:bldP spid="168" grpId="0" animBg="1"/>
      <p:bldP spid="168" grpId="1" animBg="1"/>
      <p:bldP spid="171" grpId="0" animBg="1"/>
      <p:bldP spid="171" grpId="1" animBg="1"/>
      <p:bldP spid="174" grpId="0" animBg="1"/>
      <p:bldP spid="174" grpId="1" animBg="1"/>
      <p:bldP spid="176" grpId="0" animBg="1"/>
      <p:bldP spid="176" grpId="1" animBg="1"/>
      <p:bldP spid="177" grpId="0" animBg="1"/>
      <p:bldP spid="177" grpId="1" animBg="1"/>
      <p:bldP spid="178" grpId="0" animBg="1"/>
      <p:bldP spid="178" grpId="1" animBg="1"/>
      <p:bldP spid="179" grpId="0" animBg="1"/>
      <p:bldP spid="179" grpId="1" animBg="1"/>
      <p:bldP spid="180" grpId="0" animBg="1"/>
      <p:bldP spid="180" grpId="1" animBg="1"/>
      <p:bldP spid="181" grpId="0" animBg="1"/>
      <p:bldP spid="181" grpId="1" animBg="1"/>
      <p:bldP spid="182" grpId="0" animBg="1"/>
      <p:bldP spid="182" grpId="1" animBg="1"/>
      <p:bldP spid="183" grpId="0" animBg="1"/>
      <p:bldP spid="183" grpId="1" animBg="1"/>
      <p:bldP spid="184" grpId="0" animBg="1"/>
      <p:bldP spid="184" grpId="1" animBg="1"/>
      <p:bldP spid="185" grpId="0" animBg="1"/>
      <p:bldP spid="185" grpId="1" animBg="1"/>
      <p:bldP spid="186" grpId="0" animBg="1"/>
      <p:bldP spid="186" grpId="1" animBg="1"/>
      <p:bldP spid="187" grpId="0" animBg="1"/>
      <p:bldP spid="187" grpId="1" animBg="1"/>
      <p:bldP spid="189" grpId="0" animBg="1"/>
      <p:bldP spid="189" grpId="1" animBg="1"/>
      <p:bldP spid="190" grpId="0" animBg="1"/>
      <p:bldP spid="190" grpId="1" animBg="1"/>
      <p:bldP spid="191" grpId="0" animBg="1"/>
      <p:bldP spid="191" grpId="1" animBg="1"/>
      <p:bldP spid="192" grpId="0" animBg="1"/>
      <p:bldP spid="192" grpId="1" animBg="1"/>
      <p:bldP spid="193" grpId="0" animBg="1"/>
      <p:bldP spid="193" grpId="1" animBg="1"/>
      <p:bldP spid="194" grpId="0" animBg="1"/>
      <p:bldP spid="194" grpId="1" animBg="1"/>
      <p:bldP spid="195" grpId="0" animBg="1"/>
      <p:bldP spid="195" grpId="1" animBg="1"/>
      <p:bldP spid="196" grpId="0" animBg="1"/>
      <p:bldP spid="196" grpId="1" animBg="1"/>
      <p:bldP spid="197" grpId="0" animBg="1"/>
      <p:bldP spid="197" grpId="1" animBg="1"/>
      <p:bldP spid="198" grpId="0" animBg="1"/>
      <p:bldP spid="198" grpId="1" animBg="1"/>
      <p:bldP spid="199" grpId="0" animBg="1"/>
      <p:bldP spid="199" grpId="1" animBg="1"/>
      <p:bldP spid="200" grpId="0" animBg="1"/>
      <p:bldP spid="200" grpId="1" animBg="1"/>
      <p:bldP spid="201" grpId="0" animBg="1"/>
      <p:bldP spid="201" grpId="1" animBg="1"/>
      <p:bldP spid="202" grpId="0" animBg="1"/>
      <p:bldP spid="202" grpId="1" animBg="1"/>
      <p:bldP spid="203" grpId="0" animBg="1"/>
      <p:bldP spid="203" grpId="1" animBg="1"/>
      <p:bldP spid="204" grpId="0" animBg="1"/>
      <p:bldP spid="204" grpId="1" animBg="1"/>
      <p:bldP spid="205" grpId="0" animBg="1"/>
      <p:bldP spid="205" grpId="1" animBg="1"/>
      <p:bldP spid="206" grpId="0" animBg="1"/>
      <p:bldP spid="206" grpId="1" animBg="1"/>
      <p:bldP spid="207" grpId="0" animBg="1"/>
      <p:bldP spid="207" grpId="1" animBg="1"/>
      <p:bldP spid="208" grpId="0" animBg="1"/>
      <p:bldP spid="208" grpId="1" animBg="1"/>
      <p:bldP spid="209" grpId="0" animBg="1"/>
      <p:bldP spid="209" grpId="1" animBg="1"/>
      <p:bldP spid="210" grpId="0" animBg="1"/>
      <p:bldP spid="210" grpId="1" animBg="1"/>
      <p:bldP spid="211" grpId="0" animBg="1"/>
      <p:bldP spid="211" grpId="1" animBg="1"/>
      <p:bldP spid="212" grpId="0" animBg="1"/>
      <p:bldP spid="212" grpId="1" animBg="1"/>
      <p:bldP spid="226" grpId="0" animBg="1"/>
      <p:bldP spid="226" grpId="1" animBg="1"/>
      <p:bldP spid="227" grpId="0" animBg="1"/>
      <p:bldP spid="227" grpId="1" animBg="1"/>
      <p:bldP spid="228" grpId="0" animBg="1"/>
      <p:bldP spid="228" grpId="1" animBg="1"/>
      <p:bldP spid="229" grpId="0" animBg="1"/>
      <p:bldP spid="229" grpId="1" animBg="1"/>
      <p:bldP spid="230" grpId="0" animBg="1"/>
      <p:bldP spid="230" grpId="1" animBg="1"/>
      <p:bldP spid="231" grpId="0" animBg="1"/>
      <p:bldP spid="231" grpId="1" animBg="1"/>
      <p:bldP spid="232" grpId="0" animBg="1"/>
      <p:bldP spid="232" grpId="1" animBg="1"/>
      <p:bldP spid="233" grpId="0" animBg="1"/>
      <p:bldP spid="233" grpId="1" animBg="1"/>
      <p:bldP spid="234" grpId="0" animBg="1"/>
      <p:bldP spid="234" grpId="1" animBg="1"/>
      <p:bldP spid="235" grpId="0" animBg="1"/>
      <p:bldP spid="235" grpId="1" animBg="1"/>
      <p:bldP spid="236" grpId="0" animBg="1"/>
      <p:bldP spid="236" grpId="1" animBg="1"/>
      <p:bldP spid="237" grpId="0" animBg="1"/>
      <p:bldP spid="237" grpId="1" animBg="1"/>
      <p:bldP spid="238" grpId="0" animBg="1"/>
      <p:bldP spid="238" grpId="1" animBg="1"/>
      <p:bldP spid="239" grpId="0" animBg="1"/>
      <p:bldP spid="239" grpId="1" animBg="1"/>
      <p:bldP spid="240" grpId="0" animBg="1"/>
      <p:bldP spid="240" grpId="1" animBg="1"/>
      <p:bldP spid="4" grpId="0" animBg="1"/>
      <p:bldP spid="4" grpId="1" animBg="1"/>
      <p:bldP spid="241" grpId="0" animBg="1"/>
      <p:bldP spid="241" grpId="1" animBg="1"/>
      <p:bldP spid="242" grpId="0" animBg="1"/>
      <p:bldP spid="242" grpId="1" animBg="1"/>
      <p:bldP spid="243" grpId="0" animBg="1"/>
      <p:bldP spid="243" grpId="1" animBg="1"/>
      <p:bldP spid="244" grpId="0" animBg="1"/>
      <p:bldP spid="244" grpId="1" animBg="1"/>
      <p:bldP spid="245" grpId="0" animBg="1"/>
      <p:bldP spid="245" grpId="1" animBg="1"/>
      <p:bldP spid="246" grpId="0" animBg="1"/>
      <p:bldP spid="246" grpId="1" animBg="1"/>
      <p:bldP spid="247" grpId="0" animBg="1"/>
      <p:bldP spid="247" grpId="1"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475E11-7312-47AE-B3B7-E336A0A938D3}"/>
              </a:ext>
            </a:extLst>
          </p:cNvPr>
          <p:cNvSpPr>
            <a:spLocks noGrp="1"/>
          </p:cNvSpPr>
          <p:nvPr>
            <p:ph type="title"/>
          </p:nvPr>
        </p:nvSpPr>
        <p:spPr/>
        <p:txBody>
          <a:bodyPr/>
          <a:lstStyle/>
          <a:p>
            <a:endParaRPr lang="vi-VN"/>
          </a:p>
        </p:txBody>
      </p:sp>
      <p:sp>
        <p:nvSpPr>
          <p:cNvPr id="4" name="Content Placeholder 3">
            <a:extLst>
              <a:ext uri="{FF2B5EF4-FFF2-40B4-BE49-F238E27FC236}">
                <a16:creationId xmlns:a16="http://schemas.microsoft.com/office/drawing/2014/main" id="{C0DDCC8D-96FA-44B3-9A3B-2B73422252DF}"/>
              </a:ext>
            </a:extLst>
          </p:cNvPr>
          <p:cNvSpPr>
            <a:spLocks noGrp="1"/>
          </p:cNvSpPr>
          <p:nvPr>
            <p:ph idx="1"/>
          </p:nvPr>
        </p:nvSpPr>
        <p:spPr/>
        <p:txBody>
          <a:bodyPr/>
          <a:lstStyle/>
          <a:p>
            <a:endParaRPr lang="vi-VN"/>
          </a:p>
        </p:txBody>
      </p:sp>
      <p:pic>
        <p:nvPicPr>
          <p:cNvPr id="1026" name="Picture 2" descr="Kết quả hình ảnh cho chúa nhật 2 thường niên năm a">
            <a:extLst>
              <a:ext uri="{FF2B5EF4-FFF2-40B4-BE49-F238E27FC236}">
                <a16:creationId xmlns:a16="http://schemas.microsoft.com/office/drawing/2014/main" id="{C61CEFEF-0D56-428F-AF7B-8A4F767FD71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12192000" cy="75057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188151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CEC4302E-0BCF-436A-9678-9D20196DF0C8}"/>
              </a:ext>
            </a:extLst>
          </p:cNvPr>
          <p:cNvGraphicFramePr>
            <a:graphicFrameLocks noGrp="1"/>
          </p:cNvGraphicFramePr>
          <p:nvPr>
            <p:extLst>
              <p:ext uri="{D42A27DB-BD31-4B8C-83A1-F6EECF244321}">
                <p14:modId xmlns:p14="http://schemas.microsoft.com/office/powerpoint/2010/main" val="2717045257"/>
              </p:ext>
            </p:extLst>
          </p:nvPr>
        </p:nvGraphicFramePr>
        <p:xfrm>
          <a:off x="0" y="0"/>
          <a:ext cx="12191998" cy="6858000"/>
        </p:xfrm>
        <a:graphic>
          <a:graphicData uri="http://schemas.openxmlformats.org/drawingml/2006/table">
            <a:tbl>
              <a:tblPr firstRow="1" bandRow="1">
                <a:tableStyleId>{5940675A-B579-460E-94D1-54222C63F5DA}</a:tableStyleId>
              </a:tblPr>
              <a:tblGrid>
                <a:gridCol w="870857">
                  <a:extLst>
                    <a:ext uri="{9D8B030D-6E8A-4147-A177-3AD203B41FA5}">
                      <a16:colId xmlns:a16="http://schemas.microsoft.com/office/drawing/2014/main" val="1477678043"/>
                    </a:ext>
                  </a:extLst>
                </a:gridCol>
                <a:gridCol w="870857">
                  <a:extLst>
                    <a:ext uri="{9D8B030D-6E8A-4147-A177-3AD203B41FA5}">
                      <a16:colId xmlns:a16="http://schemas.microsoft.com/office/drawing/2014/main" val="2356153170"/>
                    </a:ext>
                  </a:extLst>
                </a:gridCol>
                <a:gridCol w="870857">
                  <a:extLst>
                    <a:ext uri="{9D8B030D-6E8A-4147-A177-3AD203B41FA5}">
                      <a16:colId xmlns:a16="http://schemas.microsoft.com/office/drawing/2014/main" val="535985818"/>
                    </a:ext>
                  </a:extLst>
                </a:gridCol>
                <a:gridCol w="870857">
                  <a:extLst>
                    <a:ext uri="{9D8B030D-6E8A-4147-A177-3AD203B41FA5}">
                      <a16:colId xmlns:a16="http://schemas.microsoft.com/office/drawing/2014/main" val="1743134784"/>
                    </a:ext>
                  </a:extLst>
                </a:gridCol>
                <a:gridCol w="870857">
                  <a:extLst>
                    <a:ext uri="{9D8B030D-6E8A-4147-A177-3AD203B41FA5}">
                      <a16:colId xmlns:a16="http://schemas.microsoft.com/office/drawing/2014/main" val="4137164561"/>
                    </a:ext>
                  </a:extLst>
                </a:gridCol>
                <a:gridCol w="870857">
                  <a:extLst>
                    <a:ext uri="{9D8B030D-6E8A-4147-A177-3AD203B41FA5}">
                      <a16:colId xmlns:a16="http://schemas.microsoft.com/office/drawing/2014/main" val="3948434602"/>
                    </a:ext>
                  </a:extLst>
                </a:gridCol>
                <a:gridCol w="870857">
                  <a:extLst>
                    <a:ext uri="{9D8B030D-6E8A-4147-A177-3AD203B41FA5}">
                      <a16:colId xmlns:a16="http://schemas.microsoft.com/office/drawing/2014/main" val="2886751452"/>
                    </a:ext>
                  </a:extLst>
                </a:gridCol>
                <a:gridCol w="870857">
                  <a:extLst>
                    <a:ext uri="{9D8B030D-6E8A-4147-A177-3AD203B41FA5}">
                      <a16:colId xmlns:a16="http://schemas.microsoft.com/office/drawing/2014/main" val="532594679"/>
                    </a:ext>
                  </a:extLst>
                </a:gridCol>
                <a:gridCol w="870857">
                  <a:extLst>
                    <a:ext uri="{9D8B030D-6E8A-4147-A177-3AD203B41FA5}">
                      <a16:colId xmlns:a16="http://schemas.microsoft.com/office/drawing/2014/main" val="3665494410"/>
                    </a:ext>
                  </a:extLst>
                </a:gridCol>
                <a:gridCol w="870857">
                  <a:extLst>
                    <a:ext uri="{9D8B030D-6E8A-4147-A177-3AD203B41FA5}">
                      <a16:colId xmlns:a16="http://schemas.microsoft.com/office/drawing/2014/main" val="1021267771"/>
                    </a:ext>
                  </a:extLst>
                </a:gridCol>
                <a:gridCol w="870857">
                  <a:extLst>
                    <a:ext uri="{9D8B030D-6E8A-4147-A177-3AD203B41FA5}">
                      <a16:colId xmlns:a16="http://schemas.microsoft.com/office/drawing/2014/main" val="546129632"/>
                    </a:ext>
                  </a:extLst>
                </a:gridCol>
                <a:gridCol w="870857">
                  <a:extLst>
                    <a:ext uri="{9D8B030D-6E8A-4147-A177-3AD203B41FA5}">
                      <a16:colId xmlns:a16="http://schemas.microsoft.com/office/drawing/2014/main" val="4006144611"/>
                    </a:ext>
                  </a:extLst>
                </a:gridCol>
                <a:gridCol w="870857">
                  <a:extLst>
                    <a:ext uri="{9D8B030D-6E8A-4147-A177-3AD203B41FA5}">
                      <a16:colId xmlns:a16="http://schemas.microsoft.com/office/drawing/2014/main" val="2164045874"/>
                    </a:ext>
                  </a:extLst>
                </a:gridCol>
                <a:gridCol w="870857">
                  <a:extLst>
                    <a:ext uri="{9D8B030D-6E8A-4147-A177-3AD203B41FA5}">
                      <a16:colId xmlns:a16="http://schemas.microsoft.com/office/drawing/2014/main" val="3372940700"/>
                    </a:ext>
                  </a:extLst>
                </a:gridCol>
              </a:tblGrid>
              <a:tr h="857250">
                <a:tc>
                  <a:txBody>
                    <a:bodyPr/>
                    <a:lstStyle/>
                    <a:p>
                      <a:pPr algn="ctr"/>
                      <a:endParaRPr lang="en-US" sz="3600" b="1">
                        <a:latin typeface="Tahoma" panose="020B0604030504040204" pitchFamily="34" charset="0"/>
                        <a:cs typeface="Tahoma" panose="020B060403050404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3600" b="1">
                        <a:latin typeface="Tahoma" panose="020B0604030504040204" pitchFamily="34" charset="0"/>
                        <a:cs typeface="Tahoma" panose="020B060403050404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3600" b="1">
                        <a:latin typeface="Tahoma" panose="020B0604030504040204" pitchFamily="34" charset="0"/>
                        <a:cs typeface="Tahoma" panose="020B060403050404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3600" b="1">
                        <a:latin typeface="Tahoma" panose="020B0604030504040204" pitchFamily="34" charset="0"/>
                        <a:cs typeface="Tahoma" panose="020B0604030504040204" pitchFamily="34" charset="0"/>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3600" b="1">
                          <a:latin typeface="Tahoma" panose="020B0604030504040204" pitchFamily="34" charset="0"/>
                          <a:cs typeface="Tahoma" panose="020B0604030504040204" pitchFamily="34" charset="0"/>
                        </a:rPr>
                        <a:t>Đ</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latin typeface="Tahoma" panose="020B0604030504040204" pitchFamily="34" charset="0"/>
                          <a:cs typeface="Tahoma" panose="020B0604030504040204" pitchFamily="34" charset="0"/>
                        </a:rPr>
                        <a:t>Ứ</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4800" b="1">
                          <a:latin typeface="Tahoma" panose="020B0604030504040204" pitchFamily="34" charset="0"/>
                          <a:cs typeface="Tahoma" panose="020B0604030504040204" pitchFamily="34" charset="0"/>
                        </a:rPr>
                        <a:t>C</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0000"/>
                    </a:solidFill>
                  </a:tcPr>
                </a:tc>
                <a:tc>
                  <a:txBody>
                    <a:bodyPr/>
                    <a:lstStyle/>
                    <a:p>
                      <a:pPr algn="ctr"/>
                      <a:r>
                        <a:rPr lang="en-US" sz="3600" b="1">
                          <a:latin typeface="Tahoma" panose="020B0604030504040204" pitchFamily="34" charset="0"/>
                          <a:cs typeface="Tahoma" panose="020B0604030504040204" pitchFamily="34" charset="0"/>
                        </a:rPr>
                        <a:t>G</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latin typeface="Tahoma" panose="020B0604030504040204" pitchFamily="34" charset="0"/>
                          <a:cs typeface="Tahoma" panose="020B0604030504040204" pitchFamily="34" charset="0"/>
                        </a:rPr>
                        <a:t>I</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latin typeface="Tahoma" panose="020B0604030504040204" pitchFamily="34" charset="0"/>
                          <a:cs typeface="Tahoma" panose="020B0604030504040204" pitchFamily="34" charset="0"/>
                        </a:rPr>
                        <a:t>Ê</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latin typeface="Tahoma" panose="020B0604030504040204" pitchFamily="34" charset="0"/>
                          <a:cs typeface="Tahoma" panose="020B0604030504040204" pitchFamily="34" charset="0"/>
                        </a:rPr>
                        <a:t>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latin typeface="Tahoma" panose="020B0604030504040204" pitchFamily="34" charset="0"/>
                          <a:cs typeface="Tahoma" panose="020B0604030504040204" pitchFamily="34" charset="0"/>
                        </a:rPr>
                        <a:t>U</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endParaRPr lang="en-US" sz="3600" b="1">
                        <a:latin typeface="Tahoma" panose="020B0604030504040204" pitchFamily="34" charset="0"/>
                        <a:cs typeface="Tahom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3600" b="1">
                        <a:latin typeface="Tahoma" panose="020B0604030504040204" pitchFamily="34" charset="0"/>
                        <a:cs typeface="Tahoma" panose="020B060403050404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36462875"/>
                  </a:ext>
                </a:extLst>
              </a:tr>
              <a:tr h="857250">
                <a:tc>
                  <a:txBody>
                    <a:bodyPr/>
                    <a:lstStyle/>
                    <a:p>
                      <a:pPr algn="ctr"/>
                      <a:endParaRPr lang="en-US" sz="3600" b="1">
                        <a:latin typeface="Tahoma" panose="020B0604030504040204" pitchFamily="34" charset="0"/>
                        <a:cs typeface="Tahoma" panose="020B060403050404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3600" b="1">
                        <a:latin typeface="Tahoma" panose="020B0604030504040204" pitchFamily="34" charset="0"/>
                        <a:cs typeface="Tahoma" panose="020B060403050404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3600" b="1">
                        <a:latin typeface="Tahoma" panose="020B0604030504040204" pitchFamily="34" charset="0"/>
                        <a:cs typeface="Tahoma" panose="020B060403050404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3600" b="1">
                        <a:latin typeface="Tahoma" panose="020B0604030504040204" pitchFamily="34" charset="0"/>
                        <a:cs typeface="Tahoma" panose="020B0604030504040204" pitchFamily="34" charset="0"/>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3600" b="1">
                          <a:latin typeface="Tahoma" panose="020B0604030504040204" pitchFamily="34" charset="0"/>
                          <a:cs typeface="Tahoma" panose="020B0604030504040204" pitchFamily="34" charset="0"/>
                        </a:rPr>
                        <a:t>G</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latin typeface="Tahoma" panose="020B0604030504040204" pitchFamily="34" charset="0"/>
                          <a:cs typeface="Tahoma" panose="020B0604030504040204" pitchFamily="34" charset="0"/>
                        </a:rPr>
                        <a:t>I</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4800" b="1">
                          <a:latin typeface="Tahoma" panose="020B0604030504040204" pitchFamily="34" charset="0"/>
                          <a:cs typeface="Tahoma" panose="020B0604030504040204" pitchFamily="34" charset="0"/>
                        </a:rPr>
                        <a:t>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0000"/>
                    </a:solidFill>
                  </a:tcPr>
                </a:tc>
                <a:tc>
                  <a:txBody>
                    <a:bodyPr/>
                    <a:lstStyle/>
                    <a:p>
                      <a:pPr algn="ctr"/>
                      <a:r>
                        <a:rPr lang="en-US" sz="3600" b="1">
                          <a:latin typeface="Tahoma" panose="020B0604030504040204" pitchFamily="34" charset="0"/>
                          <a:cs typeface="Tahoma" panose="020B0604030504040204" pitchFamily="34" charset="0"/>
                        </a:rPr>
                        <a:t>A</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latin typeface="Tahoma" panose="020B0604030504040204" pitchFamily="34" charset="0"/>
                          <a:cs typeface="Tahoma" panose="020B0604030504040204" pitchFamily="34" charset="0"/>
                        </a:rPr>
                        <a:t>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endParaRPr lang="en-US" sz="3600" b="1">
                        <a:latin typeface="Tahoma" panose="020B0604030504040204" pitchFamily="34" charset="0"/>
                        <a:cs typeface="Tahom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3600" b="1">
                        <a:latin typeface="Tahoma" panose="020B0604030504040204" pitchFamily="34" charset="0"/>
                        <a:cs typeface="Tahoma" panose="020B060403050404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3600" b="1">
                        <a:latin typeface="Tahoma" panose="020B0604030504040204" pitchFamily="34" charset="0"/>
                        <a:cs typeface="Tahoma" panose="020B060403050404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3600" b="1">
                        <a:latin typeface="Tahoma" panose="020B0604030504040204" pitchFamily="34" charset="0"/>
                        <a:cs typeface="Tahoma" panose="020B060403050404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3600" b="1">
                        <a:latin typeface="Tahoma" panose="020B0604030504040204" pitchFamily="34" charset="0"/>
                        <a:cs typeface="Tahoma" panose="020B060403050404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46443813"/>
                  </a:ext>
                </a:extLst>
              </a:tr>
              <a:tr h="857250">
                <a:tc>
                  <a:txBody>
                    <a:bodyPr/>
                    <a:lstStyle/>
                    <a:p>
                      <a:pPr algn="ctr"/>
                      <a:endParaRPr lang="en-US" sz="3600" b="1">
                        <a:latin typeface="Tahoma" panose="020B0604030504040204" pitchFamily="34" charset="0"/>
                        <a:cs typeface="Tahoma" panose="020B060403050404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3600" b="1">
                        <a:latin typeface="Tahoma" panose="020B0604030504040204" pitchFamily="34" charset="0"/>
                        <a:cs typeface="Tahoma" panose="020B060403050404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3600" b="1">
                        <a:latin typeface="Tahoma" panose="020B0604030504040204" pitchFamily="34" charset="0"/>
                        <a:cs typeface="Tahoma" panose="020B0604030504040204" pitchFamily="34" charset="0"/>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3600" b="1">
                          <a:latin typeface="Tahoma" panose="020B0604030504040204" pitchFamily="34" charset="0"/>
                          <a:cs typeface="Tahoma" panose="020B0604030504040204" pitchFamily="34" charset="0"/>
                        </a:rPr>
                        <a:t>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latin typeface="Tahoma" panose="020B0604030504040204" pitchFamily="34" charset="0"/>
                          <a:cs typeface="Tahoma" panose="020B0604030504040204" pitchFamily="34" charset="0"/>
                        </a:rPr>
                        <a:t>H</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latin typeface="Tahoma" panose="020B0604030504040204" pitchFamily="34" charset="0"/>
                          <a:cs typeface="Tahoma" panose="020B0604030504040204" pitchFamily="34" charset="0"/>
                        </a:rPr>
                        <a:t>Ầ</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4800" b="1">
                          <a:latin typeface="Tahoma" panose="020B0604030504040204" pitchFamily="34" charset="0"/>
                          <a:cs typeface="Tahoma" panose="020B0604030504040204" pitchFamily="34" charset="0"/>
                        </a:rPr>
                        <a:t>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0000"/>
                    </a:solidFill>
                  </a:tcPr>
                </a:tc>
                <a:tc>
                  <a:txBody>
                    <a:bodyPr/>
                    <a:lstStyle/>
                    <a:p>
                      <a:pPr algn="ctr"/>
                      <a:r>
                        <a:rPr lang="en-US" sz="3600" b="1">
                          <a:latin typeface="Tahoma" panose="020B0604030504040204" pitchFamily="34" charset="0"/>
                          <a:cs typeface="Tahoma" panose="020B0604030504040204" pitchFamily="34" charset="0"/>
                        </a:rPr>
                        <a:t>K</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latin typeface="Tahoma" panose="020B0604030504040204" pitchFamily="34" charset="0"/>
                          <a:cs typeface="Tahoma" panose="020B0604030504040204" pitchFamily="34" charset="0"/>
                        </a:rPr>
                        <a:t>H</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latin typeface="Tahoma" panose="020B0604030504040204" pitchFamily="34" charset="0"/>
                          <a:cs typeface="Tahoma" panose="020B0604030504040204" pitchFamily="34" charset="0"/>
                        </a:rPr>
                        <a:t>Í</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endParaRPr lang="en-US" sz="3600" b="1">
                        <a:latin typeface="Tahoma" panose="020B0604030504040204" pitchFamily="34" charset="0"/>
                        <a:cs typeface="Tahom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3600" b="1">
                        <a:latin typeface="Tahoma" panose="020B0604030504040204" pitchFamily="34" charset="0"/>
                        <a:cs typeface="Tahoma" panose="020B060403050404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3600" b="1">
                        <a:latin typeface="Tahoma" panose="020B0604030504040204" pitchFamily="34" charset="0"/>
                        <a:cs typeface="Tahoma" panose="020B060403050404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3600" b="1">
                        <a:latin typeface="Tahoma" panose="020B0604030504040204" pitchFamily="34" charset="0"/>
                        <a:cs typeface="Tahoma" panose="020B060403050404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90960030"/>
                  </a:ext>
                </a:extLst>
              </a:tr>
              <a:tr h="857250">
                <a:tc>
                  <a:txBody>
                    <a:bodyPr/>
                    <a:lstStyle/>
                    <a:p>
                      <a:pPr algn="ctr"/>
                      <a:endParaRPr lang="en-US" sz="3600" b="1">
                        <a:latin typeface="Tahoma" panose="020B0604030504040204" pitchFamily="34" charset="0"/>
                        <a:cs typeface="Tahoma" panose="020B0604030504040204" pitchFamily="34" charset="0"/>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3600" b="1">
                          <a:latin typeface="Tahoma" panose="020B0604030504040204" pitchFamily="34" charset="0"/>
                          <a:cs typeface="Tahoma" panose="020B0604030504040204" pitchFamily="34" charset="0"/>
                        </a:rPr>
                        <a:t>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latin typeface="Tahoma" panose="020B0604030504040204" pitchFamily="34" charset="0"/>
                          <a:cs typeface="Tahoma" panose="020B0604030504040204" pitchFamily="34" charset="0"/>
                        </a:rPr>
                        <a:t>U</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latin typeface="Tahoma" panose="020B0604030504040204" pitchFamily="34" charset="0"/>
                          <a:cs typeface="Tahoma" panose="020B0604030504040204" pitchFamily="34" charset="0"/>
                        </a:rPr>
                        <a:t>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latin typeface="Tahoma" panose="020B0604030504040204" pitchFamily="34" charset="0"/>
                          <a:cs typeface="Tahoma" panose="020B0604030504040204" pitchFamily="34" charset="0"/>
                        </a:rPr>
                        <a:t>Ể</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latin typeface="Tahoma" panose="020B0604030504040204" pitchFamily="34" charset="0"/>
                          <a:cs typeface="Tahoma" panose="020B0604030504040204" pitchFamily="34" charset="0"/>
                        </a:rPr>
                        <a:t>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4800" b="1">
                          <a:latin typeface="Tahoma" panose="020B0604030504040204" pitchFamily="34" charset="0"/>
                          <a:cs typeface="Tahoma" panose="020B0604030504040204" pitchFamily="34" charset="0"/>
                        </a:rPr>
                        <a:t>C</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0000"/>
                    </a:solidFill>
                  </a:tcPr>
                </a:tc>
                <a:tc>
                  <a:txBody>
                    <a:bodyPr/>
                    <a:lstStyle/>
                    <a:p>
                      <a:pPr algn="ctr"/>
                      <a:r>
                        <a:rPr lang="en-US" sz="3600" b="1">
                          <a:latin typeface="Tahoma" panose="020B0604030504040204" pitchFamily="34" charset="0"/>
                          <a:cs typeface="Tahoma" panose="020B0604030504040204" pitchFamily="34" charset="0"/>
                        </a:rPr>
                        <a:t>H</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latin typeface="Tahoma" panose="020B0604030504040204" pitchFamily="34" charset="0"/>
                          <a:cs typeface="Tahoma" panose="020B0604030504040204" pitchFamily="34" charset="0"/>
                        </a:rPr>
                        <a:t>Ọ</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latin typeface="Tahoma" panose="020B0604030504040204" pitchFamily="34" charset="0"/>
                          <a:cs typeface="Tahoma" panose="020B0604030504040204" pitchFamily="34" charset="0"/>
                        </a:rPr>
                        <a:t>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endParaRPr lang="en-US" sz="3600" b="1">
                        <a:latin typeface="Tahoma" panose="020B0604030504040204" pitchFamily="34" charset="0"/>
                        <a:cs typeface="Tahom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3600" b="1">
                        <a:latin typeface="Tahoma" panose="020B0604030504040204" pitchFamily="34" charset="0"/>
                        <a:cs typeface="Tahoma" panose="020B060403050404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3600" b="1">
                        <a:latin typeface="Tahoma" panose="020B0604030504040204" pitchFamily="34" charset="0"/>
                        <a:cs typeface="Tahoma" panose="020B060403050404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3600" b="1">
                        <a:latin typeface="Tahoma" panose="020B0604030504040204" pitchFamily="34" charset="0"/>
                        <a:cs typeface="Tahoma" panose="020B060403050404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06703934"/>
                  </a:ext>
                </a:extLst>
              </a:tr>
              <a:tr h="857250">
                <a:tc>
                  <a:txBody>
                    <a:bodyPr/>
                    <a:lstStyle/>
                    <a:p>
                      <a:pPr algn="ctr"/>
                      <a:r>
                        <a:rPr lang="en-US" sz="3600" b="1">
                          <a:latin typeface="Tahoma" panose="020B0604030504040204" pitchFamily="34" charset="0"/>
                          <a:cs typeface="Tahoma" panose="020B0604030504040204" pitchFamily="34" charset="0"/>
                        </a:rPr>
                        <a:t>C</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latin typeface="Tahoma" panose="020B0604030504040204" pitchFamily="34" charset="0"/>
                          <a:cs typeface="Tahoma" panose="020B0604030504040204" pitchFamily="34" charset="0"/>
                        </a:rPr>
                        <a:t>H</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latin typeface="Tahoma" panose="020B0604030504040204" pitchFamily="34" charset="0"/>
                          <a:cs typeface="Tahoma" panose="020B0604030504040204" pitchFamily="34" charset="0"/>
                        </a:rPr>
                        <a:t>I</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latin typeface="Tahoma" panose="020B0604030504040204" pitchFamily="34" charset="0"/>
                          <a:cs typeface="Tahoma" panose="020B0604030504040204" pitchFamily="34" charset="0"/>
                        </a:rPr>
                        <a:t>Ê</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latin typeface="Tahoma" panose="020B0604030504040204" pitchFamily="34" charset="0"/>
                          <a:cs typeface="Tahoma" panose="020B0604030504040204" pitchFamily="34" charset="0"/>
                        </a:rPr>
                        <a:t>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latin typeface="Tahoma" panose="020B0604030504040204" pitchFamily="34" charset="0"/>
                          <a:cs typeface="Tahoma" panose="020B0604030504040204" pitchFamily="34" charset="0"/>
                        </a:rPr>
                        <a:t>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4800" b="1">
                          <a:latin typeface="Tahoma" panose="020B0604030504040204" pitchFamily="34" charset="0"/>
                          <a:cs typeface="Tahoma" panose="020B0604030504040204" pitchFamily="34" charset="0"/>
                        </a:rPr>
                        <a:t>H</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0000"/>
                    </a:solidFill>
                  </a:tcPr>
                </a:tc>
                <a:tc>
                  <a:txBody>
                    <a:bodyPr/>
                    <a:lstStyle/>
                    <a:p>
                      <a:pPr algn="ctr"/>
                      <a:r>
                        <a:rPr lang="en-US" sz="3600" b="1">
                          <a:latin typeface="Tahoma" panose="020B0604030504040204" pitchFamily="34" charset="0"/>
                          <a:cs typeface="Tahoma" panose="020B0604030504040204" pitchFamily="34" charset="0"/>
                        </a:rPr>
                        <a:t>I</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latin typeface="Tahoma" panose="020B0604030504040204" pitchFamily="34" charset="0"/>
                          <a:cs typeface="Tahoma" panose="020B0604030504040204" pitchFamily="34" charset="0"/>
                        </a:rPr>
                        <a:t>Ê</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latin typeface="Tahoma" panose="020B0604030504040204" pitchFamily="34" charset="0"/>
                          <a:cs typeface="Tahoma" panose="020B0604030504040204" pitchFamily="34" charset="0"/>
                        </a:rPr>
                        <a:t>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latin typeface="Tahoma" panose="020B0604030504040204" pitchFamily="34" charset="0"/>
                          <a:cs typeface="Tahoma" panose="020B0604030504040204" pitchFamily="34" charset="0"/>
                        </a:rPr>
                        <a:t>C</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latin typeface="Tahoma" panose="020B0604030504040204" pitchFamily="34" charset="0"/>
                          <a:cs typeface="Tahoma" panose="020B0604030504040204" pitchFamily="34" charset="0"/>
                        </a:rPr>
                        <a:t>H</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latin typeface="Tahoma" panose="020B0604030504040204" pitchFamily="34" charset="0"/>
                          <a:cs typeface="Tahoma" panose="020B0604030504040204" pitchFamily="34" charset="0"/>
                        </a:rPr>
                        <a:t>Ú</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latin typeface="Tahoma" panose="020B0604030504040204" pitchFamily="34" charset="0"/>
                          <a:cs typeface="Tahoma" panose="020B0604030504040204" pitchFamily="34" charset="0"/>
                        </a:rPr>
                        <a:t>A</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extLst>
                  <a:ext uri="{0D108BD9-81ED-4DB2-BD59-A6C34878D82A}">
                    <a16:rowId xmlns:a16="http://schemas.microsoft.com/office/drawing/2014/main" val="179805464"/>
                  </a:ext>
                </a:extLst>
              </a:tr>
              <a:tr h="857250">
                <a:tc>
                  <a:txBody>
                    <a:bodyPr/>
                    <a:lstStyle/>
                    <a:p>
                      <a:pPr algn="ctr"/>
                      <a:endParaRPr lang="en-US" sz="3600" b="1">
                        <a:latin typeface="Tahoma" panose="020B0604030504040204" pitchFamily="34" charset="0"/>
                        <a:cs typeface="Tahoma" panose="020B060403050404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3600" b="1">
                        <a:latin typeface="Tahoma" panose="020B0604030504040204" pitchFamily="34" charset="0"/>
                        <a:cs typeface="Tahoma" panose="020B060403050404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3600" b="1">
                        <a:latin typeface="Tahoma" panose="020B0604030504040204" pitchFamily="34" charset="0"/>
                        <a:cs typeface="Tahoma" panose="020B060403050404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3600" b="1">
                        <a:latin typeface="Tahoma" panose="020B0604030504040204" pitchFamily="34" charset="0"/>
                        <a:cs typeface="Tahoma" panose="020B0604030504040204" pitchFamily="34" charset="0"/>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3600" b="1">
                          <a:latin typeface="Tahoma" panose="020B0604030504040204" pitchFamily="34" charset="0"/>
                          <a:cs typeface="Tahoma" panose="020B0604030504040204" pitchFamily="34" charset="0"/>
                        </a:rPr>
                        <a:t>C</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latin typeface="Tahoma" panose="020B0604030504040204" pitchFamily="34" charset="0"/>
                          <a:cs typeface="Tahoma" panose="020B0604030504040204" pitchFamily="34" charset="0"/>
                        </a:rPr>
                        <a:t>H</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4800" b="1">
                          <a:latin typeface="Tahoma" panose="020B0604030504040204" pitchFamily="34" charset="0"/>
                          <a:cs typeface="Tahoma" panose="020B0604030504040204" pitchFamily="34" charset="0"/>
                        </a:rPr>
                        <a:t>I</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0000"/>
                    </a:solidFill>
                  </a:tcPr>
                </a:tc>
                <a:tc>
                  <a:txBody>
                    <a:bodyPr/>
                    <a:lstStyle/>
                    <a:p>
                      <a:pPr algn="ctr"/>
                      <a:r>
                        <a:rPr lang="en-US" sz="3600" b="1">
                          <a:latin typeface="Tahoma" panose="020B0604030504040204" pitchFamily="34" charset="0"/>
                          <a:cs typeface="Tahoma" panose="020B0604030504040204" pitchFamily="34" charset="0"/>
                        </a:rPr>
                        <a:t>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latin typeface="Tahoma" panose="020B0604030504040204" pitchFamily="34" charset="0"/>
                          <a:cs typeface="Tahoma" panose="020B0604030504040204" pitchFamily="34" charset="0"/>
                        </a:rPr>
                        <a:t>B</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latin typeface="Tahoma" panose="020B0604030504040204" pitchFamily="34" charset="0"/>
                          <a:cs typeface="Tahoma" panose="020B0604030504040204" pitchFamily="34" charset="0"/>
                        </a:rPr>
                        <a:t>Ồ</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latin typeface="Tahoma" panose="020B0604030504040204" pitchFamily="34" charset="0"/>
                          <a:cs typeface="Tahoma" panose="020B0604030504040204" pitchFamily="34" charset="0"/>
                        </a:rPr>
                        <a:t>C</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latin typeface="Tahoma" panose="020B0604030504040204" pitchFamily="34" charset="0"/>
                          <a:cs typeface="Tahoma" panose="020B0604030504040204" pitchFamily="34" charset="0"/>
                        </a:rPr>
                        <a:t>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latin typeface="Tahoma" panose="020B0604030504040204" pitchFamily="34" charset="0"/>
                          <a:cs typeface="Tahoma" panose="020B0604030504040204" pitchFamily="34" charset="0"/>
                        </a:rPr>
                        <a:t>U</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endParaRPr lang="en-US" sz="3600" b="1">
                        <a:latin typeface="Tahoma" panose="020B0604030504040204" pitchFamily="34" charset="0"/>
                        <a:cs typeface="Tahom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97610755"/>
                  </a:ext>
                </a:extLst>
              </a:tr>
              <a:tr h="857250">
                <a:tc>
                  <a:txBody>
                    <a:bodyPr/>
                    <a:lstStyle/>
                    <a:p>
                      <a:pPr algn="ctr"/>
                      <a:endParaRPr lang="en-US" sz="3600" b="1">
                        <a:latin typeface="Tahoma" panose="020B0604030504040204" pitchFamily="34" charset="0"/>
                        <a:cs typeface="Tahoma" panose="020B060403050404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3600" b="1">
                        <a:latin typeface="Tahoma" panose="020B0604030504040204" pitchFamily="34" charset="0"/>
                        <a:cs typeface="Tahoma" panose="020B060403050404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3600" b="1">
                        <a:latin typeface="Tahoma" panose="020B0604030504040204" pitchFamily="34" charset="0"/>
                        <a:cs typeface="Tahoma" panose="020B060403050404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3600" b="1">
                        <a:latin typeface="Tahoma" panose="020B0604030504040204" pitchFamily="34" charset="0"/>
                        <a:cs typeface="Tahoma" panose="020B0604030504040204" pitchFamily="34" charset="0"/>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3600" b="1">
                          <a:latin typeface="Tahoma" panose="020B0604030504040204" pitchFamily="34" charset="0"/>
                          <a:cs typeface="Tahoma" panose="020B0604030504040204" pitchFamily="34" charset="0"/>
                        </a:rPr>
                        <a:t>P</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latin typeface="Tahoma" panose="020B0604030504040204" pitchFamily="34" charset="0"/>
                          <a:cs typeface="Tahoma" panose="020B0604030504040204" pitchFamily="34" charset="0"/>
                        </a:rPr>
                        <a:t>H</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4800" b="1">
                          <a:latin typeface="Tahoma" panose="020B0604030504040204" pitchFamily="34" charset="0"/>
                          <a:cs typeface="Tahoma" panose="020B0604030504040204" pitchFamily="34" charset="0"/>
                        </a:rPr>
                        <a:t>Ê</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0000"/>
                    </a:solidFill>
                  </a:tcPr>
                </a:tc>
                <a:tc>
                  <a:txBody>
                    <a:bodyPr/>
                    <a:lstStyle/>
                    <a:p>
                      <a:pPr algn="ctr"/>
                      <a:r>
                        <a:rPr lang="en-US" sz="3600" b="1">
                          <a:latin typeface="Tahoma" panose="020B0604030504040204" pitchFamily="34" charset="0"/>
                          <a:cs typeface="Tahoma" panose="020B0604030504040204" pitchFamily="34" charset="0"/>
                        </a:rPr>
                        <a:t>P</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latin typeface="Tahoma" panose="020B0604030504040204" pitchFamily="34" charset="0"/>
                          <a:cs typeface="Tahoma" panose="020B0604030504040204" pitchFamily="34" charset="0"/>
                        </a:rPr>
                        <a:t>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latin typeface="Tahoma" panose="020B0604030504040204" pitchFamily="34" charset="0"/>
                          <a:cs typeface="Tahoma" panose="020B0604030504040204" pitchFamily="34" charset="0"/>
                        </a:rPr>
                        <a:t>Ử</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latin typeface="Tahoma" panose="020B0604030504040204" pitchFamily="34" charset="0"/>
                          <a:cs typeface="Tahoma" panose="020B0604030504040204" pitchFamily="34" charset="0"/>
                        </a:rPr>
                        <a:t>A</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endParaRPr lang="en-US" sz="3600" b="1">
                        <a:latin typeface="Tahoma" panose="020B0604030504040204" pitchFamily="34" charset="0"/>
                        <a:cs typeface="Tahom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3600" b="1">
                        <a:latin typeface="Tahoma" panose="020B0604030504040204" pitchFamily="34" charset="0"/>
                        <a:cs typeface="Tahoma" panose="020B060403050404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3600" b="1">
                        <a:latin typeface="Tahoma" panose="020B0604030504040204" pitchFamily="34" charset="0"/>
                        <a:cs typeface="Tahoma" panose="020B060403050404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4493687"/>
                  </a:ext>
                </a:extLst>
              </a:tr>
              <a:tr h="857250">
                <a:tc>
                  <a:txBody>
                    <a:bodyPr/>
                    <a:lstStyle/>
                    <a:p>
                      <a:pPr algn="ctr"/>
                      <a:endParaRPr lang="en-US" sz="3600" b="1">
                        <a:latin typeface="Tahoma" panose="020B0604030504040204" pitchFamily="34" charset="0"/>
                        <a:cs typeface="Tahoma" panose="020B060403050404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3600" b="1">
                        <a:latin typeface="Tahoma" panose="020B0604030504040204" pitchFamily="34" charset="0"/>
                        <a:cs typeface="Tahoma" panose="020B060403050404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3600" b="1">
                        <a:latin typeface="Tahoma" panose="020B0604030504040204" pitchFamily="34" charset="0"/>
                        <a:cs typeface="Tahoma" panose="020B0604030504040204" pitchFamily="34" charset="0"/>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3600" b="1">
                          <a:latin typeface="Tahoma" panose="020B0604030504040204" pitchFamily="34" charset="0"/>
                          <a:cs typeface="Tahoma" panose="020B0604030504040204" pitchFamily="34" charset="0"/>
                        </a:rPr>
                        <a:t>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latin typeface="Tahoma" panose="020B0604030504040204" pitchFamily="34" charset="0"/>
                          <a:cs typeface="Tahoma" panose="020B0604030504040204" pitchFamily="34" charset="0"/>
                        </a:rPr>
                        <a:t>H</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latin typeface="Tahoma" panose="020B0604030504040204" pitchFamily="34" charset="0"/>
                          <a:cs typeface="Tahoma" panose="020B0604030504040204" pitchFamily="34" charset="0"/>
                        </a:rPr>
                        <a:t>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4800" b="1">
                          <a:latin typeface="Tahoma" panose="020B0604030504040204" pitchFamily="34" charset="0"/>
                          <a:cs typeface="Tahoma" panose="020B0604030504040204" pitchFamily="34" charset="0"/>
                        </a:rPr>
                        <a:t>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0000"/>
                    </a:solidFill>
                  </a:tcPr>
                </a:tc>
                <a:tc>
                  <a:txBody>
                    <a:bodyPr/>
                    <a:lstStyle/>
                    <a:p>
                      <a:pPr algn="ctr"/>
                      <a:r>
                        <a:rPr lang="en-US" sz="3600" b="1">
                          <a:latin typeface="Tahoma" panose="020B0604030504040204" pitchFamily="34" charset="0"/>
                          <a:cs typeface="Tahoma" panose="020B0604030504040204" pitchFamily="34" charset="0"/>
                        </a:rPr>
                        <a:t>H</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latin typeface="Tahoma" panose="020B0604030504040204" pitchFamily="34" charset="0"/>
                          <a:cs typeface="Tahoma" panose="020B0604030504040204" pitchFamily="34" charset="0"/>
                        </a:rPr>
                        <a:t>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latin typeface="Tahoma" panose="020B0604030504040204" pitchFamily="34" charset="0"/>
                          <a:cs typeface="Tahoma" panose="020B0604030504040204" pitchFamily="34" charset="0"/>
                        </a:rPr>
                        <a:t>H</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latin typeface="Tahoma" panose="020B0604030504040204" pitchFamily="34" charset="0"/>
                          <a:cs typeface="Tahoma" panose="020B0604030504040204" pitchFamily="34" charset="0"/>
                        </a:rPr>
                        <a:t>Ầ</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latin typeface="Tahoma" panose="020B0604030504040204" pitchFamily="34" charset="0"/>
                          <a:cs typeface="Tahoma" panose="020B0604030504040204" pitchFamily="34" charset="0"/>
                        </a:rPr>
                        <a:t>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endParaRPr lang="en-US" sz="3600" b="1">
                        <a:latin typeface="Tahoma" panose="020B0604030504040204" pitchFamily="34" charset="0"/>
                        <a:cs typeface="Tahom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3600" b="1">
                        <a:latin typeface="Tahoma" panose="020B0604030504040204" pitchFamily="34" charset="0"/>
                        <a:cs typeface="Tahoma" panose="020B060403050404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0480078"/>
                  </a:ext>
                </a:extLst>
              </a:tr>
            </a:tbl>
          </a:graphicData>
        </a:graphic>
      </p:graphicFrame>
    </p:spTree>
    <p:extLst>
      <p:ext uri="{BB962C8B-B14F-4D97-AF65-F5344CB8AC3E}">
        <p14:creationId xmlns:p14="http://schemas.microsoft.com/office/powerpoint/2010/main" val="25440055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40210"/>
            <a:ext cx="12192000" cy="6217789"/>
          </a:xfrm>
        </p:spPr>
        <p:txBody>
          <a:bodyPr>
            <a:noAutofit/>
          </a:bodyPr>
          <a:lstStyle/>
          <a:p>
            <a:pPr algn="just">
              <a:lnSpc>
                <a:spcPct val="100000"/>
              </a:lnSpc>
              <a:spcBef>
                <a:spcPts val="450"/>
              </a:spcBef>
              <a:spcAft>
                <a:spcPts val="450"/>
              </a:spcAft>
            </a:pPr>
            <a:r>
              <a:rPr lang="vi-VN" sz="7000" b="1">
                <a:latin typeface="Tahoma" panose="020B0604030504040204" pitchFamily="34" charset="0"/>
                <a:ea typeface="Tahoma" panose="020B0604030504040204" pitchFamily="34" charset="0"/>
                <a:cs typeface="Tahoma" panose="020B0604030504040204" pitchFamily="34" charset="0"/>
              </a:rPr>
              <a:t>Hôm sau, ông Gioan thấy Đức Giêsu tiến về phía mình, liền nói: "Đây là Chiên Thiên Chúa, đây Đấng xoá bỏ tội trần gian.</a:t>
            </a:r>
            <a:endParaRPr lang="en-US" sz="7000" b="1">
              <a:latin typeface="Tahoma" panose="020B0604030504040204" pitchFamily="34" charset="0"/>
              <a:ea typeface="Tahoma" panose="020B0604030504040204" pitchFamily="34" charset="0"/>
              <a:cs typeface="Tahoma" panose="020B0604030504040204" pitchFamily="34" charset="0"/>
            </a:endParaRPr>
          </a:p>
        </p:txBody>
      </p:sp>
      <p:sp>
        <p:nvSpPr>
          <p:cNvPr id="3" name="TextBox 2">
            <a:extLst>
              <a:ext uri="{FF2B5EF4-FFF2-40B4-BE49-F238E27FC236}">
                <a16:creationId xmlns:a16="http://schemas.microsoft.com/office/drawing/2014/main" id="{660EDB3B-D92F-4149-A43E-A60728ADD0BE}"/>
              </a:ext>
            </a:extLst>
          </p:cNvPr>
          <p:cNvSpPr txBox="1"/>
          <p:nvPr/>
        </p:nvSpPr>
        <p:spPr>
          <a:xfrm>
            <a:off x="138023" y="101601"/>
            <a:ext cx="11947585" cy="646331"/>
          </a:xfrm>
          <a:prstGeom prst="rect">
            <a:avLst/>
          </a:prstGeom>
          <a:noFill/>
        </p:spPr>
        <p:txBody>
          <a:bodyPr wrap="square" rtlCol="0">
            <a:spAutoFit/>
          </a:bodyPr>
          <a:lstStyle/>
          <a:p>
            <a:pPr algn="ctr"/>
            <a:r>
              <a:rPr lang="en-US" sz="3600" b="1">
                <a:solidFill>
                  <a:srgbClr val="FF0000"/>
                </a:solidFill>
                <a:latin typeface="Tahoma" panose="020B0604030504040204" pitchFamily="34" charset="0"/>
                <a:ea typeface="Tahoma" panose="020B0604030504040204" pitchFamily="34" charset="0"/>
                <a:cs typeface="Tahoma" panose="020B0604030504040204" pitchFamily="34" charset="0"/>
              </a:rPr>
              <a:t>TIN </a:t>
            </a:r>
            <a:r>
              <a:rPr lang="en-US" sz="3600" b="1" err="1">
                <a:solidFill>
                  <a:srgbClr val="FF0000"/>
                </a:solidFill>
                <a:latin typeface="Tahoma" panose="020B0604030504040204" pitchFamily="34" charset="0"/>
                <a:ea typeface="Tahoma" panose="020B0604030504040204" pitchFamily="34" charset="0"/>
                <a:cs typeface="Tahoma" panose="020B0604030504040204" pitchFamily="34" charset="0"/>
              </a:rPr>
              <a:t>MỪNG</a:t>
            </a:r>
            <a:r>
              <a:rPr lang="en-US" sz="3600" b="1">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3600" b="1" err="1">
                <a:solidFill>
                  <a:srgbClr val="FF0000"/>
                </a:solidFill>
                <a:latin typeface="Tahoma" panose="020B0604030504040204" pitchFamily="34" charset="0"/>
                <a:ea typeface="Tahoma" panose="020B0604030504040204" pitchFamily="34" charset="0"/>
                <a:cs typeface="Tahoma" panose="020B0604030504040204" pitchFamily="34" charset="0"/>
              </a:rPr>
              <a:t>CHÚA</a:t>
            </a:r>
            <a:r>
              <a:rPr lang="en-US" sz="3600" b="1">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3600" b="1" err="1">
                <a:solidFill>
                  <a:srgbClr val="FF0000"/>
                </a:solidFill>
                <a:latin typeface="Tahoma" panose="020B0604030504040204" pitchFamily="34" charset="0"/>
                <a:ea typeface="Tahoma" panose="020B0604030504040204" pitchFamily="34" charset="0"/>
                <a:cs typeface="Tahoma" panose="020B0604030504040204" pitchFamily="34" charset="0"/>
              </a:rPr>
              <a:t>GIÊSU</a:t>
            </a:r>
            <a:r>
              <a:rPr lang="en-US" sz="3600" b="1">
                <a:solidFill>
                  <a:srgbClr val="FF0000"/>
                </a:solidFill>
                <a:latin typeface="Tahoma" panose="020B0604030504040204" pitchFamily="34" charset="0"/>
                <a:ea typeface="Tahoma" panose="020B0604030504040204" pitchFamily="34" charset="0"/>
                <a:cs typeface="Tahoma" panose="020B0604030504040204" pitchFamily="34" charset="0"/>
              </a:rPr>
              <a:t> THEO </a:t>
            </a:r>
            <a:r>
              <a:rPr lang="en-US" sz="3600" b="1" err="1">
                <a:solidFill>
                  <a:srgbClr val="FF0000"/>
                </a:solidFill>
                <a:latin typeface="Tahoma" panose="020B0604030504040204" pitchFamily="34" charset="0"/>
                <a:ea typeface="Tahoma" panose="020B0604030504040204" pitchFamily="34" charset="0"/>
                <a:cs typeface="Tahoma" panose="020B0604030504040204" pitchFamily="34" charset="0"/>
              </a:rPr>
              <a:t>THÁNH</a:t>
            </a:r>
            <a:r>
              <a:rPr lang="en-US" sz="3600" b="1">
                <a:solidFill>
                  <a:srgbClr val="FF0000"/>
                </a:solidFill>
                <a:latin typeface="Tahoma" panose="020B0604030504040204" pitchFamily="34" charset="0"/>
                <a:ea typeface="Tahoma" panose="020B0604030504040204" pitchFamily="34" charset="0"/>
                <a:cs typeface="Tahoma" panose="020B0604030504040204" pitchFamily="34" charset="0"/>
              </a:rPr>
              <a:t> MAT-THÊU</a:t>
            </a:r>
            <a:endParaRPr lang="en-US" sz="3600">
              <a:solidFill>
                <a:srgbClr val="FF0000"/>
              </a:solidFill>
            </a:endParaRPr>
          </a:p>
        </p:txBody>
      </p:sp>
    </p:spTree>
    <p:extLst>
      <p:ext uri="{BB962C8B-B14F-4D97-AF65-F5344CB8AC3E}">
        <p14:creationId xmlns:p14="http://schemas.microsoft.com/office/powerpoint/2010/main" val="36338981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857999"/>
          </a:xfrm>
        </p:spPr>
        <p:txBody>
          <a:bodyPr>
            <a:noAutofit/>
          </a:bodyPr>
          <a:lstStyle/>
          <a:p>
            <a:pPr algn="just">
              <a:lnSpc>
                <a:spcPct val="100000"/>
              </a:lnSpc>
              <a:spcBef>
                <a:spcPts val="450"/>
              </a:spcBef>
              <a:spcAft>
                <a:spcPts val="450"/>
              </a:spcAft>
            </a:pPr>
            <a:r>
              <a:rPr lang="vi-VN" sz="8000" b="1">
                <a:latin typeface="Tahoma" panose="020B0604030504040204" pitchFamily="34" charset="0"/>
                <a:ea typeface="Tahoma" panose="020B0604030504040204" pitchFamily="34" charset="0"/>
                <a:cs typeface="Tahoma" panose="020B0604030504040204" pitchFamily="34" charset="0"/>
              </a:rPr>
              <a:t>Chính Người là Đấng tôi đã nói tới khi bảo rằng: Có người đến sau tôi, nhưng trổi hơn tôi, vì có trước tôi.</a:t>
            </a:r>
            <a:endParaRPr lang="en-US" sz="8000" b="1">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5039323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96250"/>
            <a:ext cx="12192000" cy="6800850"/>
          </a:xfrm>
        </p:spPr>
        <p:txBody>
          <a:bodyPr>
            <a:noAutofit/>
          </a:bodyPr>
          <a:lstStyle/>
          <a:p>
            <a:pPr algn="just"/>
            <a:r>
              <a:rPr lang="vi-VN" sz="7300" b="1">
                <a:latin typeface="Tahoma" panose="020B0604030504040204" pitchFamily="34" charset="0"/>
                <a:ea typeface="Tahoma" panose="020B0604030504040204" pitchFamily="34" charset="0"/>
                <a:cs typeface="Tahoma" panose="020B0604030504040204" pitchFamily="34" charset="0"/>
              </a:rPr>
              <a:t>Tôi đã không biết Người, nhưng để Người được tỏ ra cho dân Ít-ra-en, tôi đến làm phép rửa trong nước." Ông Gioan còn làm chứng:</a:t>
            </a:r>
            <a:endParaRPr lang="en-US" sz="7300" b="1">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0797595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350"/>
            <a:ext cx="12192000" cy="6800850"/>
          </a:xfrm>
        </p:spPr>
        <p:txBody>
          <a:bodyPr>
            <a:noAutofit/>
          </a:bodyPr>
          <a:lstStyle/>
          <a:p>
            <a:pPr algn="just"/>
            <a:r>
              <a:rPr lang="vi-VN" sz="7200" b="1">
                <a:latin typeface="Tahoma" panose="020B0604030504040204" pitchFamily="34" charset="0"/>
                <a:ea typeface="Tahoma" panose="020B0604030504040204" pitchFamily="34" charset="0"/>
                <a:cs typeface="Tahoma" panose="020B0604030504040204" pitchFamily="34" charset="0"/>
              </a:rPr>
              <a:t>"Tôi đã thấy Thần Khí tựa chim bồ câu từ trời xuống và ngự trên Người. Tôi đã không biết Người. Nhưng chính Đấng sai tôi đi làm phép rửa trong nước đã bảo tôi:</a:t>
            </a:r>
            <a:endParaRPr lang="en-US" sz="7200" b="1">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8377504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12192000" cy="6705599"/>
          </a:xfrm>
        </p:spPr>
        <p:txBody>
          <a:bodyPr>
            <a:noAutofit/>
          </a:bodyPr>
          <a:lstStyle/>
          <a:p>
            <a:pPr algn="just"/>
            <a:r>
              <a:rPr lang="vi-VN" sz="6600" b="1">
                <a:latin typeface="Tahoma" panose="020B0604030504040204" pitchFamily="34" charset="0"/>
                <a:ea typeface="Tahoma" panose="020B0604030504040204" pitchFamily="34" charset="0"/>
                <a:cs typeface="Tahoma" panose="020B0604030504040204" pitchFamily="34" charset="0"/>
              </a:rPr>
              <a:t>"Ngươi thấy Thần Khí xuống và ngự trên ai, thì người đó chính là Đấng làm phép rửa trong Thánh Thần." Tôi đã thấy, nên xin chứng thực rằng Người là Đấng Thiên Chúa tuyển chọn</a:t>
            </a:r>
            <a:r>
              <a:rPr lang="vi-VN" sz="6600" b="1">
                <a:solidFill>
                  <a:srgbClr val="FF0000"/>
                </a:solidFill>
                <a:latin typeface="Tahoma" panose="020B0604030504040204" pitchFamily="34" charset="0"/>
                <a:ea typeface="Tahoma" panose="020B0604030504040204" pitchFamily="34" charset="0"/>
                <a:cs typeface="Tahoma" panose="020B0604030504040204" pitchFamily="34" charset="0"/>
              </a:rPr>
              <a:t>."</a:t>
            </a:r>
          </a:p>
        </p:txBody>
      </p:sp>
    </p:spTree>
    <p:extLst>
      <p:ext uri="{BB962C8B-B14F-4D97-AF65-F5344CB8AC3E}">
        <p14:creationId xmlns:p14="http://schemas.microsoft.com/office/powerpoint/2010/main" val="2341431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4" name="WordArt 6"/>
          <p:cNvSpPr>
            <a:spLocks noChangeArrowheads="1" noChangeShapeType="1" noTextEdit="1"/>
          </p:cNvSpPr>
          <p:nvPr/>
        </p:nvSpPr>
        <p:spPr bwMode="auto">
          <a:xfrm>
            <a:off x="773596" y="254000"/>
            <a:ext cx="10644809" cy="1064793"/>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68400" b="1" i="0" u="none" strike="noStrike" kern="10" cap="none" spc="0" normalizeH="0" baseline="0" noProof="0" err="1">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Học</a:t>
            </a:r>
            <a:r>
              <a:rPr kumimoji="0" lang="en-US" sz="368400" b="1" i="0" u="none" strike="noStrike" kern="10" cap="none" spc="0" normalizeH="0" baseline="0" noProof="0">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 v</a:t>
            </a:r>
            <a:r>
              <a:rPr kumimoji="0" lang="en-US" sz="368400" b="1" i="0" u="none" strike="noStrike" kern="10" cap="none" spc="0" normalizeH="0" baseline="0" noProof="0" err="1">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ới</a:t>
            </a:r>
            <a:r>
              <a:rPr kumimoji="0" lang="en-US" sz="368400" b="1" i="0" u="none" strike="noStrike" kern="10" cap="none" spc="0" normalizeH="0" baseline="0" noProof="0">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 </a:t>
            </a:r>
            <a:r>
              <a:rPr kumimoji="0" lang="en-US" sz="368400" b="1" i="0" u="none" strike="noStrike" kern="10" cap="none" spc="0" normalizeH="0" baseline="0" noProof="0" err="1">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Giê-su</a:t>
            </a:r>
            <a:r>
              <a:rPr kumimoji="0" lang="en-US" sz="368400" b="1" i="0" u="none" strike="noStrike" kern="10" cap="none" spc="0" normalizeH="0" baseline="0" noProof="0">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 </a:t>
            </a:r>
            <a:r>
              <a:rPr kumimoji="0" lang="en-US" sz="368400" b="1" i="0" u="none" strike="noStrike" kern="10" cap="none" spc="0" normalizeH="0" baseline="0" noProof="0">
                <a:ln>
                  <a:noFill/>
                </a:ln>
                <a:solidFill>
                  <a:srgbClr val="FF000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a:t>
            </a:r>
            <a:r>
              <a:rPr kumimoji="0" lang="en-US" sz="368400" b="1" i="0" u="none" strike="noStrike" kern="10" cap="none" spc="0" normalizeH="0" baseline="0" noProof="0">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 </a:t>
            </a:r>
            <a:r>
              <a:rPr kumimoji="0" lang="en-US" sz="368400" b="1" i="0" u="none" strike="noStrike" kern="10" cap="none" spc="0" normalizeH="0" baseline="0" noProof="0" err="1">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Học</a:t>
            </a:r>
            <a:r>
              <a:rPr kumimoji="0" lang="en-US" sz="368400" b="1" i="0" u="none" strike="noStrike" kern="10" cap="none" spc="0" normalizeH="0" baseline="0" noProof="0">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 </a:t>
            </a:r>
            <a:r>
              <a:rPr kumimoji="0" lang="en-US" sz="368400" b="1" i="0" u="none" strike="noStrike" kern="10" cap="none" spc="0" normalizeH="0" baseline="0" noProof="0" err="1">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cùng</a:t>
            </a:r>
            <a:r>
              <a:rPr kumimoji="0" lang="en-US" sz="368400" b="1" i="0" u="none" strike="noStrike" kern="10" cap="none" spc="0" normalizeH="0" baseline="0" noProof="0">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 </a:t>
            </a:r>
            <a:r>
              <a:rPr kumimoji="0" lang="en-US" sz="368400" b="1" i="0" u="none" strike="noStrike" kern="10" cap="none" spc="0" normalizeH="0" baseline="0" noProof="0" err="1">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Giê-su</a:t>
            </a:r>
            <a:endParaRPr kumimoji="0" lang="en-US" sz="368400" b="1" i="0" u="none" strike="noStrike" kern="10" cap="none" spc="0" normalizeH="0" baseline="0" noProof="0">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endParaRPr>
          </a:p>
        </p:txBody>
      </p:sp>
      <p:sp>
        <p:nvSpPr>
          <p:cNvPr id="8" name="AutoShape 9">
            <a:hlinkClick r:id="rId2" action="ppaction://hlinksldjump"/>
          </p:cNvPr>
          <p:cNvSpPr>
            <a:spLocks noChangeArrowheads="1"/>
          </p:cNvSpPr>
          <p:nvPr/>
        </p:nvSpPr>
        <p:spPr bwMode="auto">
          <a:xfrm>
            <a:off x="1524001" y="5539206"/>
            <a:ext cx="9143999" cy="1064795"/>
          </a:xfrm>
          <a:prstGeom prst="flowChartAlternateProcess">
            <a:avLst/>
          </a:prstGeom>
          <a:solidFill>
            <a:srgbClr val="7030A0"/>
          </a:solidFill>
          <a:ln w="38100">
            <a:solidFill>
              <a:srgbClr val="FFFF00"/>
            </a:solidFill>
            <a:miter lim="800000"/>
            <a:headEnd/>
            <a:tailEnd/>
          </a:ln>
          <a:effectLst/>
        </p:spPr>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en-US" sz="6000" b="1" i="0" u="none" strike="noStrike" kern="1200" cap="none" spc="0" normalizeH="0" baseline="0" noProof="0" err="1">
                <a:ln>
                  <a:noFill/>
                </a:ln>
                <a:solidFill>
                  <a:prstClr val="white"/>
                </a:solidFill>
                <a:effectLst>
                  <a:outerShdw blurRad="38100" dist="38100" dir="2700000" algn="tl">
                    <a:srgbClr val="000000"/>
                  </a:outerShdw>
                </a:effectLst>
                <a:uLnTx/>
                <a:uFillTx/>
                <a:latin typeface="Calibri" panose="020F0502020204030204"/>
                <a:ea typeface="+mn-ea"/>
                <a:cs typeface="+mn-cs"/>
              </a:rPr>
              <a:t>TRẮC</a:t>
            </a:r>
            <a:r>
              <a:rPr kumimoji="0" lang="en-US" altLang="en-US" sz="6000" b="1" i="0" u="none" strike="noStrike" kern="1200" cap="none" spc="0" normalizeH="0" baseline="0" noProof="0">
                <a:ln>
                  <a:noFill/>
                </a:ln>
                <a:solidFill>
                  <a:prstClr val="white"/>
                </a:solidFill>
                <a:effectLst>
                  <a:outerShdw blurRad="38100" dist="38100" dir="2700000" algn="tl">
                    <a:srgbClr val="000000"/>
                  </a:outerShdw>
                </a:effectLst>
                <a:uLnTx/>
                <a:uFillTx/>
                <a:latin typeface="Calibri" panose="020F0502020204030204"/>
                <a:ea typeface="+mn-ea"/>
                <a:cs typeface="+mn-cs"/>
              </a:rPr>
              <a:t> </a:t>
            </a:r>
            <a:r>
              <a:rPr kumimoji="0" lang="en-US" altLang="en-US" sz="6000" b="1" i="0" u="none" strike="noStrike" kern="1200" cap="none" spc="0" normalizeH="0" baseline="0" noProof="0" err="1">
                <a:ln>
                  <a:noFill/>
                </a:ln>
                <a:solidFill>
                  <a:prstClr val="white"/>
                </a:solidFill>
                <a:effectLst>
                  <a:outerShdw blurRad="38100" dist="38100" dir="2700000" algn="tl">
                    <a:srgbClr val="000000"/>
                  </a:outerShdw>
                </a:effectLst>
                <a:uLnTx/>
                <a:uFillTx/>
                <a:latin typeface="Calibri" panose="020F0502020204030204"/>
                <a:ea typeface="+mn-ea"/>
                <a:cs typeface="+mn-cs"/>
              </a:rPr>
              <a:t>NGHIỆM</a:t>
            </a:r>
            <a:endParaRPr kumimoji="0" lang="en-US" altLang="en-US" sz="6000" b="1" i="0" u="none" strike="noStrike" kern="1200" cap="none" spc="0" normalizeH="0" baseline="0" noProof="0">
              <a:ln>
                <a:noFill/>
              </a:ln>
              <a:solidFill>
                <a:prstClr val="white"/>
              </a:solidFill>
              <a:effectLst>
                <a:outerShdw blurRad="38100" dist="38100" dir="2700000" algn="tl">
                  <a:srgbClr val="000000"/>
                </a:outerShdw>
              </a:effectLst>
              <a:uLnTx/>
              <a:uFillTx/>
              <a:latin typeface="Calibri" panose="020F0502020204030204"/>
              <a:ea typeface="+mn-ea"/>
              <a:cs typeface="+mn-cs"/>
            </a:endParaRPr>
          </a:p>
        </p:txBody>
      </p:sp>
      <p:pic>
        <p:nvPicPr>
          <p:cNvPr id="3" name="Picture 2">
            <a:extLst>
              <a:ext uri="{FF2B5EF4-FFF2-40B4-BE49-F238E27FC236}">
                <a16:creationId xmlns:a16="http://schemas.microsoft.com/office/drawing/2014/main" id="{F827FFDE-9CD5-4E67-B014-858183DD8617}"/>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3549248" y="1591055"/>
            <a:ext cx="4875789" cy="3675888"/>
          </a:xfrm>
          <a:prstGeom prst="rect">
            <a:avLst/>
          </a:prstGeom>
          <a:ln>
            <a:noFill/>
          </a:ln>
          <a:effectLst>
            <a:softEdge rad="112500"/>
          </a:effectLst>
        </p:spPr>
      </p:pic>
    </p:spTree>
    <p:extLst>
      <p:ext uri="{BB962C8B-B14F-4D97-AF65-F5344CB8AC3E}">
        <p14:creationId xmlns:p14="http://schemas.microsoft.com/office/powerpoint/2010/main" val="7319232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1)">
                                      <p:cBhvr>
                                        <p:cTn id="7" dur="1000"/>
                                        <p:tgtEl>
                                          <p:spTgt spid="3"/>
                                        </p:tgtEl>
                                      </p:cBhvr>
                                    </p:animEffect>
                                  </p:childTnLst>
                                </p:cTn>
                              </p:par>
                              <p:par>
                                <p:cTn id="8" presetID="45" presetClass="entr" presetSubtype="0" fill="hold" grpId="0" nodeType="withEffect">
                                  <p:stCondLst>
                                    <p:cond delay="0"/>
                                  </p:stCondLst>
                                  <p:iterate type="lt">
                                    <p:tmPct val="10000"/>
                                  </p:iterate>
                                  <p:childTnLst>
                                    <p:set>
                                      <p:cBhvr>
                                        <p:cTn id="9" dur="1" fill="hold">
                                          <p:stCondLst>
                                            <p:cond delay="0"/>
                                          </p:stCondLst>
                                        </p:cTn>
                                        <p:tgtEl>
                                          <p:spTgt spid="8"/>
                                        </p:tgtEl>
                                        <p:attrNameLst>
                                          <p:attrName>style.visibility</p:attrName>
                                        </p:attrNameLst>
                                      </p:cBhvr>
                                      <p:to>
                                        <p:strVal val="visible"/>
                                      </p:to>
                                    </p:set>
                                    <p:animEffect transition="in" filter="fade">
                                      <p:cBhvr>
                                        <p:cTn id="10" dur="500"/>
                                        <p:tgtEl>
                                          <p:spTgt spid="8"/>
                                        </p:tgtEl>
                                      </p:cBhvr>
                                    </p:animEffect>
                                    <p:anim calcmode="lin" valueType="num">
                                      <p:cBhvr>
                                        <p:cTn id="11" dur="500" fill="hold"/>
                                        <p:tgtEl>
                                          <p:spTgt spid="8"/>
                                        </p:tgtEl>
                                        <p:attrNameLst>
                                          <p:attrName>ppt_w</p:attrName>
                                        </p:attrNameLst>
                                      </p:cBhvr>
                                      <p:tavLst>
                                        <p:tav tm="0" fmla="#ppt_w*sin(2.5*pi*$)">
                                          <p:val>
                                            <p:fltVal val="0"/>
                                          </p:val>
                                        </p:tav>
                                        <p:tav tm="100000">
                                          <p:val>
                                            <p:fltVal val="1"/>
                                          </p:val>
                                        </p:tav>
                                      </p:tavLst>
                                    </p:anim>
                                    <p:anim calcmode="lin" valueType="num">
                                      <p:cBhvr>
                                        <p:cTn id="12" dur="500" fill="hold"/>
                                        <p:tgtEl>
                                          <p:spTgt spid="8"/>
                                        </p:tgtEl>
                                        <p:attrNameLst>
                                          <p:attrName>ppt_h</p:attrName>
                                        </p:attrNameLst>
                                      </p:cBhvr>
                                      <p:tavLst>
                                        <p:tav tm="0">
                                          <p:val>
                                            <p:strVal val="#ppt_h"/>
                                          </p:val>
                                        </p:tav>
                                        <p:tav tm="100000">
                                          <p:val>
                                            <p:strVal val="#ppt_h"/>
                                          </p:val>
                                        </p:tav>
                                      </p:tavLst>
                                    </p:anim>
                                  </p:childTnLst>
                                </p:cTn>
                              </p:par>
                            </p:childTnLst>
                          </p:cTn>
                        </p:par>
                        <p:par>
                          <p:cTn id="13" fill="hold">
                            <p:stCondLst>
                              <p:cond delay="1000"/>
                            </p:stCondLst>
                            <p:childTnLst>
                              <p:par>
                                <p:cTn id="14" presetID="16" presetClass="entr" presetSubtype="21" fill="hold" grpId="0" nodeType="afterEffect">
                                  <p:stCondLst>
                                    <p:cond delay="0"/>
                                  </p:stCondLst>
                                  <p:childTnLst>
                                    <p:set>
                                      <p:cBhvr>
                                        <p:cTn id="15" dur="1" fill="hold">
                                          <p:stCondLst>
                                            <p:cond delay="0"/>
                                          </p:stCondLst>
                                        </p:cTn>
                                        <p:tgtEl>
                                          <p:spTgt spid="2054"/>
                                        </p:tgtEl>
                                        <p:attrNameLst>
                                          <p:attrName>style.visibility</p:attrName>
                                        </p:attrNameLst>
                                      </p:cBhvr>
                                      <p:to>
                                        <p:strVal val="visible"/>
                                      </p:to>
                                    </p:set>
                                    <p:animEffect transition="in" filter="barn(inVertical)">
                                      <p:cBhvr>
                                        <p:cTn id="16" dur="500"/>
                                        <p:tgtEl>
                                          <p:spTgt spid="2054"/>
                                        </p:tgtEl>
                                      </p:cBhvr>
                                    </p:animEffect>
                                  </p:childTnLst>
                                </p:cTn>
                              </p:par>
                              <p:par>
                                <p:cTn id="17" presetID="21" presetClass="emph" presetSubtype="0" repeatCount="indefinite" fill="hold" grpId="1" nodeType="withEffect">
                                  <p:stCondLst>
                                    <p:cond delay="0"/>
                                  </p:stCondLst>
                                  <p:childTnLst>
                                    <p:animClr clrSpc="hsl" dir="cw">
                                      <p:cBhvr override="childStyle">
                                        <p:cTn id="18" dur="500" fill="hold"/>
                                        <p:tgtEl>
                                          <p:spTgt spid="2054"/>
                                        </p:tgtEl>
                                        <p:attrNameLst>
                                          <p:attrName>style.color</p:attrName>
                                        </p:attrNameLst>
                                      </p:cBhvr>
                                      <p:by>
                                        <p:hsl h="7200000" s="0" l="0"/>
                                      </p:by>
                                    </p:animClr>
                                    <p:animClr clrSpc="hsl" dir="cw">
                                      <p:cBhvr>
                                        <p:cTn id="19" dur="500" fill="hold"/>
                                        <p:tgtEl>
                                          <p:spTgt spid="2054"/>
                                        </p:tgtEl>
                                        <p:attrNameLst>
                                          <p:attrName>fillcolor</p:attrName>
                                        </p:attrNameLst>
                                      </p:cBhvr>
                                      <p:by>
                                        <p:hsl h="7200000" s="0" l="0"/>
                                      </p:by>
                                    </p:animClr>
                                    <p:animClr clrSpc="hsl" dir="cw">
                                      <p:cBhvr>
                                        <p:cTn id="20" dur="500" fill="hold"/>
                                        <p:tgtEl>
                                          <p:spTgt spid="2054"/>
                                        </p:tgtEl>
                                        <p:attrNameLst>
                                          <p:attrName>stroke.color</p:attrName>
                                        </p:attrNameLst>
                                      </p:cBhvr>
                                      <p:by>
                                        <p:hsl h="7200000" s="0" l="0"/>
                                      </p:by>
                                    </p:animClr>
                                    <p:set>
                                      <p:cBhvr>
                                        <p:cTn id="21" dur="500" fill="hold"/>
                                        <p:tgtEl>
                                          <p:spTgt spid="2054"/>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4" grpId="0"/>
      <p:bldP spid="2054" grpId="1"/>
      <p:bldP spid="8"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p:cNvSpPr/>
          <p:nvPr/>
        </p:nvSpPr>
        <p:spPr>
          <a:xfrm>
            <a:off x="-48986" y="0"/>
            <a:ext cx="12240986" cy="6858000"/>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anchor="ctr"/>
          <a:lstStyle/>
          <a:p>
            <a:pPr algn="ctr">
              <a:defRPr/>
            </a:pPr>
            <a:endParaRPr lang="en-US" sz="1200"/>
          </a:p>
        </p:txBody>
      </p:sp>
      <p:grpSp>
        <p:nvGrpSpPr>
          <p:cNvPr id="2" name="Group 34"/>
          <p:cNvGrpSpPr>
            <a:grpSpLocks/>
          </p:cNvGrpSpPr>
          <p:nvPr/>
        </p:nvGrpSpPr>
        <p:grpSpPr bwMode="auto">
          <a:xfrm>
            <a:off x="-48986" y="2753180"/>
            <a:ext cx="12240986" cy="800100"/>
            <a:chOff x="1104" y="1632"/>
            <a:chExt cx="5466" cy="432"/>
          </a:xfrm>
        </p:grpSpPr>
        <p:sp>
          <p:nvSpPr>
            <p:cNvPr id="7"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algn="ctr">
                <a:defRPr/>
              </a:pPr>
              <a:r>
                <a:rPr lang="en-US" sz="2700" b="1">
                  <a:solidFill>
                    <a:srgbClr val="003300"/>
                  </a:solidFill>
                  <a:effectLst>
                    <a:outerShdw blurRad="38100" dist="38100" dir="2700000" algn="tl">
                      <a:srgbClr val="000000"/>
                    </a:outerShdw>
                  </a:effectLst>
                  <a:latin typeface="Times New Roman" pitchFamily="18" charset="0"/>
                  <a:cs typeface="Arial" charset="0"/>
                </a:rPr>
                <a:t>A</a:t>
              </a:r>
            </a:p>
          </p:txBody>
        </p:sp>
        <p:sp>
          <p:nvSpPr>
            <p:cNvPr id="8"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lvl="1" indent="-257175">
                <a:defRPr/>
              </a:pPr>
              <a:r>
                <a:rPr lang="vi-VN" sz="5400" b="1">
                  <a:latin typeface="Times New Roman" pitchFamily="18" charset="0"/>
                  <a:cs typeface="Times New Roman" pitchFamily="18" charset="0"/>
                </a:rPr>
                <a:t>Ông Dacaria.</a:t>
              </a:r>
            </a:p>
          </p:txBody>
        </p:sp>
      </p:grpSp>
      <p:sp>
        <p:nvSpPr>
          <p:cNvPr id="37" name="Rounded Rectangle 36"/>
          <p:cNvSpPr/>
          <p:nvPr/>
        </p:nvSpPr>
        <p:spPr>
          <a:xfrm>
            <a:off x="5553074" y="6262914"/>
            <a:ext cx="1085850" cy="45720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b="1">
                <a:latin typeface="Times New Roman" panose="02020603050405020304" pitchFamily="18" charset="0"/>
                <a:cs typeface="Times New Roman" panose="02020603050405020304" pitchFamily="18" charset="0"/>
              </a:rPr>
              <a:t>Đáp án</a:t>
            </a:r>
          </a:p>
        </p:txBody>
      </p:sp>
      <p:grpSp>
        <p:nvGrpSpPr>
          <p:cNvPr id="3" name="Group 34"/>
          <p:cNvGrpSpPr>
            <a:grpSpLocks/>
          </p:cNvGrpSpPr>
          <p:nvPr/>
        </p:nvGrpSpPr>
        <p:grpSpPr bwMode="auto">
          <a:xfrm>
            <a:off x="-48986" y="3648529"/>
            <a:ext cx="12240986" cy="800100"/>
            <a:chOff x="1104" y="1632"/>
            <a:chExt cx="5466" cy="432"/>
          </a:xfrm>
        </p:grpSpPr>
        <p:sp>
          <p:nvSpPr>
            <p:cNvPr id="38"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algn="ctr">
                <a:defRPr/>
              </a:pPr>
              <a:r>
                <a:rPr lang="en-US" sz="2700" b="1">
                  <a:solidFill>
                    <a:srgbClr val="003300"/>
                  </a:solidFill>
                  <a:effectLst>
                    <a:outerShdw blurRad="38100" dist="38100" dir="2700000" algn="tl">
                      <a:srgbClr val="000000"/>
                    </a:outerShdw>
                  </a:effectLst>
                  <a:latin typeface="Times New Roman" pitchFamily="18" charset="0"/>
                  <a:cs typeface="Arial" charset="0"/>
                </a:rPr>
                <a:t>B</a:t>
              </a:r>
            </a:p>
          </p:txBody>
        </p:sp>
        <p:sp>
          <p:nvSpPr>
            <p:cNvPr id="39"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lvl="1" indent="-257175">
                <a:defRPr/>
              </a:pPr>
              <a:r>
                <a:rPr lang="vi-VN" sz="5400" b="1">
                  <a:latin typeface="Times New Roman" pitchFamily="18" charset="0"/>
                  <a:cs typeface="Times New Roman" pitchFamily="18" charset="0"/>
                </a:rPr>
                <a:t>Đức Giêsu.</a:t>
              </a:r>
            </a:p>
          </p:txBody>
        </p:sp>
      </p:grpSp>
      <p:grpSp>
        <p:nvGrpSpPr>
          <p:cNvPr id="5" name="Group 34"/>
          <p:cNvGrpSpPr>
            <a:grpSpLocks/>
          </p:cNvGrpSpPr>
          <p:nvPr/>
        </p:nvGrpSpPr>
        <p:grpSpPr bwMode="auto">
          <a:xfrm>
            <a:off x="-48984" y="4505779"/>
            <a:ext cx="12240986" cy="800100"/>
            <a:chOff x="1104" y="1632"/>
            <a:chExt cx="5466" cy="432"/>
          </a:xfrm>
        </p:grpSpPr>
        <p:sp>
          <p:nvSpPr>
            <p:cNvPr id="41"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algn="ctr">
                <a:defRPr/>
              </a:pPr>
              <a:r>
                <a:rPr lang="en-US" sz="2700" b="1">
                  <a:solidFill>
                    <a:srgbClr val="003300"/>
                  </a:solidFill>
                  <a:effectLst>
                    <a:outerShdw blurRad="38100" dist="38100" dir="2700000" algn="tl">
                      <a:srgbClr val="000000"/>
                    </a:outerShdw>
                  </a:effectLst>
                  <a:latin typeface="Times New Roman" pitchFamily="18" charset="0"/>
                  <a:cs typeface="Arial" charset="0"/>
                </a:rPr>
                <a:t>C</a:t>
              </a:r>
            </a:p>
          </p:txBody>
        </p:sp>
        <p:sp>
          <p:nvSpPr>
            <p:cNvPr id="42"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lvl="1" indent="-257175">
                <a:defRPr/>
              </a:pPr>
              <a:r>
                <a:rPr lang="vi-VN" sz="5400" b="1">
                  <a:latin typeface="Times New Roman" pitchFamily="18" charset="0"/>
                  <a:cs typeface="Times New Roman" pitchFamily="18" charset="0"/>
                </a:rPr>
                <a:t>Vua Hêrôđê.</a:t>
              </a:r>
            </a:p>
          </p:txBody>
        </p:sp>
      </p:grpSp>
      <p:grpSp>
        <p:nvGrpSpPr>
          <p:cNvPr id="6" name="Group 34"/>
          <p:cNvGrpSpPr>
            <a:grpSpLocks/>
          </p:cNvGrpSpPr>
          <p:nvPr/>
        </p:nvGrpSpPr>
        <p:grpSpPr bwMode="auto">
          <a:xfrm>
            <a:off x="-48965" y="5363029"/>
            <a:ext cx="12240864" cy="800100"/>
            <a:chOff x="1104" y="1632"/>
            <a:chExt cx="4783" cy="432"/>
          </a:xfrm>
        </p:grpSpPr>
        <p:sp>
          <p:nvSpPr>
            <p:cNvPr id="44" name="AutoShape 35"/>
            <p:cNvSpPr>
              <a:spLocks noChangeArrowheads="1"/>
            </p:cNvSpPr>
            <p:nvPr/>
          </p:nvSpPr>
          <p:spPr bwMode="auto">
            <a:xfrm>
              <a:off x="1104" y="1632"/>
              <a:ext cx="378"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algn="ctr">
                <a:defRPr/>
              </a:pPr>
              <a:r>
                <a:rPr lang="en-US" sz="2700" b="1">
                  <a:solidFill>
                    <a:srgbClr val="003300"/>
                  </a:solidFill>
                  <a:effectLst>
                    <a:outerShdw blurRad="38100" dist="38100" dir="2700000" algn="tl">
                      <a:srgbClr val="000000"/>
                    </a:outerShdw>
                  </a:effectLst>
                  <a:latin typeface="Times New Roman" pitchFamily="18" charset="0"/>
                  <a:cs typeface="Arial" charset="0"/>
                </a:rPr>
                <a:t>D</a:t>
              </a:r>
            </a:p>
          </p:txBody>
        </p:sp>
        <p:sp>
          <p:nvSpPr>
            <p:cNvPr id="45" name="Rounded Rectangle 12"/>
            <p:cNvSpPr>
              <a:spLocks noChangeArrowheads="1"/>
            </p:cNvSpPr>
            <p:nvPr/>
          </p:nvSpPr>
          <p:spPr bwMode="auto">
            <a:xfrm>
              <a:off x="1524" y="1632"/>
              <a:ext cx="4363"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lvl="1" indent="-257175">
                <a:defRPr/>
              </a:pPr>
              <a:r>
                <a:rPr lang="pt-BR" sz="5400" b="1">
                  <a:latin typeface="Times New Roman" pitchFamily="18" charset="0"/>
                  <a:cs typeface="Times New Roman" pitchFamily="18" charset="0"/>
                </a:rPr>
                <a:t>Ông Nathanaen.</a:t>
              </a:r>
              <a:endParaRPr lang="vi-VN" sz="5400" b="1">
                <a:latin typeface="Times New Roman" pitchFamily="18" charset="0"/>
                <a:cs typeface="Times New Roman" pitchFamily="18" charset="0"/>
              </a:endParaRPr>
            </a:p>
          </p:txBody>
        </p:sp>
      </p:grpSp>
      <p:grpSp>
        <p:nvGrpSpPr>
          <p:cNvPr id="9" name="Group 33"/>
          <p:cNvGrpSpPr>
            <a:grpSpLocks/>
          </p:cNvGrpSpPr>
          <p:nvPr/>
        </p:nvGrpSpPr>
        <p:grpSpPr bwMode="auto">
          <a:xfrm>
            <a:off x="-48971" y="3672005"/>
            <a:ext cx="12222942" cy="805720"/>
            <a:chOff x="-1907887" y="4722586"/>
            <a:chExt cx="10551439" cy="690593"/>
          </a:xfrm>
        </p:grpSpPr>
        <p:sp>
          <p:nvSpPr>
            <p:cNvPr id="19" name="AutoShape 46"/>
            <p:cNvSpPr>
              <a:spLocks noChangeArrowheads="1"/>
            </p:cNvSpPr>
            <p:nvPr/>
          </p:nvSpPr>
          <p:spPr bwMode="auto">
            <a:xfrm>
              <a:off x="-1907887" y="4722586"/>
              <a:ext cx="835154" cy="685800"/>
            </a:xfrm>
            <a:prstGeom prst="flowChartAlternateProcess">
              <a:avLst/>
            </a:prstGeom>
            <a:ln>
              <a:headEnd/>
              <a:tailEnd/>
            </a:ln>
          </p:spPr>
          <p:style>
            <a:lnRef idx="0">
              <a:schemeClr val="accent6"/>
            </a:lnRef>
            <a:fillRef idx="3">
              <a:schemeClr val="accent6"/>
            </a:fillRef>
            <a:effectRef idx="3">
              <a:schemeClr val="accent6"/>
            </a:effectRef>
            <a:fontRef idx="minor">
              <a:schemeClr val="lt1"/>
            </a:fontRef>
          </p:style>
          <p:txBody>
            <a:bodyPr wrap="none" anchor="ctr"/>
            <a:lstStyle/>
            <a:p>
              <a:pPr algn="ctr">
                <a:defRPr/>
              </a:pPr>
              <a:r>
                <a:rPr lang="en-US" sz="2700" b="1">
                  <a:solidFill>
                    <a:schemeClr val="bg1"/>
                  </a:solidFill>
                  <a:effectLst>
                    <a:outerShdw blurRad="38100" dist="38100" dir="2700000" algn="tl">
                      <a:srgbClr val="000000"/>
                    </a:outerShdw>
                  </a:effectLst>
                  <a:latin typeface="Times New Roman" pitchFamily="18" charset="0"/>
                  <a:cs typeface="Times New Roman" pitchFamily="18" charset="0"/>
                </a:rPr>
                <a:t>B</a:t>
              </a:r>
            </a:p>
          </p:txBody>
        </p:sp>
        <p:sp>
          <p:nvSpPr>
            <p:cNvPr id="33" name="Rounded Rectangle 12"/>
            <p:cNvSpPr>
              <a:spLocks noChangeArrowheads="1"/>
            </p:cNvSpPr>
            <p:nvPr/>
          </p:nvSpPr>
          <p:spPr bwMode="auto">
            <a:xfrm>
              <a:off x="-979991" y="4727379"/>
              <a:ext cx="9623543" cy="685800"/>
            </a:xfrm>
            <a:prstGeom prst="roundRect">
              <a:avLst>
                <a:gd name="adj" fmla="val 16667"/>
              </a:avLst>
            </a:prstGeom>
            <a:ln>
              <a:headEnd/>
              <a:tailEnd/>
            </a:ln>
          </p:spPr>
          <p:style>
            <a:lnRef idx="0">
              <a:schemeClr val="accent6"/>
            </a:lnRef>
            <a:fillRef idx="3">
              <a:schemeClr val="accent6"/>
            </a:fillRef>
            <a:effectRef idx="3">
              <a:schemeClr val="accent6"/>
            </a:effectRef>
            <a:fontRef idx="minor">
              <a:schemeClr val="lt1"/>
            </a:fontRef>
          </p:style>
          <p:txBody>
            <a:bodyPr anchor="ctr"/>
            <a:lstStyle/>
            <a:p>
              <a:pPr lvl="1" indent="-257175">
                <a:defRPr/>
              </a:pPr>
              <a:r>
                <a:rPr lang="pt-BR" sz="5400" b="1">
                  <a:latin typeface="Times New Roman" pitchFamily="18" charset="0"/>
                  <a:cs typeface="Times New Roman" pitchFamily="18" charset="0"/>
                </a:rPr>
                <a:t>Đức Giêsu.</a:t>
              </a:r>
              <a:endParaRPr lang="vi-VN" sz="5400" b="1">
                <a:latin typeface="Times New Roman" pitchFamily="18" charset="0"/>
                <a:cs typeface="Times New Roman" pitchFamily="18" charset="0"/>
              </a:endParaRPr>
            </a:p>
          </p:txBody>
        </p:sp>
      </p:grpSp>
      <p:sp>
        <p:nvSpPr>
          <p:cNvPr id="10" name="Rectangle 9">
            <a:extLst>
              <a:ext uri="{FF2B5EF4-FFF2-40B4-BE49-F238E27FC236}">
                <a16:creationId xmlns:a16="http://schemas.microsoft.com/office/drawing/2014/main" id="{C560D8AB-9919-419B-BEBB-D2009B70CB50}"/>
              </a:ext>
            </a:extLst>
          </p:cNvPr>
          <p:cNvSpPr/>
          <p:nvPr/>
        </p:nvSpPr>
        <p:spPr>
          <a:xfrm>
            <a:off x="-48986" y="1"/>
            <a:ext cx="12240986" cy="2678736"/>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a:r>
              <a:rPr lang="en-US" sz="5400" b="1">
                <a:latin typeface="Tahoma" panose="020B0604030504040204" pitchFamily="34" charset="0"/>
                <a:cs typeface="Tahoma" panose="020B0604030504040204" pitchFamily="34" charset="0"/>
              </a:rPr>
              <a:t>1. </a:t>
            </a:r>
            <a:r>
              <a:rPr lang="vi-VN" sz="5400" b="1">
                <a:latin typeface="Tahoma" panose="020B0604030504040204" pitchFamily="34" charset="0"/>
                <a:cs typeface="Tahoma" panose="020B0604030504040204" pitchFamily="34" charset="0"/>
              </a:rPr>
              <a:t>Khi nhìn </a:t>
            </a:r>
            <a:r>
              <a:rPr lang="vi-VN" sz="5400" b="1">
                <a:solidFill>
                  <a:srgbClr val="FF0000"/>
                </a:solidFill>
                <a:latin typeface="Tahoma" panose="020B0604030504040204" pitchFamily="34" charset="0"/>
                <a:cs typeface="Tahoma" panose="020B0604030504040204" pitchFamily="34" charset="0"/>
              </a:rPr>
              <a:t>thấy ai</a:t>
            </a:r>
            <a:r>
              <a:rPr lang="vi-VN" sz="5400" b="1">
                <a:latin typeface="Tahoma" panose="020B0604030504040204" pitchFamily="34" charset="0"/>
                <a:cs typeface="Tahoma" panose="020B0604030504040204" pitchFamily="34" charset="0"/>
              </a:rPr>
              <a:t>, ông Gioan liên nói: “Đây là Chiên Thiên Chúa, đây Đấng xóa bỏ tội trần gian” ?</a:t>
            </a:r>
            <a:endParaRPr lang="en-US" sz="5400" b="1">
              <a:solidFill>
                <a:srgbClr val="FF0000"/>
              </a:solidFill>
              <a:latin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75400561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4" presetClass="entr" presetSubtype="16"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1000"/>
                                        <p:tgtEl>
                                          <p:spTgt spid="2"/>
                                        </p:tgtEl>
                                      </p:cBhvr>
                                    </p:animEffect>
                                  </p:childTnLst>
                                  <p:subTnLst>
                                    <p:audio>
                                      <p:cMediaNode>
                                        <p:cTn display="0" masterRel="sameClick">
                                          <p:stCondLst>
                                            <p:cond evt="begin" delay="0">
                                              <p:tn val="5"/>
                                            </p:cond>
                                          </p:stCondLst>
                                          <p:endCondLst>
                                            <p:cond evt="onStopAudio" delay="0">
                                              <p:tgtEl>
                                                <p:sldTgt/>
                                              </p:tgtEl>
                                            </p:cond>
                                          </p:endCondLst>
                                        </p:cTn>
                                        <p:tgtEl>
                                          <p:sndTgt r:embed="rId2" name="camera.wav"/>
                                        </p:tgtEl>
                                      </p:cMediaNode>
                                    </p:audio>
                                  </p:subTnLst>
                                </p:cTn>
                              </p:par>
                            </p:childTnLst>
                          </p:cTn>
                        </p:par>
                        <p:par>
                          <p:cTn id="8" fill="hold" nodeType="afterGroup">
                            <p:stCondLst>
                              <p:cond delay="1000"/>
                            </p:stCondLst>
                            <p:childTnLst>
                              <p:par>
                                <p:cTn id="9" presetID="4" presetClass="entr" presetSubtype="16" fill="hold"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box(in)">
                                      <p:cBhvr>
                                        <p:cTn id="11" dur="1000"/>
                                        <p:tgtEl>
                                          <p:spTgt spid="3"/>
                                        </p:tgtEl>
                                      </p:cBhvr>
                                    </p:animEffect>
                                  </p:childTnLst>
                                  <p:subTnLst>
                                    <p:audio>
                                      <p:cMediaNode>
                                        <p:cTn display="0" masterRel="sameClick">
                                          <p:stCondLst>
                                            <p:cond evt="begin" delay="0">
                                              <p:tn val="9"/>
                                            </p:cond>
                                          </p:stCondLst>
                                          <p:endCondLst>
                                            <p:cond evt="onStopAudio" delay="0">
                                              <p:tgtEl>
                                                <p:sldTgt/>
                                              </p:tgtEl>
                                            </p:cond>
                                          </p:endCondLst>
                                        </p:cTn>
                                        <p:tgtEl>
                                          <p:sndTgt r:embed="rId2" name="camera.wav"/>
                                        </p:tgtEl>
                                      </p:cMediaNode>
                                    </p:audio>
                                  </p:subTnLst>
                                </p:cTn>
                              </p:par>
                            </p:childTnLst>
                          </p:cTn>
                        </p:par>
                        <p:par>
                          <p:cTn id="12" fill="hold" nodeType="afterGroup">
                            <p:stCondLst>
                              <p:cond delay="2000"/>
                            </p:stCondLst>
                            <p:childTnLst>
                              <p:par>
                                <p:cTn id="13" presetID="4" presetClass="entr" presetSubtype="16" fill="hold" nodeType="after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box(in)">
                                      <p:cBhvr>
                                        <p:cTn id="15" dur="1000"/>
                                        <p:tgtEl>
                                          <p:spTgt spid="5"/>
                                        </p:tgtEl>
                                      </p:cBhvr>
                                    </p:animEffect>
                                  </p:childTnLst>
                                  <p:subTnLst>
                                    <p:audio>
                                      <p:cMediaNode>
                                        <p:cTn display="0" masterRel="sameClick">
                                          <p:stCondLst>
                                            <p:cond evt="begin" delay="0">
                                              <p:tn val="13"/>
                                            </p:cond>
                                          </p:stCondLst>
                                          <p:endCondLst>
                                            <p:cond evt="onStopAudio" delay="0">
                                              <p:tgtEl>
                                                <p:sldTgt/>
                                              </p:tgtEl>
                                            </p:cond>
                                          </p:endCondLst>
                                        </p:cTn>
                                        <p:tgtEl>
                                          <p:sndTgt r:embed="rId2" name="camera.wav"/>
                                        </p:tgtEl>
                                      </p:cMediaNode>
                                    </p:audio>
                                  </p:subTnLst>
                                </p:cTn>
                              </p:par>
                            </p:childTnLst>
                          </p:cTn>
                        </p:par>
                        <p:par>
                          <p:cTn id="16" fill="hold" nodeType="afterGroup">
                            <p:stCondLst>
                              <p:cond delay="3000"/>
                            </p:stCondLst>
                            <p:childTnLst>
                              <p:par>
                                <p:cTn id="17" presetID="4" presetClass="entr" presetSubtype="16" fill="hold" nodeType="after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box(in)">
                                      <p:cBhvr>
                                        <p:cTn id="19" dur="1000"/>
                                        <p:tgtEl>
                                          <p:spTgt spid="6"/>
                                        </p:tgtEl>
                                      </p:cBhvr>
                                    </p:animEffect>
                                  </p:childTnLst>
                                  <p:subTnLst>
                                    <p:audio>
                                      <p:cMediaNode>
                                        <p:cTn display="0" masterRel="sameClick">
                                          <p:stCondLst>
                                            <p:cond evt="begin" delay="0">
                                              <p:tn val="17"/>
                                            </p:cond>
                                          </p:stCondLst>
                                          <p:endCondLst>
                                            <p:cond evt="onStopAudio" delay="0">
                                              <p:tgtEl>
                                                <p:sldTgt/>
                                              </p:tgtEl>
                                            </p:cond>
                                          </p:endCondLst>
                                        </p:cTn>
                                        <p:tgtEl>
                                          <p:sndTgt r:embed="rId2" name="camera.wav"/>
                                        </p:tgtEl>
                                      </p:cMediaNode>
                                    </p:audio>
                                  </p:subTnLst>
                                </p:cTn>
                              </p:par>
                            </p:childTnLst>
                          </p:cTn>
                        </p:par>
                        <p:par>
                          <p:cTn id="20" fill="hold" nodeType="afterGroup">
                            <p:stCondLst>
                              <p:cond delay="4000"/>
                            </p:stCondLst>
                            <p:childTnLst>
                              <p:par>
                                <p:cTn id="21" presetID="9" presetClass="entr" presetSubtype="0" fill="hold" grpId="0" nodeType="afterEffect">
                                  <p:stCondLst>
                                    <p:cond delay="0"/>
                                  </p:stCondLst>
                                  <p:childTnLst>
                                    <p:set>
                                      <p:cBhvr>
                                        <p:cTn id="22" dur="1" fill="hold">
                                          <p:stCondLst>
                                            <p:cond delay="0"/>
                                          </p:stCondLst>
                                        </p:cTn>
                                        <p:tgtEl>
                                          <p:spTgt spid="37"/>
                                        </p:tgtEl>
                                        <p:attrNameLst>
                                          <p:attrName>style.visibility</p:attrName>
                                        </p:attrNameLst>
                                      </p:cBhvr>
                                      <p:to>
                                        <p:strVal val="visible"/>
                                      </p:to>
                                    </p:set>
                                    <p:animEffect transition="in" filter="dissolve">
                                      <p:cBhvr>
                                        <p:cTn id="23"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24" restart="whenNotActive" fill="hold" evtFilter="cancelBubble" nodeType="interactiveSeq">
                <p:stCondLst>
                  <p:cond evt="onClick" delay="0">
                    <p:tgtEl>
                      <p:spTgt spid="37"/>
                    </p:tgtEl>
                  </p:cond>
                </p:stCondLst>
                <p:endSync evt="end" delay="0">
                  <p:rtn val="all"/>
                </p:endSync>
                <p:childTnLst>
                  <p:par>
                    <p:cTn id="25" fill="hold" nodeType="clickPar">
                      <p:stCondLst>
                        <p:cond delay="0"/>
                      </p:stCondLst>
                      <p:childTnLst>
                        <p:par>
                          <p:cTn id="26" fill="hold" nodeType="withGroup">
                            <p:stCondLst>
                              <p:cond delay="0"/>
                            </p:stCondLst>
                            <p:childTnLst>
                              <p:par>
                                <p:cTn id="27" presetID="21" presetClass="entr" presetSubtype="4" fill="hold" nodeType="clickEffect">
                                  <p:stCondLst>
                                    <p:cond delay="0"/>
                                  </p:stCondLst>
                                  <p:childTnLst>
                                    <p:set>
                                      <p:cBhvr>
                                        <p:cTn id="28" dur="1" fill="hold">
                                          <p:stCondLst>
                                            <p:cond delay="0"/>
                                          </p:stCondLst>
                                        </p:cTn>
                                        <p:tgtEl>
                                          <p:spTgt spid="9"/>
                                        </p:tgtEl>
                                        <p:attrNameLst>
                                          <p:attrName>style.visibility</p:attrName>
                                        </p:attrNameLst>
                                      </p:cBhvr>
                                      <p:to>
                                        <p:strVal val="visible"/>
                                      </p:to>
                                    </p:set>
                                    <p:animEffect transition="in" filter="wheel(4)">
                                      <p:cBhvr>
                                        <p:cTn id="29" dur="2000"/>
                                        <p:tgtEl>
                                          <p:spTgt spid="9"/>
                                        </p:tgtEl>
                                      </p:cBhvr>
                                    </p:animEffect>
                                  </p:childTnLst>
                                  <p:subTnLst>
                                    <p:audio>
                                      <p:cMediaNode>
                                        <p:cTn display="0" masterRel="sameClick">
                                          <p:stCondLst>
                                            <p:cond evt="begin" delay="0">
                                              <p:tn val="27"/>
                                            </p:cond>
                                          </p:stCondLst>
                                          <p:endCondLst>
                                            <p:cond evt="onStopAudio" delay="0">
                                              <p:tgtEl>
                                                <p:sldTgt/>
                                              </p:tgtEl>
                                            </p:cond>
                                          </p:endCondLst>
                                        </p:cTn>
                                        <p:tgtEl>
                                          <p:sndTgt r:embed="rId3" name="dap_an2.wav"/>
                                        </p:tgtEl>
                                      </p:cMediaNode>
                                    </p:audio>
                                  </p:subTnLst>
                                </p:cTn>
                              </p:par>
                            </p:childTnLst>
                          </p:cTn>
                        </p:par>
                      </p:childTnLst>
                    </p:cTn>
                  </p:par>
                </p:childTnLst>
              </p:cTn>
              <p:nextCondLst>
                <p:cond evt="onClick" delay="0">
                  <p:tgtEl>
                    <p:spTgt spid="37"/>
                  </p:tgtEl>
                </p:cond>
              </p:nextCondLst>
            </p:seq>
          </p:childTnLst>
        </p:cTn>
      </p:par>
    </p:tnLst>
    <p:bldLst>
      <p:bldP spid="37"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p:cNvSpPr/>
          <p:nvPr/>
        </p:nvSpPr>
        <p:spPr>
          <a:xfrm>
            <a:off x="-48986" y="0"/>
            <a:ext cx="12240986" cy="6858000"/>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anchor="ctr"/>
          <a:lstStyle/>
          <a:p>
            <a:pPr algn="ctr">
              <a:defRPr/>
            </a:pPr>
            <a:endParaRPr lang="en-US" sz="1200"/>
          </a:p>
        </p:txBody>
      </p:sp>
      <p:grpSp>
        <p:nvGrpSpPr>
          <p:cNvPr id="2" name="Group 34"/>
          <p:cNvGrpSpPr>
            <a:grpSpLocks/>
          </p:cNvGrpSpPr>
          <p:nvPr/>
        </p:nvGrpSpPr>
        <p:grpSpPr bwMode="auto">
          <a:xfrm>
            <a:off x="-48986" y="2613480"/>
            <a:ext cx="12240986" cy="800100"/>
            <a:chOff x="1104" y="1632"/>
            <a:chExt cx="5466" cy="432"/>
          </a:xfrm>
        </p:grpSpPr>
        <p:sp>
          <p:nvSpPr>
            <p:cNvPr id="7"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algn="ctr">
                <a:defRPr/>
              </a:pPr>
              <a:r>
                <a:rPr lang="en-US" sz="2700" b="1">
                  <a:solidFill>
                    <a:srgbClr val="003300"/>
                  </a:solidFill>
                  <a:effectLst>
                    <a:outerShdw blurRad="38100" dist="38100" dir="2700000" algn="tl">
                      <a:srgbClr val="000000"/>
                    </a:outerShdw>
                  </a:effectLst>
                  <a:latin typeface="Times New Roman" pitchFamily="18" charset="0"/>
                  <a:cs typeface="Arial" charset="0"/>
                </a:rPr>
                <a:t>A</a:t>
              </a:r>
            </a:p>
          </p:txBody>
        </p:sp>
        <p:sp>
          <p:nvSpPr>
            <p:cNvPr id="8"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lvl="1" indent="-257175">
                <a:defRPr/>
              </a:pPr>
              <a:r>
                <a:rPr lang="vi-VN" sz="5400" b="1">
                  <a:latin typeface="Times New Roman" pitchFamily="18" charset="0"/>
                  <a:cs typeface="Times New Roman" pitchFamily="18" charset="0"/>
                </a:rPr>
                <a:t>Ông Giuse.</a:t>
              </a:r>
            </a:p>
          </p:txBody>
        </p:sp>
      </p:grpSp>
      <p:sp>
        <p:nvSpPr>
          <p:cNvPr id="37" name="Rounded Rectangle 36"/>
          <p:cNvSpPr/>
          <p:nvPr/>
        </p:nvSpPr>
        <p:spPr>
          <a:xfrm>
            <a:off x="5553074" y="6262914"/>
            <a:ext cx="1085850" cy="45720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b="1">
                <a:latin typeface="Times New Roman" panose="02020603050405020304" pitchFamily="18" charset="0"/>
                <a:cs typeface="Times New Roman" panose="02020603050405020304" pitchFamily="18" charset="0"/>
              </a:rPr>
              <a:t>Đáp án</a:t>
            </a:r>
          </a:p>
        </p:txBody>
      </p:sp>
      <p:grpSp>
        <p:nvGrpSpPr>
          <p:cNvPr id="3" name="Group 34"/>
          <p:cNvGrpSpPr>
            <a:grpSpLocks/>
          </p:cNvGrpSpPr>
          <p:nvPr/>
        </p:nvGrpSpPr>
        <p:grpSpPr bwMode="auto">
          <a:xfrm>
            <a:off x="-48986" y="3508829"/>
            <a:ext cx="12240986" cy="800100"/>
            <a:chOff x="1104" y="1632"/>
            <a:chExt cx="5466" cy="432"/>
          </a:xfrm>
        </p:grpSpPr>
        <p:sp>
          <p:nvSpPr>
            <p:cNvPr id="38"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algn="ctr">
                <a:defRPr/>
              </a:pPr>
              <a:r>
                <a:rPr lang="en-US" sz="2700" b="1">
                  <a:solidFill>
                    <a:srgbClr val="003300"/>
                  </a:solidFill>
                  <a:effectLst>
                    <a:outerShdw blurRad="38100" dist="38100" dir="2700000" algn="tl">
                      <a:srgbClr val="000000"/>
                    </a:outerShdw>
                  </a:effectLst>
                  <a:latin typeface="Times New Roman" pitchFamily="18" charset="0"/>
                  <a:cs typeface="Arial" charset="0"/>
                </a:rPr>
                <a:t>B</a:t>
              </a:r>
            </a:p>
          </p:txBody>
        </p:sp>
        <p:sp>
          <p:nvSpPr>
            <p:cNvPr id="39"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lvl="1" indent="-257175">
                <a:defRPr/>
              </a:pPr>
              <a:r>
                <a:rPr lang="vi-VN" sz="5400" b="1">
                  <a:latin typeface="Times New Roman" pitchFamily="18" charset="0"/>
                  <a:cs typeface="Times New Roman" pitchFamily="18" charset="0"/>
                </a:rPr>
                <a:t>Ông Gioan Tẩy Giả.</a:t>
              </a:r>
            </a:p>
          </p:txBody>
        </p:sp>
      </p:grpSp>
      <p:grpSp>
        <p:nvGrpSpPr>
          <p:cNvPr id="5" name="Group 34"/>
          <p:cNvGrpSpPr>
            <a:grpSpLocks/>
          </p:cNvGrpSpPr>
          <p:nvPr/>
        </p:nvGrpSpPr>
        <p:grpSpPr bwMode="auto">
          <a:xfrm>
            <a:off x="-48984" y="4366079"/>
            <a:ext cx="12240986" cy="800100"/>
            <a:chOff x="1104" y="1632"/>
            <a:chExt cx="5466" cy="432"/>
          </a:xfrm>
        </p:grpSpPr>
        <p:sp>
          <p:nvSpPr>
            <p:cNvPr id="41"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algn="ctr">
                <a:defRPr/>
              </a:pPr>
              <a:r>
                <a:rPr lang="en-US" sz="2700" b="1">
                  <a:solidFill>
                    <a:srgbClr val="003300"/>
                  </a:solidFill>
                  <a:effectLst>
                    <a:outerShdw blurRad="38100" dist="38100" dir="2700000" algn="tl">
                      <a:srgbClr val="000000"/>
                    </a:outerShdw>
                  </a:effectLst>
                  <a:latin typeface="Times New Roman" pitchFamily="18" charset="0"/>
                  <a:cs typeface="Arial" charset="0"/>
                </a:rPr>
                <a:t>C</a:t>
              </a:r>
            </a:p>
          </p:txBody>
        </p:sp>
        <p:sp>
          <p:nvSpPr>
            <p:cNvPr id="42"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lvl="1" indent="-257175">
                <a:defRPr/>
              </a:pPr>
              <a:r>
                <a:rPr lang="vi-VN" sz="5400" b="1">
                  <a:latin typeface="Times New Roman" pitchFamily="18" charset="0"/>
                  <a:cs typeface="Times New Roman" pitchFamily="18" charset="0"/>
                </a:rPr>
                <a:t>Ông Khanania.</a:t>
              </a:r>
            </a:p>
          </p:txBody>
        </p:sp>
      </p:grpSp>
      <p:grpSp>
        <p:nvGrpSpPr>
          <p:cNvPr id="6" name="Group 34"/>
          <p:cNvGrpSpPr>
            <a:grpSpLocks/>
          </p:cNvGrpSpPr>
          <p:nvPr/>
        </p:nvGrpSpPr>
        <p:grpSpPr bwMode="auto">
          <a:xfrm>
            <a:off x="-48965" y="5223329"/>
            <a:ext cx="12240864" cy="800100"/>
            <a:chOff x="1104" y="1632"/>
            <a:chExt cx="4783" cy="432"/>
          </a:xfrm>
        </p:grpSpPr>
        <p:sp>
          <p:nvSpPr>
            <p:cNvPr id="44" name="AutoShape 35"/>
            <p:cNvSpPr>
              <a:spLocks noChangeArrowheads="1"/>
            </p:cNvSpPr>
            <p:nvPr/>
          </p:nvSpPr>
          <p:spPr bwMode="auto">
            <a:xfrm>
              <a:off x="1104" y="1632"/>
              <a:ext cx="378"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algn="ctr">
                <a:defRPr/>
              </a:pPr>
              <a:r>
                <a:rPr lang="en-US" sz="2700" b="1">
                  <a:solidFill>
                    <a:srgbClr val="003300"/>
                  </a:solidFill>
                  <a:effectLst>
                    <a:outerShdw blurRad="38100" dist="38100" dir="2700000" algn="tl">
                      <a:srgbClr val="000000"/>
                    </a:outerShdw>
                  </a:effectLst>
                  <a:latin typeface="Times New Roman" pitchFamily="18" charset="0"/>
                  <a:cs typeface="Arial" charset="0"/>
                </a:rPr>
                <a:t>D</a:t>
              </a:r>
            </a:p>
          </p:txBody>
        </p:sp>
        <p:sp>
          <p:nvSpPr>
            <p:cNvPr id="45" name="Rounded Rectangle 12"/>
            <p:cNvSpPr>
              <a:spLocks noChangeArrowheads="1"/>
            </p:cNvSpPr>
            <p:nvPr/>
          </p:nvSpPr>
          <p:spPr bwMode="auto">
            <a:xfrm>
              <a:off x="1524" y="1632"/>
              <a:ext cx="4363"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lvl="1" indent="-257175">
                <a:defRPr/>
              </a:pPr>
              <a:r>
                <a:rPr lang="vi-VN" sz="5400" b="1">
                  <a:latin typeface="Times New Roman" pitchFamily="18" charset="0"/>
                  <a:cs typeface="Times New Roman" pitchFamily="18" charset="0"/>
                </a:rPr>
                <a:t>Ông Dacaria.</a:t>
              </a:r>
            </a:p>
          </p:txBody>
        </p:sp>
      </p:grpSp>
      <p:grpSp>
        <p:nvGrpSpPr>
          <p:cNvPr id="9" name="Group 33"/>
          <p:cNvGrpSpPr>
            <a:grpSpLocks/>
          </p:cNvGrpSpPr>
          <p:nvPr/>
        </p:nvGrpSpPr>
        <p:grpSpPr bwMode="auto">
          <a:xfrm>
            <a:off x="-48988" y="3497268"/>
            <a:ext cx="12240886" cy="807543"/>
            <a:chOff x="-1907902" y="4692650"/>
            <a:chExt cx="10566933" cy="692170"/>
          </a:xfrm>
        </p:grpSpPr>
        <p:sp>
          <p:nvSpPr>
            <p:cNvPr id="19" name="AutoShape 46"/>
            <p:cNvSpPr>
              <a:spLocks noChangeArrowheads="1"/>
            </p:cNvSpPr>
            <p:nvPr/>
          </p:nvSpPr>
          <p:spPr bwMode="auto">
            <a:xfrm>
              <a:off x="-1907902" y="4699020"/>
              <a:ext cx="835154" cy="685800"/>
            </a:xfrm>
            <a:prstGeom prst="flowChartAlternateProcess">
              <a:avLst/>
            </a:prstGeom>
            <a:ln>
              <a:headEnd/>
              <a:tailEnd/>
            </a:ln>
          </p:spPr>
          <p:style>
            <a:lnRef idx="0">
              <a:schemeClr val="accent6"/>
            </a:lnRef>
            <a:fillRef idx="3">
              <a:schemeClr val="accent6"/>
            </a:fillRef>
            <a:effectRef idx="3">
              <a:schemeClr val="accent6"/>
            </a:effectRef>
            <a:fontRef idx="minor">
              <a:schemeClr val="lt1"/>
            </a:fontRef>
          </p:style>
          <p:txBody>
            <a:bodyPr wrap="none" anchor="ctr"/>
            <a:lstStyle/>
            <a:p>
              <a:pPr algn="ctr">
                <a:defRPr/>
              </a:pPr>
              <a:r>
                <a:rPr lang="en-US" sz="2700" b="1">
                  <a:solidFill>
                    <a:schemeClr val="bg1"/>
                  </a:solidFill>
                  <a:effectLst>
                    <a:outerShdw blurRad="38100" dist="38100" dir="2700000" algn="tl">
                      <a:srgbClr val="000000"/>
                    </a:outerShdw>
                  </a:effectLst>
                  <a:latin typeface="Times New Roman" pitchFamily="18" charset="0"/>
                  <a:cs typeface="Times New Roman" pitchFamily="18" charset="0"/>
                </a:rPr>
                <a:t>B</a:t>
              </a:r>
            </a:p>
          </p:txBody>
        </p:sp>
        <p:sp>
          <p:nvSpPr>
            <p:cNvPr id="33" name="Rounded Rectangle 12"/>
            <p:cNvSpPr>
              <a:spLocks noChangeArrowheads="1"/>
            </p:cNvSpPr>
            <p:nvPr/>
          </p:nvSpPr>
          <p:spPr bwMode="auto">
            <a:xfrm>
              <a:off x="-964512" y="4692650"/>
              <a:ext cx="9623543" cy="685800"/>
            </a:xfrm>
            <a:prstGeom prst="roundRect">
              <a:avLst>
                <a:gd name="adj" fmla="val 16667"/>
              </a:avLst>
            </a:prstGeom>
            <a:ln>
              <a:headEnd/>
              <a:tailEnd/>
            </a:ln>
          </p:spPr>
          <p:style>
            <a:lnRef idx="0">
              <a:schemeClr val="accent6"/>
            </a:lnRef>
            <a:fillRef idx="3">
              <a:schemeClr val="accent6"/>
            </a:fillRef>
            <a:effectRef idx="3">
              <a:schemeClr val="accent6"/>
            </a:effectRef>
            <a:fontRef idx="minor">
              <a:schemeClr val="lt1"/>
            </a:fontRef>
          </p:style>
          <p:txBody>
            <a:bodyPr anchor="ctr"/>
            <a:lstStyle/>
            <a:p>
              <a:pPr lvl="1" indent="-257175">
                <a:defRPr/>
              </a:pPr>
              <a:r>
                <a:rPr lang="vi-VN" sz="5400" b="1">
                  <a:latin typeface="Times New Roman" pitchFamily="18" charset="0"/>
                  <a:cs typeface="Times New Roman" pitchFamily="18" charset="0"/>
                </a:rPr>
                <a:t>Ông Gioan Tẩy Giả.</a:t>
              </a:r>
            </a:p>
          </p:txBody>
        </p:sp>
      </p:grpSp>
      <p:sp>
        <p:nvSpPr>
          <p:cNvPr id="10" name="Rectangle 9">
            <a:extLst>
              <a:ext uri="{FF2B5EF4-FFF2-40B4-BE49-F238E27FC236}">
                <a16:creationId xmlns:a16="http://schemas.microsoft.com/office/drawing/2014/main" id="{C560D8AB-9919-419B-BEBB-D2009B70CB50}"/>
              </a:ext>
            </a:extLst>
          </p:cNvPr>
          <p:cNvSpPr/>
          <p:nvPr/>
        </p:nvSpPr>
        <p:spPr>
          <a:xfrm>
            <a:off x="-48986" y="0"/>
            <a:ext cx="12240986" cy="247559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a:r>
              <a:rPr lang="en-US" sz="6000" b="1">
                <a:latin typeface="Tahoma" panose="020B0604030504040204" pitchFamily="34" charset="0"/>
                <a:cs typeface="Tahoma" panose="020B0604030504040204" pitchFamily="34" charset="0"/>
              </a:rPr>
              <a:t>2. </a:t>
            </a:r>
            <a:r>
              <a:rPr lang="vi-VN" sz="6000" b="1">
                <a:solidFill>
                  <a:srgbClr val="FF0000"/>
                </a:solidFill>
                <a:latin typeface="Tahoma" panose="020B0604030504040204" pitchFamily="34" charset="0"/>
                <a:cs typeface="Tahoma" panose="020B0604030504040204" pitchFamily="34" charset="0"/>
              </a:rPr>
              <a:t>Ai đã </a:t>
            </a:r>
            <a:r>
              <a:rPr lang="vi-VN" sz="6000" b="1">
                <a:latin typeface="Tahoma" panose="020B0604030504040204" pitchFamily="34" charset="0"/>
                <a:cs typeface="Tahoma" panose="020B0604030504040204" pitchFamily="34" charset="0"/>
              </a:rPr>
              <a:t>làm phép rửa cho Đức Giêsu?</a:t>
            </a:r>
            <a:endParaRPr lang="en-US" sz="6000">
              <a:solidFill>
                <a:srgbClr val="FF0000"/>
              </a:solidFill>
              <a:latin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46498080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4" presetClass="entr" presetSubtype="16"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1000"/>
                                        <p:tgtEl>
                                          <p:spTgt spid="2"/>
                                        </p:tgtEl>
                                      </p:cBhvr>
                                    </p:animEffect>
                                  </p:childTnLst>
                                  <p:subTnLst>
                                    <p:audio>
                                      <p:cMediaNode>
                                        <p:cTn display="0" masterRel="sameClick">
                                          <p:stCondLst>
                                            <p:cond evt="begin" delay="0">
                                              <p:tn val="5"/>
                                            </p:cond>
                                          </p:stCondLst>
                                          <p:endCondLst>
                                            <p:cond evt="onStopAudio" delay="0">
                                              <p:tgtEl>
                                                <p:sldTgt/>
                                              </p:tgtEl>
                                            </p:cond>
                                          </p:endCondLst>
                                        </p:cTn>
                                        <p:tgtEl>
                                          <p:sndTgt r:embed="rId2" name="camera.wav"/>
                                        </p:tgtEl>
                                      </p:cMediaNode>
                                    </p:audio>
                                  </p:subTnLst>
                                </p:cTn>
                              </p:par>
                            </p:childTnLst>
                          </p:cTn>
                        </p:par>
                        <p:par>
                          <p:cTn id="8" fill="hold" nodeType="afterGroup">
                            <p:stCondLst>
                              <p:cond delay="1000"/>
                            </p:stCondLst>
                            <p:childTnLst>
                              <p:par>
                                <p:cTn id="9" presetID="4" presetClass="entr" presetSubtype="16" fill="hold"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box(in)">
                                      <p:cBhvr>
                                        <p:cTn id="11" dur="1000"/>
                                        <p:tgtEl>
                                          <p:spTgt spid="3"/>
                                        </p:tgtEl>
                                      </p:cBhvr>
                                    </p:animEffect>
                                  </p:childTnLst>
                                  <p:subTnLst>
                                    <p:audio>
                                      <p:cMediaNode>
                                        <p:cTn display="0" masterRel="sameClick">
                                          <p:stCondLst>
                                            <p:cond evt="begin" delay="0">
                                              <p:tn val="9"/>
                                            </p:cond>
                                          </p:stCondLst>
                                          <p:endCondLst>
                                            <p:cond evt="onStopAudio" delay="0">
                                              <p:tgtEl>
                                                <p:sldTgt/>
                                              </p:tgtEl>
                                            </p:cond>
                                          </p:endCondLst>
                                        </p:cTn>
                                        <p:tgtEl>
                                          <p:sndTgt r:embed="rId2" name="camera.wav"/>
                                        </p:tgtEl>
                                      </p:cMediaNode>
                                    </p:audio>
                                  </p:subTnLst>
                                </p:cTn>
                              </p:par>
                            </p:childTnLst>
                          </p:cTn>
                        </p:par>
                        <p:par>
                          <p:cTn id="12" fill="hold" nodeType="afterGroup">
                            <p:stCondLst>
                              <p:cond delay="2000"/>
                            </p:stCondLst>
                            <p:childTnLst>
                              <p:par>
                                <p:cTn id="13" presetID="4" presetClass="entr" presetSubtype="16" fill="hold" nodeType="after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box(in)">
                                      <p:cBhvr>
                                        <p:cTn id="15" dur="1000"/>
                                        <p:tgtEl>
                                          <p:spTgt spid="5"/>
                                        </p:tgtEl>
                                      </p:cBhvr>
                                    </p:animEffect>
                                  </p:childTnLst>
                                  <p:subTnLst>
                                    <p:audio>
                                      <p:cMediaNode>
                                        <p:cTn display="0" masterRel="sameClick">
                                          <p:stCondLst>
                                            <p:cond evt="begin" delay="0">
                                              <p:tn val="13"/>
                                            </p:cond>
                                          </p:stCondLst>
                                          <p:endCondLst>
                                            <p:cond evt="onStopAudio" delay="0">
                                              <p:tgtEl>
                                                <p:sldTgt/>
                                              </p:tgtEl>
                                            </p:cond>
                                          </p:endCondLst>
                                        </p:cTn>
                                        <p:tgtEl>
                                          <p:sndTgt r:embed="rId2" name="camera.wav"/>
                                        </p:tgtEl>
                                      </p:cMediaNode>
                                    </p:audio>
                                  </p:subTnLst>
                                </p:cTn>
                              </p:par>
                            </p:childTnLst>
                          </p:cTn>
                        </p:par>
                        <p:par>
                          <p:cTn id="16" fill="hold" nodeType="afterGroup">
                            <p:stCondLst>
                              <p:cond delay="3000"/>
                            </p:stCondLst>
                            <p:childTnLst>
                              <p:par>
                                <p:cTn id="17" presetID="4" presetClass="entr" presetSubtype="16" fill="hold" nodeType="after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box(in)">
                                      <p:cBhvr>
                                        <p:cTn id="19" dur="1000"/>
                                        <p:tgtEl>
                                          <p:spTgt spid="6"/>
                                        </p:tgtEl>
                                      </p:cBhvr>
                                    </p:animEffect>
                                  </p:childTnLst>
                                  <p:subTnLst>
                                    <p:audio>
                                      <p:cMediaNode>
                                        <p:cTn display="0" masterRel="sameClick">
                                          <p:stCondLst>
                                            <p:cond evt="begin" delay="0">
                                              <p:tn val="17"/>
                                            </p:cond>
                                          </p:stCondLst>
                                          <p:endCondLst>
                                            <p:cond evt="onStopAudio" delay="0">
                                              <p:tgtEl>
                                                <p:sldTgt/>
                                              </p:tgtEl>
                                            </p:cond>
                                          </p:endCondLst>
                                        </p:cTn>
                                        <p:tgtEl>
                                          <p:sndTgt r:embed="rId2" name="camera.wav"/>
                                        </p:tgtEl>
                                      </p:cMediaNode>
                                    </p:audio>
                                  </p:subTnLst>
                                </p:cTn>
                              </p:par>
                            </p:childTnLst>
                          </p:cTn>
                        </p:par>
                        <p:par>
                          <p:cTn id="20" fill="hold" nodeType="afterGroup">
                            <p:stCondLst>
                              <p:cond delay="4000"/>
                            </p:stCondLst>
                            <p:childTnLst>
                              <p:par>
                                <p:cTn id="21" presetID="9" presetClass="entr" presetSubtype="0" fill="hold" grpId="0" nodeType="afterEffect">
                                  <p:stCondLst>
                                    <p:cond delay="0"/>
                                  </p:stCondLst>
                                  <p:childTnLst>
                                    <p:set>
                                      <p:cBhvr>
                                        <p:cTn id="22" dur="1" fill="hold">
                                          <p:stCondLst>
                                            <p:cond delay="0"/>
                                          </p:stCondLst>
                                        </p:cTn>
                                        <p:tgtEl>
                                          <p:spTgt spid="37"/>
                                        </p:tgtEl>
                                        <p:attrNameLst>
                                          <p:attrName>style.visibility</p:attrName>
                                        </p:attrNameLst>
                                      </p:cBhvr>
                                      <p:to>
                                        <p:strVal val="visible"/>
                                      </p:to>
                                    </p:set>
                                    <p:animEffect transition="in" filter="dissolve">
                                      <p:cBhvr>
                                        <p:cTn id="23"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24" restart="whenNotActive" fill="hold" evtFilter="cancelBubble" nodeType="interactiveSeq">
                <p:stCondLst>
                  <p:cond evt="onClick" delay="0">
                    <p:tgtEl>
                      <p:spTgt spid="37"/>
                    </p:tgtEl>
                  </p:cond>
                </p:stCondLst>
                <p:endSync evt="end" delay="0">
                  <p:rtn val="all"/>
                </p:endSync>
                <p:childTnLst>
                  <p:par>
                    <p:cTn id="25" fill="hold" nodeType="clickPar">
                      <p:stCondLst>
                        <p:cond delay="0"/>
                      </p:stCondLst>
                      <p:childTnLst>
                        <p:par>
                          <p:cTn id="26" fill="hold" nodeType="withGroup">
                            <p:stCondLst>
                              <p:cond delay="0"/>
                            </p:stCondLst>
                            <p:childTnLst>
                              <p:par>
                                <p:cTn id="27" presetID="21" presetClass="entr" presetSubtype="4" fill="hold" nodeType="clickEffect">
                                  <p:stCondLst>
                                    <p:cond delay="0"/>
                                  </p:stCondLst>
                                  <p:childTnLst>
                                    <p:set>
                                      <p:cBhvr>
                                        <p:cTn id="28" dur="1" fill="hold">
                                          <p:stCondLst>
                                            <p:cond delay="0"/>
                                          </p:stCondLst>
                                        </p:cTn>
                                        <p:tgtEl>
                                          <p:spTgt spid="9"/>
                                        </p:tgtEl>
                                        <p:attrNameLst>
                                          <p:attrName>style.visibility</p:attrName>
                                        </p:attrNameLst>
                                      </p:cBhvr>
                                      <p:to>
                                        <p:strVal val="visible"/>
                                      </p:to>
                                    </p:set>
                                    <p:animEffect transition="in" filter="wheel(4)">
                                      <p:cBhvr>
                                        <p:cTn id="29" dur="2000"/>
                                        <p:tgtEl>
                                          <p:spTgt spid="9"/>
                                        </p:tgtEl>
                                      </p:cBhvr>
                                    </p:animEffect>
                                  </p:childTnLst>
                                  <p:subTnLst>
                                    <p:audio>
                                      <p:cMediaNode>
                                        <p:cTn display="0" masterRel="sameClick">
                                          <p:stCondLst>
                                            <p:cond evt="begin" delay="0">
                                              <p:tn val="27"/>
                                            </p:cond>
                                          </p:stCondLst>
                                          <p:endCondLst>
                                            <p:cond evt="onStopAudio" delay="0">
                                              <p:tgtEl>
                                                <p:sldTgt/>
                                              </p:tgtEl>
                                            </p:cond>
                                          </p:endCondLst>
                                        </p:cTn>
                                        <p:tgtEl>
                                          <p:sndTgt r:embed="rId3" name="dap_an2.wav"/>
                                        </p:tgtEl>
                                      </p:cMediaNode>
                                    </p:audio>
                                  </p:subTnLst>
                                </p:cTn>
                              </p:par>
                            </p:childTnLst>
                          </p:cTn>
                        </p:par>
                      </p:childTnLst>
                    </p:cTn>
                  </p:par>
                </p:childTnLst>
              </p:cTn>
              <p:nextCondLst>
                <p:cond evt="onClick" delay="0">
                  <p:tgtEl>
                    <p:spTgt spid="37"/>
                  </p:tgtEl>
                </p:cond>
              </p:nextCondLst>
            </p:seq>
          </p:childTnLst>
        </p:cTn>
      </p:par>
    </p:tnLst>
    <p:bldLst>
      <p:bldP spid="37" grpId="0" animBg="1"/>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14558</TotalTime>
  <Words>769</Words>
  <Application>Microsoft Office PowerPoint</Application>
  <PresentationFormat>Widescreen</PresentationFormat>
  <Paragraphs>238</Paragraphs>
  <Slides>16</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vt:i4>
      </vt:variant>
    </vt:vector>
  </HeadingPairs>
  <TitlesOfParts>
    <vt:vector size="23" baseType="lpstr">
      <vt:lpstr>Arial</vt:lpstr>
      <vt:lpstr>Calibri</vt:lpstr>
      <vt:lpstr>Calibri Light</vt:lpstr>
      <vt:lpstr>Tahoma</vt:lpstr>
      <vt:lpstr>Times New Roman</vt:lpstr>
      <vt:lpstr>Verdana</vt:lpstr>
      <vt:lpstr>Office Theme</vt:lpstr>
      <vt:lpstr>PowerPoint Presentation</vt:lpstr>
      <vt:lpstr>Hôm sau, ông Gioan thấy Đức Giêsu tiến về phía mình, liền nói: "Đây là Chiên Thiên Chúa, đây Đấng xoá bỏ tội trần gian.</vt:lpstr>
      <vt:lpstr>Chính Người là Đấng tôi đã nói tới khi bảo rằng: Có người đến sau tôi, nhưng trổi hơn tôi, vì có trước tôi.</vt:lpstr>
      <vt:lpstr>Tôi đã không biết Người, nhưng để Người được tỏ ra cho dân Ít-ra-en, tôi đến làm phép rửa trong nước." Ông Gioan còn làm chứng:</vt:lpstr>
      <vt:lpstr>"Tôi đã thấy Thần Khí tựa chim bồ câu từ trời xuống và ngự trên Người. Tôi đã không biết Người. Nhưng chính Đấng sai tôi đi làm phép rửa trong nước đã bảo tôi:</vt:lpstr>
      <vt:lpstr>"Ngươi thấy Thần Khí xuống và ngự trên ai, thì người đó chính là Đấng làm phép rửa trong Thánh Thần." Tôi đã thấy, nên xin chứng thực rằng Người là Đấng Thiên Chúa tuyển chọn."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 Thong</dc:creator>
  <cp:lastModifiedBy>Mr Tam Nguyen</cp:lastModifiedBy>
  <cp:revision>597</cp:revision>
  <dcterms:created xsi:type="dcterms:W3CDTF">2015-10-15T10:55:08Z</dcterms:created>
  <dcterms:modified xsi:type="dcterms:W3CDTF">2026-01-16T22:52:07Z</dcterms:modified>
</cp:coreProperties>
</file>