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58" r:id="rId2"/>
    <p:sldId id="314" r:id="rId3"/>
    <p:sldId id="688" r:id="rId4"/>
    <p:sldId id="315" r:id="rId5"/>
    <p:sldId id="687" r:id="rId6"/>
    <p:sldId id="332" r:id="rId7"/>
    <p:sldId id="260" r:id="rId8"/>
    <p:sldId id="674" r:id="rId9"/>
    <p:sldId id="365" r:id="rId10"/>
    <p:sldId id="677" r:id="rId11"/>
    <p:sldId id="675" r:id="rId12"/>
    <p:sldId id="676" r:id="rId13"/>
    <p:sldId id="293" r:id="rId14"/>
    <p:sldId id="679" r:id="rId15"/>
    <p:sldId id="669" r:id="rId16"/>
    <p:sldId id="667" r:id="rId17"/>
    <p:sldId id="29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9" autoAdjust="0"/>
    <p:restoredTop sz="94664" autoAdjust="0"/>
  </p:normalViewPr>
  <p:slideViewPr>
    <p:cSldViewPr snapToGrid="0">
      <p:cViewPr>
        <p:scale>
          <a:sx n="100" d="100"/>
          <a:sy n="100" d="100"/>
        </p:scale>
        <p:origin x="1411" y="4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 Tam Nguyen" userId="53846575c6d7c6f1" providerId="LiveId" clId="{5D8C5A0E-6260-4871-ABD9-629881693027}"/>
    <pc:docChg chg="undo redo custSel modSld">
      <pc:chgData name="Mr Tam Nguyen" userId="53846575c6d7c6f1" providerId="LiveId" clId="{5D8C5A0E-6260-4871-ABD9-629881693027}" dt="2020-01-11T00:43:00.199" v="197" actId="1076"/>
      <pc:docMkLst>
        <pc:docMk/>
      </pc:docMkLst>
      <pc:sldChg chg="addSp delSp modSp mod modAnim">
        <pc:chgData name="Mr Tam Nguyen" userId="53846575c6d7c6f1" providerId="LiveId" clId="{5D8C5A0E-6260-4871-ABD9-629881693027}" dt="2020-01-11T00:43:00.199" v="197" actId="1076"/>
        <pc:sldMkLst>
          <pc:docMk/>
          <pc:sldMk cId="53950726" sldId="679"/>
        </pc:sldMkLst>
        <pc:spChg chg="add del">
          <ac:chgData name="Mr Tam Nguyen" userId="53846575c6d7c6f1" providerId="LiveId" clId="{5D8C5A0E-6260-4871-ABD9-629881693027}" dt="2020-01-11T00:37:05.037" v="144"/>
          <ac:spMkLst>
            <pc:docMk/>
            <pc:sldMk cId="53950726" sldId="679"/>
            <ac:spMk id="3" creationId="{89A2513E-457B-4D95-8EE8-C1C3C45DEE2B}"/>
          </ac:spMkLst>
        </pc:spChg>
        <pc:spChg chg="add mod">
          <ac:chgData name="Mr Tam Nguyen" userId="53846575c6d7c6f1" providerId="LiveId" clId="{5D8C5A0E-6260-4871-ABD9-629881693027}" dt="2020-01-10T23:44:50.018" v="28" actId="1037"/>
          <ac:spMkLst>
            <pc:docMk/>
            <pc:sldMk cId="53950726" sldId="679"/>
            <ac:spMk id="83" creationId="{2B21D9E0-0616-49F6-9E8E-8E23E33F857F}"/>
          </ac:spMkLst>
        </pc:spChg>
        <pc:spChg chg="add mod">
          <ac:chgData name="Mr Tam Nguyen" userId="53846575c6d7c6f1" providerId="LiveId" clId="{5D8C5A0E-6260-4871-ABD9-629881693027}" dt="2020-01-10T23:47:13.246" v="43" actId="207"/>
          <ac:spMkLst>
            <pc:docMk/>
            <pc:sldMk cId="53950726" sldId="679"/>
            <ac:spMk id="84" creationId="{F30CD16D-1D7A-45AF-9E69-5004A979CD92}"/>
          </ac:spMkLst>
        </pc:spChg>
        <pc:spChg chg="add mod">
          <ac:chgData name="Mr Tam Nguyen" userId="53846575c6d7c6f1" providerId="LiveId" clId="{5D8C5A0E-6260-4871-ABD9-629881693027}" dt="2020-01-11T00:24:29.753" v="60" actId="207"/>
          <ac:spMkLst>
            <pc:docMk/>
            <pc:sldMk cId="53950726" sldId="679"/>
            <ac:spMk id="85" creationId="{74B73D33-DCA9-4820-A21F-3F4A69B05981}"/>
          </ac:spMkLst>
        </pc:spChg>
        <pc:spChg chg="add mod">
          <ac:chgData name="Mr Tam Nguyen" userId="53846575c6d7c6f1" providerId="LiveId" clId="{5D8C5A0E-6260-4871-ABD9-629881693027}" dt="2020-01-11T00:27:49.784" v="100" actId="20577"/>
          <ac:spMkLst>
            <pc:docMk/>
            <pc:sldMk cId="53950726" sldId="679"/>
            <ac:spMk id="86" creationId="{26777B92-361C-40AD-8849-71630264D3D1}"/>
          </ac:spMkLst>
        </pc:spChg>
        <pc:spChg chg="add mod">
          <ac:chgData name="Mr Tam Nguyen" userId="53846575c6d7c6f1" providerId="LiveId" clId="{5D8C5A0E-6260-4871-ABD9-629881693027}" dt="2020-01-11T00:34:11.412" v="139" actId="207"/>
          <ac:spMkLst>
            <pc:docMk/>
            <pc:sldMk cId="53950726" sldId="679"/>
            <ac:spMk id="87" creationId="{F00682F2-79DC-4B58-A102-0030AB12FFE1}"/>
          </ac:spMkLst>
        </pc:spChg>
        <pc:spChg chg="add del mod">
          <ac:chgData name="Mr Tam Nguyen" userId="53846575c6d7c6f1" providerId="LiveId" clId="{5D8C5A0E-6260-4871-ABD9-629881693027}" dt="2020-01-11T00:43:00.199" v="197" actId="1076"/>
          <ac:spMkLst>
            <pc:docMk/>
            <pc:sldMk cId="53950726" sldId="679"/>
            <ac:spMk id="89" creationId="{0FD4AFEF-A27D-4EF4-B6EB-DCB900788EE0}"/>
          </ac:spMkLst>
        </pc:spChg>
        <pc:spChg chg="mod">
          <ac:chgData name="Mr Tam Nguyen" userId="53846575c6d7c6f1" providerId="LiveId" clId="{5D8C5A0E-6260-4871-ABD9-629881693027}" dt="2020-01-10T23:03:30.381" v="1" actId="207"/>
          <ac:spMkLst>
            <pc:docMk/>
            <pc:sldMk cId="53950726" sldId="679"/>
            <ac:spMk id="225" creationId="{78F4E0D1-0D2E-46FF-B54F-D3BA31F73DD2}"/>
          </ac:spMkLst>
        </pc:spChg>
      </pc:sldChg>
    </pc:docChg>
  </pc:docChgLst>
  <pc:docChgLst>
    <pc:chgData name="Mr Tam Nguyen" userId="53846575c6d7c6f1" providerId="LiveId" clId="{23E0BC9C-D9A8-448B-A550-C1125F980103}"/>
    <pc:docChg chg="undo redo custSel modSld">
      <pc:chgData name="Mr Tam Nguyen" userId="53846575c6d7c6f1" providerId="LiveId" clId="{23E0BC9C-D9A8-448B-A550-C1125F980103}" dt="2020-01-11T01:33:31.163" v="146" actId="14100"/>
      <pc:docMkLst>
        <pc:docMk/>
      </pc:docMkLst>
      <pc:sldChg chg="addSp delSp modSp mod">
        <pc:chgData name="Mr Tam Nguyen" userId="53846575c6d7c6f1" providerId="LiveId" clId="{23E0BC9C-D9A8-448B-A550-C1125F980103}" dt="2020-01-11T01:32:32.565" v="141" actId="20577"/>
        <pc:sldMkLst>
          <pc:docMk/>
          <pc:sldMk cId="2544005534" sldId="667"/>
        </pc:sldMkLst>
        <pc:graphicFrameChg chg="add mod modGraphic">
          <ac:chgData name="Mr Tam Nguyen" userId="53846575c6d7c6f1" providerId="LiveId" clId="{23E0BC9C-D9A8-448B-A550-C1125F980103}" dt="2020-01-11T01:32:32.565" v="141" actId="20577"/>
          <ac:graphicFrameMkLst>
            <pc:docMk/>
            <pc:sldMk cId="2544005534" sldId="667"/>
            <ac:graphicFrameMk id="3" creationId="{BDB77E7B-4C8B-4157-ADCE-9E76403B3C47}"/>
          </ac:graphicFrameMkLst>
        </pc:graphicFrameChg>
        <pc:graphicFrameChg chg="del">
          <ac:chgData name="Mr Tam Nguyen" userId="53846575c6d7c6f1" providerId="LiveId" clId="{23E0BC9C-D9A8-448B-A550-C1125F980103}" dt="2020-01-11T01:30:22.456" v="103" actId="478"/>
          <ac:graphicFrameMkLst>
            <pc:docMk/>
            <pc:sldMk cId="2544005534" sldId="667"/>
            <ac:graphicFrameMk id="4" creationId="{4C777FDC-0D2C-4AA4-B81A-F820F2C79F47}"/>
          </ac:graphicFrameMkLst>
        </pc:graphicFrameChg>
      </pc:sldChg>
      <pc:sldChg chg="addSp delSp modSp">
        <pc:chgData name="Mr Tam Nguyen" userId="53846575c6d7c6f1" providerId="LiveId" clId="{23E0BC9C-D9A8-448B-A550-C1125F980103}" dt="2020-01-11T01:33:31.163" v="146" actId="14100"/>
        <pc:sldMkLst>
          <pc:docMk/>
          <pc:sldMk cId="3718815140" sldId="669"/>
        </pc:sldMkLst>
        <pc:picChg chg="add mod">
          <ac:chgData name="Mr Tam Nguyen" userId="53846575c6d7c6f1" providerId="LiveId" clId="{23E0BC9C-D9A8-448B-A550-C1125F980103}" dt="2020-01-11T01:33:31.163" v="146" actId="14100"/>
          <ac:picMkLst>
            <pc:docMk/>
            <pc:sldMk cId="3718815140" sldId="669"/>
            <ac:picMk id="3" creationId="{2C6EA54E-375B-4372-A2C9-D18607ED54C5}"/>
          </ac:picMkLst>
        </pc:picChg>
        <pc:picChg chg="del">
          <ac:chgData name="Mr Tam Nguyen" userId="53846575c6d7c6f1" providerId="LiveId" clId="{23E0BC9C-D9A8-448B-A550-C1125F980103}" dt="2020-01-11T01:33:18.900" v="142" actId="478"/>
          <ac:picMkLst>
            <pc:docMk/>
            <pc:sldMk cId="3718815140" sldId="669"/>
            <ac:picMk id="1026" creationId="{B26F6718-AA57-49DC-AEDE-3B4E6A96FAFB}"/>
          </ac:picMkLst>
        </pc:picChg>
      </pc:sldChg>
      <pc:sldChg chg="addSp delSp modSp mod delAnim modAnim">
        <pc:chgData name="Mr Tam Nguyen" userId="53846575c6d7c6f1" providerId="LiveId" clId="{23E0BC9C-D9A8-448B-A550-C1125F980103}" dt="2020-01-11T01:32:02.504" v="124" actId="478"/>
        <pc:sldMkLst>
          <pc:docMk/>
          <pc:sldMk cId="53950726" sldId="679"/>
        </pc:sldMkLst>
        <pc:spChg chg="mod">
          <ac:chgData name="Mr Tam Nguyen" userId="53846575c6d7c6f1" providerId="LiveId" clId="{23E0BC9C-D9A8-448B-A550-C1125F980103}" dt="2020-01-11T01:30:08.650" v="102" actId="14100"/>
          <ac:spMkLst>
            <pc:docMk/>
            <pc:sldMk cId="53950726" sldId="679"/>
            <ac:spMk id="10" creationId="{88D370C5-712C-42E4-8B24-57DC40D481BE}"/>
          </ac:spMkLst>
        </pc:spChg>
        <pc:spChg chg="del">
          <ac:chgData name="Mr Tam Nguyen" userId="53846575c6d7c6f1" providerId="LiveId" clId="{23E0BC9C-D9A8-448B-A550-C1125F980103}" dt="2020-01-11T00:55:23.578" v="4" actId="478"/>
          <ac:spMkLst>
            <pc:docMk/>
            <pc:sldMk cId="53950726" sldId="679"/>
            <ac:spMk id="85" creationId="{74B73D33-DCA9-4820-A21F-3F4A69B05981}"/>
          </ac:spMkLst>
        </pc:spChg>
        <pc:spChg chg="del">
          <ac:chgData name="Mr Tam Nguyen" userId="53846575c6d7c6f1" providerId="LiveId" clId="{23E0BC9C-D9A8-448B-A550-C1125F980103}" dt="2020-01-11T00:55:21.194" v="3" actId="478"/>
          <ac:spMkLst>
            <pc:docMk/>
            <pc:sldMk cId="53950726" sldId="679"/>
            <ac:spMk id="86" creationId="{26777B92-361C-40AD-8849-71630264D3D1}"/>
          </ac:spMkLst>
        </pc:spChg>
        <pc:spChg chg="del mod">
          <ac:chgData name="Mr Tam Nguyen" userId="53846575c6d7c6f1" providerId="LiveId" clId="{23E0BC9C-D9A8-448B-A550-C1125F980103}" dt="2020-01-11T00:55:20.410" v="2" actId="478"/>
          <ac:spMkLst>
            <pc:docMk/>
            <pc:sldMk cId="53950726" sldId="679"/>
            <ac:spMk id="87" creationId="{F00682F2-79DC-4B58-A102-0030AB12FFE1}"/>
          </ac:spMkLst>
        </pc:spChg>
        <pc:spChg chg="del">
          <ac:chgData name="Mr Tam Nguyen" userId="53846575c6d7c6f1" providerId="LiveId" clId="{23E0BC9C-D9A8-448B-A550-C1125F980103}" dt="2020-01-11T00:55:18.381" v="0" actId="478"/>
          <ac:spMkLst>
            <pc:docMk/>
            <pc:sldMk cId="53950726" sldId="679"/>
            <ac:spMk id="89" creationId="{0FD4AFEF-A27D-4EF4-B6EB-DCB900788EE0}"/>
          </ac:spMkLst>
        </pc:spChg>
        <pc:spChg chg="add mod">
          <ac:chgData name="Mr Tam Nguyen" userId="53846575c6d7c6f1" providerId="LiveId" clId="{23E0BC9C-D9A8-448B-A550-C1125F980103}" dt="2020-01-11T01:04:38.287" v="12" actId="207"/>
          <ac:spMkLst>
            <pc:docMk/>
            <pc:sldMk cId="53950726" sldId="679"/>
            <ac:spMk id="90" creationId="{6BD30A8E-F31E-4A68-AC3B-C109B8C3CA77}"/>
          </ac:spMkLst>
        </pc:spChg>
        <pc:spChg chg="add mod">
          <ac:chgData name="Mr Tam Nguyen" userId="53846575c6d7c6f1" providerId="LiveId" clId="{23E0BC9C-D9A8-448B-A550-C1125F980103}" dt="2020-01-11T01:07:02.145" v="28" actId="207"/>
          <ac:spMkLst>
            <pc:docMk/>
            <pc:sldMk cId="53950726" sldId="679"/>
            <ac:spMk id="91" creationId="{90D6E155-C3EC-4C79-BB0C-65E014674DA8}"/>
          </ac:spMkLst>
        </pc:spChg>
        <pc:spChg chg="add mod">
          <ac:chgData name="Mr Tam Nguyen" userId="53846575c6d7c6f1" providerId="LiveId" clId="{23E0BC9C-D9A8-448B-A550-C1125F980103}" dt="2020-01-11T01:13:11.300" v="62" actId="207"/>
          <ac:spMkLst>
            <pc:docMk/>
            <pc:sldMk cId="53950726" sldId="679"/>
            <ac:spMk id="92" creationId="{834D5431-6726-4801-A124-4D34DAB2B623}"/>
          </ac:spMkLst>
        </pc:spChg>
        <pc:spChg chg="add del mod">
          <ac:chgData name="Mr Tam Nguyen" userId="53846575c6d7c6f1" providerId="LiveId" clId="{23E0BC9C-D9A8-448B-A550-C1125F980103}" dt="2020-01-11T01:25:23.463" v="84"/>
          <ac:spMkLst>
            <pc:docMk/>
            <pc:sldMk cId="53950726" sldId="679"/>
            <ac:spMk id="95" creationId="{673C04AB-41EC-443A-A06A-83E7C85E1E81}"/>
          </ac:spMkLst>
        </pc:spChg>
        <pc:spChg chg="add mod">
          <ac:chgData name="Mr Tam Nguyen" userId="53846575c6d7c6f1" providerId="LiveId" clId="{23E0BC9C-D9A8-448B-A550-C1125F980103}" dt="2020-01-11T01:27:24.358" v="90" actId="207"/>
          <ac:spMkLst>
            <pc:docMk/>
            <pc:sldMk cId="53950726" sldId="679"/>
            <ac:spMk id="98" creationId="{834C0A37-6A91-4D56-AD38-C4F74B71C460}"/>
          </ac:spMkLst>
        </pc:spChg>
        <pc:graphicFrameChg chg="add del">
          <ac:chgData name="Mr Tam Nguyen" userId="53846575c6d7c6f1" providerId="LiveId" clId="{23E0BC9C-D9A8-448B-A550-C1125F980103}" dt="2020-01-11T01:32:02.504" v="124" actId="478"/>
          <ac:graphicFrameMkLst>
            <pc:docMk/>
            <pc:sldMk cId="53950726" sldId="679"/>
            <ac:graphicFrameMk id="2" creationId="{831A6978-A2EC-4310-8056-4ADA6BB6D75C}"/>
          </ac:graphicFrameMkLst>
        </pc:graphicFrameChg>
        <pc:graphicFrameChg chg="add del">
          <ac:chgData name="Mr Tam Nguyen" userId="53846575c6d7c6f1" providerId="LiveId" clId="{23E0BC9C-D9A8-448B-A550-C1125F980103}" dt="2020-01-11T01:32:00.067" v="123"/>
          <ac:graphicFrameMkLst>
            <pc:docMk/>
            <pc:sldMk cId="53950726" sldId="679"/>
            <ac:graphicFrameMk id="99" creationId="{1EE6CBAB-ED76-4FA5-A260-BB5C6875D7F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827CC-665C-4FE7-9E13-008F1230F08A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3EF5B-4BB6-44CB-9F38-0DC96FA0E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88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3EF5B-4BB6-44CB-9F38-0DC96FA0E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91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44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520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8182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0213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5242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202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624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283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70297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508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8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6F5F-504B-4E25-BC0D-3512FB791460}" type="datetimeFigureOut">
              <a:rPr lang="vi-VN" smtClean="0"/>
              <a:t>10/01/2026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59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99F3E6-0860-432F-A369-FF36A5E80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5527" y="1424798"/>
            <a:ext cx="4480946" cy="428073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Hình chữ nhật 3"/>
          <p:cNvSpPr/>
          <p:nvPr/>
        </p:nvSpPr>
        <p:spPr>
          <a:xfrm>
            <a:off x="0" y="6055437"/>
            <a:ext cx="12192000" cy="74635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noProof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LỄ CHÚA GIÊSU CHỊU PHÉP RỬA</a:t>
            </a:r>
            <a:endParaRPr kumimoji="0" lang="en-US" sz="4400" b="1" i="0" u="none" strike="noStrike" kern="10" cap="none" spc="0" normalizeH="0" baseline="0" noProof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838366" y="3775114"/>
            <a:ext cx="39480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580922" y="3775114"/>
            <a:ext cx="40930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NIỀM</a:t>
            </a:r>
            <a:r>
              <a:rPr kumimoji="0" lang="en-US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VUI</a:t>
            </a:r>
            <a:endParaRPr kumimoji="0" lang="en-US" sz="40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3670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Nên trọn lời Thánh Kinh.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it-IT" sz="5400" b="1">
                  <a:latin typeface="Times New Roman" pitchFamily="18" charset="0"/>
                  <a:cs typeface="Times New Roman" pitchFamily="18" charset="0"/>
                </a:rPr>
                <a:t>Trọn vẹn thánh ý Thiên Chúa.</a:t>
              </a:r>
              <a:endParaRPr lang="vi-VN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Nêu gương cho mọi người.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Giữ trọn đức công chính.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5212262"/>
            <a:ext cx="12231924" cy="809360"/>
            <a:chOff x="-1907887" y="6185104"/>
            <a:chExt cx="10559189" cy="693723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6185104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2241" y="6193027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it-IT" sz="5400" b="1">
                  <a:latin typeface="Times New Roman" pitchFamily="18" charset="0"/>
                  <a:cs typeface="Times New Roman" pitchFamily="18" charset="0"/>
                </a:rPr>
                <a:t>Giữ trọn đức công chính.</a:t>
              </a:r>
              <a:endParaRPr lang="vi-VN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5400" b="1">
                <a:cs typeface="Arial" panose="020B0604020202020204" pitchFamily="34" charset="0"/>
              </a:rPr>
              <a:t>Đức Giêsu trả lời : “Bây giờ cứ thế đã. Vì chúng ta nên làm như vậy để </a:t>
            </a:r>
            <a:r>
              <a:rPr lang="vi-VN" sz="5400" b="1">
                <a:solidFill>
                  <a:srgbClr val="FF0000"/>
                </a:solidFill>
                <a:cs typeface="Arial" panose="020B0604020202020204" pitchFamily="34" charset="0"/>
              </a:rPr>
              <a:t>… … …”.</a:t>
            </a:r>
            <a:endParaRPr lang="en-US" sz="4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26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Mọi người hân hoan.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thiên thần vui mừng.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môn đệ chúc tụng Thầy.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tầng trời mở ra.</a:t>
              </a:r>
              <a:endParaRPr lang="pt-BR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9072" y="5175247"/>
            <a:ext cx="12244018" cy="829148"/>
            <a:chOff x="-1907887" y="6121479"/>
            <a:chExt cx="10569633" cy="710689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6121479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1797" y="6146368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tầng trời mở ra.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 Đức Giêsu chịu phép rửa xong thì điều </a:t>
            </a:r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 đã xảy ra</a:t>
            </a:r>
            <a:r>
              <a:rPr lang="en-US"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6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98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Ta hài lòng về Người.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Ta đã thương mến.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Các ngươi hãy nghe lời Người.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Người sẽ cứu chuộc nhân loại.</a:t>
              </a:r>
              <a:endParaRPr lang="vi-VN" sz="48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71" y="2605315"/>
            <a:ext cx="12231907" cy="826416"/>
            <a:chOff x="-1907887" y="3928183"/>
            <a:chExt cx="10559176" cy="708355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3928183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2254" y="3950738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Ta hài lòng về Người.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374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vi-VN" sz="7200" b="1">
                <a:solidFill>
                  <a:schemeClr val="tx1"/>
                </a:solidFill>
                <a:cs typeface="Arial" panose="020B0604020202020204" pitchFamily="34" charset="0"/>
              </a:rPr>
              <a:t>“Đây là con yêu dấu của Ta, </a:t>
            </a:r>
            <a:r>
              <a:rPr lang="vi-VN" sz="7200" b="1">
                <a:solidFill>
                  <a:srgbClr val="FF0000"/>
                </a:solidFill>
                <a:cs typeface="Arial" panose="020B0604020202020204" pitchFamily="34" charset="0"/>
              </a:rPr>
              <a:t>… … …”</a:t>
            </a:r>
            <a:endParaRPr lang="en-US" sz="5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52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202692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1">
            <a:extLst>
              <a:ext uri="{FF2B5EF4-FFF2-40B4-BE49-F238E27FC236}">
                <a16:creationId xmlns:a16="http://schemas.microsoft.com/office/drawing/2014/main" id="{D721C701-DEA9-4953-9AE0-9724C9955AF2}"/>
              </a:ext>
            </a:extLst>
          </p:cNvPr>
          <p:cNvSpPr/>
          <p:nvPr/>
        </p:nvSpPr>
        <p:spPr>
          <a:xfrm>
            <a:off x="11555" y="12892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1</a:t>
            </a:r>
            <a:endParaRPr lang="vi-VN" sz="4000" b="1"/>
          </a:p>
        </p:txBody>
      </p:sp>
      <p:sp>
        <p:nvSpPr>
          <p:cNvPr id="148" name="C2">
            <a:extLst>
              <a:ext uri="{FF2B5EF4-FFF2-40B4-BE49-F238E27FC236}">
                <a16:creationId xmlns:a16="http://schemas.microsoft.com/office/drawing/2014/main" id="{5DA30047-9529-4C3E-9772-18B84296F03E}"/>
              </a:ext>
            </a:extLst>
          </p:cNvPr>
          <p:cNvSpPr/>
          <p:nvPr/>
        </p:nvSpPr>
        <p:spPr>
          <a:xfrm>
            <a:off x="11555" y="684131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2</a:t>
            </a:r>
            <a:endParaRPr lang="vi-VN" sz="4000" b="1"/>
          </a:p>
        </p:txBody>
      </p:sp>
      <p:sp>
        <p:nvSpPr>
          <p:cNvPr id="149" name="C3">
            <a:extLst>
              <a:ext uri="{FF2B5EF4-FFF2-40B4-BE49-F238E27FC236}">
                <a16:creationId xmlns:a16="http://schemas.microsoft.com/office/drawing/2014/main" id="{A8D9E899-0A1F-44DE-9367-F34351CD13A1}"/>
              </a:ext>
            </a:extLst>
          </p:cNvPr>
          <p:cNvSpPr/>
          <p:nvPr/>
        </p:nvSpPr>
        <p:spPr>
          <a:xfrm>
            <a:off x="11555" y="1332804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3</a:t>
            </a:r>
            <a:endParaRPr lang="vi-VN" sz="4000" b="1"/>
          </a:p>
        </p:txBody>
      </p:sp>
      <p:sp>
        <p:nvSpPr>
          <p:cNvPr id="150" name="C4">
            <a:extLst>
              <a:ext uri="{FF2B5EF4-FFF2-40B4-BE49-F238E27FC236}">
                <a16:creationId xmlns:a16="http://schemas.microsoft.com/office/drawing/2014/main" id="{A284E94A-99FF-4AF0-9E2A-C51941AF41AD}"/>
              </a:ext>
            </a:extLst>
          </p:cNvPr>
          <p:cNvSpPr/>
          <p:nvPr/>
        </p:nvSpPr>
        <p:spPr>
          <a:xfrm>
            <a:off x="12700" y="1953689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4</a:t>
            </a:r>
            <a:endParaRPr lang="vi-VN" sz="4000" b="1"/>
          </a:p>
        </p:txBody>
      </p:sp>
      <p:sp>
        <p:nvSpPr>
          <p:cNvPr id="151" name="C5">
            <a:extLst>
              <a:ext uri="{FF2B5EF4-FFF2-40B4-BE49-F238E27FC236}">
                <a16:creationId xmlns:a16="http://schemas.microsoft.com/office/drawing/2014/main" id="{9BFBF487-2FFA-4A77-9EA0-B19BD22521E8}"/>
              </a:ext>
            </a:extLst>
          </p:cNvPr>
          <p:cNvSpPr/>
          <p:nvPr/>
        </p:nvSpPr>
        <p:spPr>
          <a:xfrm>
            <a:off x="12995" y="2574230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5</a:t>
            </a:r>
            <a:endParaRPr lang="vi-VN" sz="4000" b="1"/>
          </a:p>
        </p:txBody>
      </p:sp>
      <p:sp>
        <p:nvSpPr>
          <p:cNvPr id="51" name="C5">
            <a:extLst>
              <a:ext uri="{FF2B5EF4-FFF2-40B4-BE49-F238E27FC236}">
                <a16:creationId xmlns:a16="http://schemas.microsoft.com/office/drawing/2014/main" id="{EF1A1A8A-17F7-40ED-ABD6-0EA95C4153BD}"/>
              </a:ext>
            </a:extLst>
          </p:cNvPr>
          <p:cNvSpPr/>
          <p:nvPr/>
        </p:nvSpPr>
        <p:spPr>
          <a:xfrm>
            <a:off x="11555" y="3194768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6</a:t>
            </a:r>
            <a:endParaRPr lang="vi-VN" sz="4000" b="1"/>
          </a:p>
        </p:txBody>
      </p:sp>
      <p:sp>
        <p:nvSpPr>
          <p:cNvPr id="71" name="C5">
            <a:extLst>
              <a:ext uri="{FF2B5EF4-FFF2-40B4-BE49-F238E27FC236}">
                <a16:creationId xmlns:a16="http://schemas.microsoft.com/office/drawing/2014/main" id="{256F90D4-A3D1-4452-BC1C-66AD0E97C033}"/>
              </a:ext>
            </a:extLst>
          </p:cNvPr>
          <p:cNvSpPr/>
          <p:nvPr/>
        </p:nvSpPr>
        <p:spPr>
          <a:xfrm>
            <a:off x="1440" y="3808287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7</a:t>
            </a:r>
            <a:endParaRPr lang="vi-VN" sz="4000" b="1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831A6978-A2EC-4310-8056-4ADA6BB6D7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709005"/>
              </p:ext>
            </p:extLst>
          </p:nvPr>
        </p:nvGraphicFramePr>
        <p:xfrm>
          <a:off x="1346200" y="13910"/>
          <a:ext cx="8079708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3309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673309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</a:tblGrid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632203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  <p:sp>
        <p:nvSpPr>
          <p:cNvPr id="62" name="C5">
            <a:extLst>
              <a:ext uri="{FF2B5EF4-FFF2-40B4-BE49-F238E27FC236}">
                <a16:creationId xmlns:a16="http://schemas.microsoft.com/office/drawing/2014/main" id="{75A07810-B876-4EAA-8272-E7A699A89C00}"/>
              </a:ext>
            </a:extLst>
          </p:cNvPr>
          <p:cNvSpPr/>
          <p:nvPr/>
        </p:nvSpPr>
        <p:spPr>
          <a:xfrm>
            <a:off x="11555" y="4401103"/>
            <a:ext cx="880196" cy="641241"/>
          </a:xfrm>
          <a:prstGeom prst="hear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/>
              <a:t>8</a:t>
            </a:r>
            <a:endParaRPr lang="vi-VN" sz="4000" b="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335A28-6377-4234-9D45-85E036C79C78}"/>
              </a:ext>
            </a:extLst>
          </p:cNvPr>
          <p:cNvSpPr/>
          <p:nvPr/>
        </p:nvSpPr>
        <p:spPr>
          <a:xfrm>
            <a:off x="4036139" y="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D23501D-5017-4676-BEE1-C9F8326DAF4A}"/>
              </a:ext>
            </a:extLst>
          </p:cNvPr>
          <p:cNvSpPr/>
          <p:nvPr/>
        </p:nvSpPr>
        <p:spPr>
          <a:xfrm>
            <a:off x="3371850" y="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E4E837C-4EBA-4589-80D3-48C2FCE853A4}"/>
              </a:ext>
            </a:extLst>
          </p:cNvPr>
          <p:cNvSpPr/>
          <p:nvPr/>
        </p:nvSpPr>
        <p:spPr>
          <a:xfrm>
            <a:off x="5391150" y="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85745860-E41C-499D-84F2-9778825EFB82}"/>
              </a:ext>
            </a:extLst>
          </p:cNvPr>
          <p:cNvSpPr/>
          <p:nvPr/>
        </p:nvSpPr>
        <p:spPr>
          <a:xfrm>
            <a:off x="4726861" y="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E86725A-B0A9-4D62-A651-91AF6AF5CF1E}"/>
              </a:ext>
            </a:extLst>
          </p:cNvPr>
          <p:cNvSpPr/>
          <p:nvPr/>
        </p:nvSpPr>
        <p:spPr>
          <a:xfrm>
            <a:off x="6729966" y="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090B6F2-0D35-4DED-B304-84C5E1DEFCDD}"/>
              </a:ext>
            </a:extLst>
          </p:cNvPr>
          <p:cNvSpPr/>
          <p:nvPr/>
        </p:nvSpPr>
        <p:spPr>
          <a:xfrm>
            <a:off x="6065677" y="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230C10D5-C1AF-4229-89D0-0A20999F3652}"/>
              </a:ext>
            </a:extLst>
          </p:cNvPr>
          <p:cNvSpPr/>
          <p:nvPr/>
        </p:nvSpPr>
        <p:spPr>
          <a:xfrm>
            <a:off x="2691274" y="64124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DBEC16-C6C7-4782-AB88-10F2A1736628}"/>
              </a:ext>
            </a:extLst>
          </p:cNvPr>
          <p:cNvSpPr/>
          <p:nvPr/>
        </p:nvSpPr>
        <p:spPr>
          <a:xfrm>
            <a:off x="2026985" y="64124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2E65433E-BF25-4A5E-8F74-D79562A31D9C}"/>
              </a:ext>
            </a:extLst>
          </p:cNvPr>
          <p:cNvSpPr/>
          <p:nvPr/>
        </p:nvSpPr>
        <p:spPr>
          <a:xfrm>
            <a:off x="4046285" y="64124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D7DDD354-E9EA-4645-8D39-0062BF7DE41D}"/>
              </a:ext>
            </a:extLst>
          </p:cNvPr>
          <p:cNvSpPr/>
          <p:nvPr/>
        </p:nvSpPr>
        <p:spPr>
          <a:xfrm>
            <a:off x="3381996" y="64124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C4C15CB2-7A6F-4612-8B0E-334597BDAC31}"/>
              </a:ext>
            </a:extLst>
          </p:cNvPr>
          <p:cNvSpPr/>
          <p:nvPr/>
        </p:nvSpPr>
        <p:spPr>
          <a:xfrm>
            <a:off x="5385101" y="64124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9E7868B5-1B53-4700-A5EC-6F593FCD1B7E}"/>
              </a:ext>
            </a:extLst>
          </p:cNvPr>
          <p:cNvSpPr/>
          <p:nvPr/>
        </p:nvSpPr>
        <p:spPr>
          <a:xfrm>
            <a:off x="4720812" y="64124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8B53DF5-602F-4189-B85F-83C259441CE9}"/>
              </a:ext>
            </a:extLst>
          </p:cNvPr>
          <p:cNvSpPr/>
          <p:nvPr/>
        </p:nvSpPr>
        <p:spPr>
          <a:xfrm>
            <a:off x="6064422" y="65413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4CFB961D-8205-4B72-8084-42469487BC09}"/>
              </a:ext>
            </a:extLst>
          </p:cNvPr>
          <p:cNvSpPr/>
          <p:nvPr/>
        </p:nvSpPr>
        <p:spPr>
          <a:xfrm>
            <a:off x="7403238" y="65413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4F4BD74-D0BE-4AA1-B34D-9FF9FEA1034D}"/>
              </a:ext>
            </a:extLst>
          </p:cNvPr>
          <p:cNvSpPr/>
          <p:nvPr/>
        </p:nvSpPr>
        <p:spPr>
          <a:xfrm>
            <a:off x="6738949" y="65413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F7B77D87-5DFE-4868-9025-9C8C634420DD}"/>
              </a:ext>
            </a:extLst>
          </p:cNvPr>
          <p:cNvSpPr/>
          <p:nvPr/>
        </p:nvSpPr>
        <p:spPr>
          <a:xfrm>
            <a:off x="2032991" y="129955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B2115666-F3F7-4765-86ED-48538F4E00A9}"/>
              </a:ext>
            </a:extLst>
          </p:cNvPr>
          <p:cNvSpPr/>
          <p:nvPr/>
        </p:nvSpPr>
        <p:spPr>
          <a:xfrm>
            <a:off x="1360235" y="129955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C09150EA-464D-4EA0-AD4B-628124A92C47}"/>
              </a:ext>
            </a:extLst>
          </p:cNvPr>
          <p:cNvSpPr/>
          <p:nvPr/>
        </p:nvSpPr>
        <p:spPr>
          <a:xfrm>
            <a:off x="3379535" y="129955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3E10D44-0C93-4A02-8616-22D97C19720C}"/>
              </a:ext>
            </a:extLst>
          </p:cNvPr>
          <p:cNvSpPr/>
          <p:nvPr/>
        </p:nvSpPr>
        <p:spPr>
          <a:xfrm>
            <a:off x="2715246" y="129955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D7ADD2E-A9AC-466F-9B97-8FB2E10906AA}"/>
              </a:ext>
            </a:extLst>
          </p:cNvPr>
          <p:cNvSpPr/>
          <p:nvPr/>
        </p:nvSpPr>
        <p:spPr>
          <a:xfrm>
            <a:off x="4718351" y="129955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6643B7A-08CA-420B-AF03-54B5D643000C}"/>
              </a:ext>
            </a:extLst>
          </p:cNvPr>
          <p:cNvSpPr/>
          <p:nvPr/>
        </p:nvSpPr>
        <p:spPr>
          <a:xfrm>
            <a:off x="4054062" y="129955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1232A1E7-9AFE-4931-A5A4-78B9385EC4A5}"/>
              </a:ext>
            </a:extLst>
          </p:cNvPr>
          <p:cNvSpPr/>
          <p:nvPr/>
        </p:nvSpPr>
        <p:spPr>
          <a:xfrm>
            <a:off x="5397672" y="1295514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521F416-985C-4791-A8F7-BE07EB44146E}"/>
              </a:ext>
            </a:extLst>
          </p:cNvPr>
          <p:cNvSpPr/>
          <p:nvPr/>
        </p:nvSpPr>
        <p:spPr>
          <a:xfrm>
            <a:off x="6736488" y="1295514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5ADA42E8-CF71-491C-AA70-3D7381755861}"/>
              </a:ext>
            </a:extLst>
          </p:cNvPr>
          <p:cNvSpPr/>
          <p:nvPr/>
        </p:nvSpPr>
        <p:spPr>
          <a:xfrm>
            <a:off x="6072199" y="1295514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40E73217-C894-4329-9F83-FC2001E3F6E9}"/>
              </a:ext>
            </a:extLst>
          </p:cNvPr>
          <p:cNvSpPr/>
          <p:nvPr/>
        </p:nvSpPr>
        <p:spPr>
          <a:xfrm>
            <a:off x="2025983" y="193559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D9C80E70-98D0-4ED2-B717-1C697A3F6A56}"/>
              </a:ext>
            </a:extLst>
          </p:cNvPr>
          <p:cNvSpPr/>
          <p:nvPr/>
        </p:nvSpPr>
        <p:spPr>
          <a:xfrm>
            <a:off x="1353227" y="193559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12E90B3D-F0FF-4E4E-B680-251A96632358}"/>
              </a:ext>
            </a:extLst>
          </p:cNvPr>
          <p:cNvSpPr/>
          <p:nvPr/>
        </p:nvSpPr>
        <p:spPr>
          <a:xfrm>
            <a:off x="3372527" y="193559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09B1AFB8-89AE-43CB-946B-8C5035AB81D1}"/>
              </a:ext>
            </a:extLst>
          </p:cNvPr>
          <p:cNvSpPr/>
          <p:nvPr/>
        </p:nvSpPr>
        <p:spPr>
          <a:xfrm>
            <a:off x="2708238" y="193559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A20BD1A-F6BF-4AEE-B153-6122944C7B92}"/>
              </a:ext>
            </a:extLst>
          </p:cNvPr>
          <p:cNvSpPr/>
          <p:nvPr/>
        </p:nvSpPr>
        <p:spPr>
          <a:xfrm>
            <a:off x="4711343" y="193559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5E438D8A-D992-42A9-9A16-09F6F72B2A4F}"/>
              </a:ext>
            </a:extLst>
          </p:cNvPr>
          <p:cNvSpPr/>
          <p:nvPr/>
        </p:nvSpPr>
        <p:spPr>
          <a:xfrm>
            <a:off x="4047054" y="193559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14344763-3BC6-44BA-9FBA-FBC67061B782}"/>
              </a:ext>
            </a:extLst>
          </p:cNvPr>
          <p:cNvSpPr/>
          <p:nvPr/>
        </p:nvSpPr>
        <p:spPr>
          <a:xfrm>
            <a:off x="5390664" y="1931555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8B6B60B-5B17-448E-8855-84F2FB066A7B}"/>
              </a:ext>
            </a:extLst>
          </p:cNvPr>
          <p:cNvSpPr/>
          <p:nvPr/>
        </p:nvSpPr>
        <p:spPr>
          <a:xfrm>
            <a:off x="6729480" y="1931555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6B31163D-11FC-4488-9DD7-9C947E321C2F}"/>
              </a:ext>
            </a:extLst>
          </p:cNvPr>
          <p:cNvSpPr/>
          <p:nvPr/>
        </p:nvSpPr>
        <p:spPr>
          <a:xfrm>
            <a:off x="6065191" y="1931555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70B7E9BB-6DC9-461E-839F-1AE4AFB4DB4B}"/>
              </a:ext>
            </a:extLst>
          </p:cNvPr>
          <p:cNvSpPr/>
          <p:nvPr/>
        </p:nvSpPr>
        <p:spPr>
          <a:xfrm>
            <a:off x="7397689" y="193271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36C7EF9-199D-46E2-B452-2E1BEE26C87C}"/>
              </a:ext>
            </a:extLst>
          </p:cNvPr>
          <p:cNvSpPr/>
          <p:nvPr/>
        </p:nvSpPr>
        <p:spPr>
          <a:xfrm>
            <a:off x="8736505" y="193271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F651C543-136E-486A-BF27-CB12844321B1}"/>
              </a:ext>
            </a:extLst>
          </p:cNvPr>
          <p:cNvSpPr/>
          <p:nvPr/>
        </p:nvSpPr>
        <p:spPr>
          <a:xfrm>
            <a:off x="8072216" y="193271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A6535CA3-859A-4330-A889-8406113A33A1}"/>
              </a:ext>
            </a:extLst>
          </p:cNvPr>
          <p:cNvSpPr/>
          <p:nvPr/>
        </p:nvSpPr>
        <p:spPr>
          <a:xfrm>
            <a:off x="2704318" y="257841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00FD0BD4-CFB6-4069-970E-82DF62B0C2C9}"/>
              </a:ext>
            </a:extLst>
          </p:cNvPr>
          <p:cNvSpPr/>
          <p:nvPr/>
        </p:nvSpPr>
        <p:spPr>
          <a:xfrm>
            <a:off x="3383639" y="2574369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3AE7A1B5-3A25-4111-A3AF-7B0F04C15631}"/>
              </a:ext>
            </a:extLst>
          </p:cNvPr>
          <p:cNvSpPr/>
          <p:nvPr/>
        </p:nvSpPr>
        <p:spPr>
          <a:xfrm>
            <a:off x="4722455" y="2574369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DA5BA26-0D5B-4F89-9C05-24DB7300F8B2}"/>
              </a:ext>
            </a:extLst>
          </p:cNvPr>
          <p:cNvSpPr/>
          <p:nvPr/>
        </p:nvSpPr>
        <p:spPr>
          <a:xfrm>
            <a:off x="4058166" y="2574369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E7AC3B88-2295-46EA-B806-EBD2563082E7}"/>
              </a:ext>
            </a:extLst>
          </p:cNvPr>
          <p:cNvSpPr/>
          <p:nvPr/>
        </p:nvSpPr>
        <p:spPr>
          <a:xfrm>
            <a:off x="5390664" y="25755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C7332C46-45D3-4F78-B410-4A6D680DD7AC}"/>
              </a:ext>
            </a:extLst>
          </p:cNvPr>
          <p:cNvSpPr/>
          <p:nvPr/>
        </p:nvSpPr>
        <p:spPr>
          <a:xfrm>
            <a:off x="6729480" y="25755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1F505F9B-C6B8-43C6-B8B2-500C89A3E82B}"/>
              </a:ext>
            </a:extLst>
          </p:cNvPr>
          <p:cNvSpPr/>
          <p:nvPr/>
        </p:nvSpPr>
        <p:spPr>
          <a:xfrm>
            <a:off x="6065191" y="25755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E5109EE-3D22-4616-971B-AF8334DE1028}"/>
              </a:ext>
            </a:extLst>
          </p:cNvPr>
          <p:cNvSpPr/>
          <p:nvPr/>
        </p:nvSpPr>
        <p:spPr>
          <a:xfrm>
            <a:off x="7397048" y="2574230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26485829-D4C6-4C0C-8F34-68A44766A11A}"/>
              </a:ext>
            </a:extLst>
          </p:cNvPr>
          <p:cNvSpPr/>
          <p:nvPr/>
        </p:nvSpPr>
        <p:spPr>
          <a:xfrm>
            <a:off x="2025983" y="32053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AB67E0E-ED60-4460-8649-1D0B53859B81}"/>
              </a:ext>
            </a:extLst>
          </p:cNvPr>
          <p:cNvSpPr/>
          <p:nvPr/>
        </p:nvSpPr>
        <p:spPr>
          <a:xfrm>
            <a:off x="3372527" y="32053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80D91B1C-6849-4410-9C8E-F63594CEA156}"/>
              </a:ext>
            </a:extLst>
          </p:cNvPr>
          <p:cNvSpPr/>
          <p:nvPr/>
        </p:nvSpPr>
        <p:spPr>
          <a:xfrm>
            <a:off x="2708238" y="32053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73AF9D99-3319-4E26-A084-2A4016D235EB}"/>
              </a:ext>
            </a:extLst>
          </p:cNvPr>
          <p:cNvSpPr/>
          <p:nvPr/>
        </p:nvSpPr>
        <p:spPr>
          <a:xfrm>
            <a:off x="4711343" y="32053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C7B60E7-E8C2-499A-AE62-0E7B79AC6A4D}"/>
              </a:ext>
            </a:extLst>
          </p:cNvPr>
          <p:cNvSpPr/>
          <p:nvPr/>
        </p:nvSpPr>
        <p:spPr>
          <a:xfrm>
            <a:off x="4047054" y="3205327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00D3479D-846D-4A63-BB8A-A34020B4FC9F}"/>
              </a:ext>
            </a:extLst>
          </p:cNvPr>
          <p:cNvSpPr/>
          <p:nvPr/>
        </p:nvSpPr>
        <p:spPr>
          <a:xfrm>
            <a:off x="5390664" y="3201285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08A8AB8-AA46-432C-B0AD-56B3EB283945}"/>
              </a:ext>
            </a:extLst>
          </p:cNvPr>
          <p:cNvSpPr/>
          <p:nvPr/>
        </p:nvSpPr>
        <p:spPr>
          <a:xfrm>
            <a:off x="6729480" y="3201285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FDD41375-7D32-43FA-AD4C-26327C9E80B4}"/>
              </a:ext>
            </a:extLst>
          </p:cNvPr>
          <p:cNvSpPr/>
          <p:nvPr/>
        </p:nvSpPr>
        <p:spPr>
          <a:xfrm>
            <a:off x="6065191" y="3201285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EE26009-D416-414E-9009-FE1D7EBC5221}"/>
              </a:ext>
            </a:extLst>
          </p:cNvPr>
          <p:cNvSpPr/>
          <p:nvPr/>
        </p:nvSpPr>
        <p:spPr>
          <a:xfrm>
            <a:off x="7397689" y="320244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08CD2B1-D9CA-4620-8AB3-A54077F092C9}"/>
              </a:ext>
            </a:extLst>
          </p:cNvPr>
          <p:cNvSpPr/>
          <p:nvPr/>
        </p:nvSpPr>
        <p:spPr>
          <a:xfrm>
            <a:off x="8736505" y="320244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A4780641-7CE6-401B-A842-B0E8DB26E6FC}"/>
              </a:ext>
            </a:extLst>
          </p:cNvPr>
          <p:cNvSpPr/>
          <p:nvPr/>
        </p:nvSpPr>
        <p:spPr>
          <a:xfrm>
            <a:off x="8072216" y="320244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22DF9D3-D353-4A09-96E6-F1A67D5E6F6C}"/>
              </a:ext>
            </a:extLst>
          </p:cNvPr>
          <p:cNvSpPr/>
          <p:nvPr/>
        </p:nvSpPr>
        <p:spPr>
          <a:xfrm>
            <a:off x="3382026" y="384904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D8ED8D5F-07F2-49E5-BD85-4CCF2892FE01}"/>
              </a:ext>
            </a:extLst>
          </p:cNvPr>
          <p:cNvSpPr/>
          <p:nvPr/>
        </p:nvSpPr>
        <p:spPr>
          <a:xfrm>
            <a:off x="4061347" y="384500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CA5F0708-5771-4011-BA3C-045B4C469F17}"/>
              </a:ext>
            </a:extLst>
          </p:cNvPr>
          <p:cNvSpPr/>
          <p:nvPr/>
        </p:nvSpPr>
        <p:spPr>
          <a:xfrm>
            <a:off x="5400163" y="384500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D6489B67-9EFF-4782-8402-D91E8F31F429}"/>
              </a:ext>
            </a:extLst>
          </p:cNvPr>
          <p:cNvSpPr/>
          <p:nvPr/>
        </p:nvSpPr>
        <p:spPr>
          <a:xfrm>
            <a:off x="4735874" y="3845001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21C434CB-CAA9-451F-9D56-F00DE755122A}"/>
              </a:ext>
            </a:extLst>
          </p:cNvPr>
          <p:cNvSpPr/>
          <p:nvPr/>
        </p:nvSpPr>
        <p:spPr>
          <a:xfrm>
            <a:off x="6068372" y="3846159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569F0F5F-BCAC-43EA-A53C-FBAEB176BAB0}"/>
              </a:ext>
            </a:extLst>
          </p:cNvPr>
          <p:cNvSpPr/>
          <p:nvPr/>
        </p:nvSpPr>
        <p:spPr>
          <a:xfrm>
            <a:off x="7407188" y="3846159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F8D4EB3-A30F-424B-8967-546B656F01A7}"/>
              </a:ext>
            </a:extLst>
          </p:cNvPr>
          <p:cNvSpPr/>
          <p:nvPr/>
        </p:nvSpPr>
        <p:spPr>
          <a:xfrm>
            <a:off x="6742899" y="3846159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92DB8947-B032-46C0-A0D5-1428F2DB447D}"/>
              </a:ext>
            </a:extLst>
          </p:cNvPr>
          <p:cNvSpPr/>
          <p:nvPr/>
        </p:nvSpPr>
        <p:spPr>
          <a:xfrm>
            <a:off x="2037568" y="4483268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1BB4D945-9D5C-48D6-A486-16EB2194A428}"/>
              </a:ext>
            </a:extLst>
          </p:cNvPr>
          <p:cNvSpPr/>
          <p:nvPr/>
        </p:nvSpPr>
        <p:spPr>
          <a:xfrm>
            <a:off x="2716889" y="4487693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650A7DCF-D746-4EFA-8865-E2F37F148075}"/>
              </a:ext>
            </a:extLst>
          </p:cNvPr>
          <p:cNvSpPr/>
          <p:nvPr/>
        </p:nvSpPr>
        <p:spPr>
          <a:xfrm>
            <a:off x="4055705" y="447922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D2484170-BC79-4BF6-9D24-F2F7BFD6A0F3}"/>
              </a:ext>
            </a:extLst>
          </p:cNvPr>
          <p:cNvSpPr/>
          <p:nvPr/>
        </p:nvSpPr>
        <p:spPr>
          <a:xfrm>
            <a:off x="3391416" y="4479226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B151572-21DC-49FA-A591-AE2EEE3759FA}"/>
              </a:ext>
            </a:extLst>
          </p:cNvPr>
          <p:cNvSpPr/>
          <p:nvPr/>
        </p:nvSpPr>
        <p:spPr>
          <a:xfrm>
            <a:off x="4723914" y="4480384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B0C98566-8AC0-4AD4-B769-163146C05652}"/>
              </a:ext>
            </a:extLst>
          </p:cNvPr>
          <p:cNvSpPr/>
          <p:nvPr/>
        </p:nvSpPr>
        <p:spPr>
          <a:xfrm>
            <a:off x="6062730" y="4480384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8AA4C456-8415-4753-A9D0-549F316407E4}"/>
              </a:ext>
            </a:extLst>
          </p:cNvPr>
          <p:cNvSpPr/>
          <p:nvPr/>
        </p:nvSpPr>
        <p:spPr>
          <a:xfrm>
            <a:off x="5398441" y="4480384"/>
            <a:ext cx="666750" cy="641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81D650-6DA1-49B7-B21C-33DFD32A363C}"/>
              </a:ext>
            </a:extLst>
          </p:cNvPr>
          <p:cNvSpPr/>
          <p:nvPr/>
        </p:nvSpPr>
        <p:spPr>
          <a:xfrm>
            <a:off x="11555" y="5163959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cap="all"/>
              <a:t>01. Đức Giêsu chịu phép rửa </a:t>
            </a:r>
            <a:r>
              <a:rPr lang="en-US" sz="5400" b="1" cap="all">
                <a:solidFill>
                  <a:srgbClr val="FF0000"/>
                </a:solidFill>
              </a:rPr>
              <a:t>tại đâu?</a:t>
            </a:r>
            <a:endParaRPr lang="en-US" sz="5400" b="1">
              <a:solidFill>
                <a:srgbClr val="FF0000"/>
              </a:solidFill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78F4E0D1-0D2E-46FF-B54F-D3BA31F73DD2}"/>
              </a:ext>
            </a:extLst>
          </p:cNvPr>
          <p:cNvSpPr/>
          <p:nvPr/>
        </p:nvSpPr>
        <p:spPr>
          <a:xfrm>
            <a:off x="11555" y="5163959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b="1" cap="all"/>
              <a:t>02. “ĐÂY LÀ </a:t>
            </a:r>
            <a:r>
              <a:rPr lang="vi-VN" sz="5400" b="1" cap="all">
                <a:solidFill>
                  <a:srgbClr val="FF0000"/>
                </a:solidFill>
              </a:rPr>
              <a:t>… … … </a:t>
            </a:r>
            <a:r>
              <a:rPr lang="vi-VN" sz="5400" b="1" cap="all"/>
              <a:t>CỦA TA, TA HÀI LÒNG VỀ NGƯỜI” </a:t>
            </a:r>
            <a:endParaRPr lang="en-US" sz="5400" b="1">
              <a:solidFill>
                <a:srgbClr val="FF0000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B21D9E0-0616-49F6-9E8E-8E23E33F857F}"/>
              </a:ext>
            </a:extLst>
          </p:cNvPr>
          <p:cNvSpPr/>
          <p:nvPr/>
        </p:nvSpPr>
        <p:spPr>
          <a:xfrm>
            <a:off x="-2959" y="5170476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800" b="1" cap="all"/>
              <a:t>03. THẦN KHÍ THIÊN CHÚA ĐÁP XUỐNG TRÊN NGƯỜI NHƯ HÌNH </a:t>
            </a:r>
            <a:r>
              <a:rPr lang="vi-VN" sz="4800" b="1" cap="all">
                <a:solidFill>
                  <a:srgbClr val="FF0000"/>
                </a:solidFill>
              </a:rPr>
              <a:t>CHIM GÌ? </a:t>
            </a:r>
            <a:endParaRPr lang="en-US" sz="4800" b="1">
              <a:solidFill>
                <a:srgbClr val="FF0000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30CD16D-1D7A-45AF-9E69-5004A979CD92}"/>
              </a:ext>
            </a:extLst>
          </p:cNvPr>
          <p:cNvSpPr/>
          <p:nvPr/>
        </p:nvSpPr>
        <p:spPr>
          <a:xfrm>
            <a:off x="26069" y="5176993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000" b="1" cap="all"/>
              <a:t>04. ĐỨC GIÊSU NÓI VỚI ÔNG GIOAN TẨY GIẢ : CHÚNG TA NÊN LÀM NHƯ VẬY ĐỂ GIỮ TRỌN </a:t>
            </a:r>
            <a:r>
              <a:rPr lang="vi-VN" sz="4000" b="1" cap="all">
                <a:solidFill>
                  <a:srgbClr val="FF0000"/>
                </a:solidFill>
              </a:rPr>
              <a:t>ĐIỀU GÌ?</a:t>
            </a:r>
            <a:endParaRPr lang="en-US" sz="4000" b="1">
              <a:solidFill>
                <a:srgbClr val="FF0000"/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6BD30A8E-F31E-4A68-AC3B-C109B8C3CA77}"/>
              </a:ext>
            </a:extLst>
          </p:cNvPr>
          <p:cNvSpPr/>
          <p:nvPr/>
        </p:nvSpPr>
        <p:spPr>
          <a:xfrm>
            <a:off x="11555" y="5163959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400" b="1" cap="all"/>
              <a:t>05. NGƯỜI ĐÃ LÀM PHÉP RỬA CHO ĐỨC GIÊSU </a:t>
            </a:r>
            <a:r>
              <a:rPr lang="vi-VN" sz="4400" b="1" cap="all">
                <a:solidFill>
                  <a:srgbClr val="FF0000"/>
                </a:solidFill>
              </a:rPr>
              <a:t>LÀ AI? </a:t>
            </a: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90D6E155-C3EC-4C79-BB0C-65E014674DA8}"/>
              </a:ext>
            </a:extLst>
          </p:cNvPr>
          <p:cNvSpPr/>
          <p:nvPr/>
        </p:nvSpPr>
        <p:spPr>
          <a:xfrm>
            <a:off x="0" y="5163959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400" b="1" cap="all"/>
              <a:t>06. VÀ CÓ TIẾNG TỪ TRỜI PHÁN: "ĐÂY LÀ CON YÊU DẤU CỦA TA, TA HÀI </a:t>
            </a:r>
            <a:r>
              <a:rPr lang="vi-VN" sz="4400" b="1" cap="all">
                <a:solidFill>
                  <a:srgbClr val="FF0000"/>
                </a:solidFill>
              </a:rPr>
              <a:t>… … …"</a:t>
            </a:r>
            <a:endParaRPr lang="en-US" sz="4400" b="1">
              <a:solidFill>
                <a:srgbClr val="FF0000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834D5431-6726-4801-A124-4D34DAB2B623}"/>
              </a:ext>
            </a:extLst>
          </p:cNvPr>
          <p:cNvSpPr/>
          <p:nvPr/>
        </p:nvSpPr>
        <p:spPr>
          <a:xfrm>
            <a:off x="0" y="5148742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b="1" cap="all"/>
              <a:t>07 BẤY GIỜ, ĐỨC GIÊSU TỪ MIỀN GA-LI-LÊ </a:t>
            </a:r>
            <a:r>
              <a:rPr lang="vi-VN" sz="5400" b="1" cap="all">
                <a:solidFill>
                  <a:srgbClr val="FF0000"/>
                </a:solidFill>
              </a:rPr>
              <a:t>… …</a:t>
            </a:r>
            <a:r>
              <a:rPr lang="vi-VN" sz="5400" b="1" cap="all"/>
              <a:t> GIOĐAN</a:t>
            </a:r>
            <a:endParaRPr lang="en-US" sz="5400" b="1">
              <a:solidFill>
                <a:srgbClr val="FF0000"/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34C0A37-6A91-4D56-AD38-C4F74B71C460}"/>
              </a:ext>
            </a:extLst>
          </p:cNvPr>
          <p:cNvSpPr/>
          <p:nvPr/>
        </p:nvSpPr>
        <p:spPr>
          <a:xfrm>
            <a:off x="-14514" y="5176992"/>
            <a:ext cx="12180445" cy="16484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5400" b="1" cap="all"/>
              <a:t>08. ĐỨC GIÊSU ĐẾN XIN ÔNG GIOAN </a:t>
            </a:r>
            <a:r>
              <a:rPr lang="vi-VN" sz="5400" b="1" cap="all">
                <a:solidFill>
                  <a:srgbClr val="FF0000"/>
                </a:solidFill>
              </a:rPr>
              <a:t>LÀM GÌ </a:t>
            </a:r>
            <a:r>
              <a:rPr lang="vi-VN" sz="5400" b="1" cap="all"/>
              <a:t>CHO MÌNH?</a:t>
            </a:r>
            <a:endParaRPr lang="en-US" sz="5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5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8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1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4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7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0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6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42" dur="2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8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0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3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9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5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5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9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0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5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9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6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6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9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5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8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0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3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6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29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334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5" fill="hold">
                      <p:stCondLst>
                        <p:cond delay="0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0" fill="hold">
                      <p:stCondLst>
                        <p:cond delay="indefinite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3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6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9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2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5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9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1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4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40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0" fill="hold">
                      <p:stCondLst>
                        <p:cond delay="0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4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6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9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1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2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3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4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9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1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2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4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57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8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9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1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2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6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7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8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9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3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6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79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2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5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88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1"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4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7" dur="2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0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3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0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0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9" fill="hold">
                      <p:stCondLst>
                        <p:cond delay="0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5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0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1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2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3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5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26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7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8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2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3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5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6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7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8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0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1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2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5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6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7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8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9" fill="hold">
                      <p:stCondLst>
                        <p:cond delay="indefinite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2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5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8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4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67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0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7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575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6" fill="hold">
                      <p:stCondLst>
                        <p:cond delay="0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2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3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4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5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7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88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9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0" dur="5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2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5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7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98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99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2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3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4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5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7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08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9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0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1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2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13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4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5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6" fill="hold">
                      <p:stCondLst>
                        <p:cond delay="indefinite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9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2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5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28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1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4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7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0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3" grpId="0" animBg="1"/>
      <p:bldP spid="93" grpId="1" animBg="1"/>
      <p:bldP spid="94" grpId="0" animBg="1"/>
      <p:bldP spid="94" grpId="1" animBg="1"/>
      <p:bldP spid="96" grpId="0" animBg="1"/>
      <p:bldP spid="96" grpId="1" animBg="1"/>
      <p:bldP spid="97" grpId="0" animBg="1"/>
      <p:bldP spid="97" grpId="1" animBg="1"/>
      <p:bldP spid="105" grpId="0" animBg="1"/>
      <p:bldP spid="105" grpId="1" animBg="1"/>
      <p:bldP spid="106" grpId="0" animBg="1"/>
      <p:bldP spid="106" grpId="1" animBg="1"/>
      <p:bldP spid="112" grpId="0" animBg="1"/>
      <p:bldP spid="112" grpId="1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2" grpId="0" animBg="1"/>
      <p:bldP spid="122" grpId="1" animBg="1"/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8" grpId="0" animBg="1"/>
      <p:bldP spid="128" grpId="1" animBg="1"/>
      <p:bldP spid="131" grpId="0" animBg="1"/>
      <p:bldP spid="131" grpId="1" animBg="1"/>
      <p:bldP spid="132" grpId="0" animBg="1"/>
      <p:bldP spid="132" grpId="1" animBg="1"/>
      <p:bldP spid="133" grpId="0" animBg="1"/>
      <p:bldP spid="133" grpId="1" animBg="1"/>
      <p:bldP spid="134" grpId="0" animBg="1"/>
      <p:bldP spid="134" grpId="1" animBg="1"/>
      <p:bldP spid="135" grpId="0" animBg="1"/>
      <p:bldP spid="135" grpId="1" animBg="1"/>
      <p:bldP spid="136" grpId="0" animBg="1"/>
      <p:bldP spid="136" grpId="1" animBg="1"/>
      <p:bldP spid="137" grpId="0" animBg="1"/>
      <p:bldP spid="137" grpId="1" animBg="1"/>
      <p:bldP spid="138" grpId="0" animBg="1"/>
      <p:bldP spid="138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52" grpId="0" animBg="1"/>
      <p:bldP spid="152" grpId="1" animBg="1"/>
      <p:bldP spid="153" grpId="0" animBg="1"/>
      <p:bldP spid="153" grpId="1" animBg="1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161" grpId="0" animBg="1"/>
      <p:bldP spid="161" grpId="1" animBg="1"/>
      <p:bldP spid="162" grpId="0" animBg="1"/>
      <p:bldP spid="162" grpId="1" animBg="1"/>
      <p:bldP spid="163" grpId="0" animBg="1"/>
      <p:bldP spid="163" grpId="1" animBg="1"/>
      <p:bldP spid="164" grpId="0" animBg="1"/>
      <p:bldP spid="164" grpId="1" animBg="1"/>
      <p:bldP spid="165" grpId="0" animBg="1"/>
      <p:bldP spid="165" grpId="1" animBg="1"/>
      <p:bldP spid="166" grpId="0" animBg="1"/>
      <p:bldP spid="166" grpId="1" animBg="1"/>
      <p:bldP spid="167" grpId="0" animBg="1"/>
      <p:bldP spid="167" grpId="1" animBg="1"/>
      <p:bldP spid="169" grpId="0" animBg="1"/>
      <p:bldP spid="169" grpId="1" animBg="1"/>
      <p:bldP spid="170" grpId="0" animBg="1"/>
      <p:bldP spid="170" grpId="1" animBg="1"/>
      <p:bldP spid="172" grpId="0" animBg="1"/>
      <p:bldP spid="172" grpId="1" animBg="1"/>
      <p:bldP spid="173" grpId="0" animBg="1"/>
      <p:bldP spid="173" grpId="1" animBg="1"/>
      <p:bldP spid="175" grpId="0" animBg="1"/>
      <p:bldP spid="175" grpId="1" animBg="1"/>
      <p:bldP spid="188" grpId="0" animBg="1"/>
      <p:bldP spid="188" grpId="1" animBg="1"/>
      <p:bldP spid="213" grpId="0" animBg="1"/>
      <p:bldP spid="213" grpId="1" animBg="1"/>
      <p:bldP spid="214" grpId="0" animBg="1"/>
      <p:bldP spid="214" grpId="1" animBg="1"/>
      <p:bldP spid="215" grpId="0" animBg="1"/>
      <p:bldP spid="215" grpId="1" animBg="1"/>
      <p:bldP spid="216" grpId="0" animBg="1"/>
      <p:bldP spid="216" grpId="1" animBg="1"/>
      <p:bldP spid="217" grpId="0" animBg="1"/>
      <p:bldP spid="217" grpId="1" animBg="1"/>
      <p:bldP spid="218" grpId="0" animBg="1"/>
      <p:bldP spid="218" grpId="1" animBg="1"/>
      <p:bldP spid="219" grpId="0" animBg="1"/>
      <p:bldP spid="219" grpId="1" animBg="1"/>
      <p:bldP spid="220" grpId="0" animBg="1"/>
      <p:bldP spid="220" grpId="1" animBg="1"/>
      <p:bldP spid="221" grpId="0" animBg="1"/>
      <p:bldP spid="221" grpId="1" animBg="1"/>
      <p:bldP spid="222" grpId="0" animBg="1"/>
      <p:bldP spid="222" grpId="1" animBg="1"/>
      <p:bldP spid="223" grpId="0" animBg="1"/>
      <p:bldP spid="223" grpId="1" animBg="1"/>
      <p:bldP spid="224" grpId="0" animBg="1"/>
      <p:bldP spid="224" grpId="1" animBg="1"/>
      <p:bldP spid="6" grpId="0" animBg="1"/>
      <p:bldP spid="6" grpId="1" animBg="1"/>
      <p:bldP spid="225" grpId="0" animBg="1"/>
      <p:bldP spid="225" grpId="1" animBg="1"/>
      <p:bldP spid="83" grpId="0" animBg="1"/>
      <p:bldP spid="83" grpId="1" animBg="1"/>
      <p:bldP spid="84" grpId="0" animBg="1"/>
      <p:bldP spid="84" grpId="1" animBg="1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  <p:bldP spid="98" grpId="0" animBg="1"/>
      <p:bldP spid="9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75E11-7312-47AE-B3B7-E336A0A9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DCC8D-96FA-44B3-9A3B-2B7342225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" name="Picture 2" descr="Kết quả hình ảnh cho lễ chúa giêsu chịu phép rửa">
            <a:extLst>
              <a:ext uri="{FF2B5EF4-FFF2-40B4-BE49-F238E27FC236}">
                <a16:creationId xmlns:a16="http://schemas.microsoft.com/office/drawing/2014/main" id="{2C6EA54E-375B-4372-A2C9-D18607ED5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815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BDB77E7B-4C8B-4157-ADCE-9E76403B3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72440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47767804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35615317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3598581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431347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3716456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48434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88675145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325946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66549441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2126777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54612963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06144611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46287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443813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6003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70393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05464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610755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93687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80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005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467225" y="104775"/>
            <a:ext cx="7724776" cy="6296025"/>
          </a:xfrm>
          <a:prstGeom prst="cloudCallout">
            <a:avLst>
              <a:gd name="adj1" fmla="val -47502"/>
              <a:gd name="adj2" fmla="val 49905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018543" y="899146"/>
            <a:ext cx="6310854" cy="4944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6000" b="1" noProof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en-US" sz="6000" b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Để là con yêu dấu của Chúa, thiếu nhi cần làm gì?</a:t>
            </a:r>
            <a:endParaRPr kumimoji="0" 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9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animClr clrSpc="rgb" dir="cw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CE250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40210"/>
            <a:ext cx="12192000" cy="621778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7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Bấy giờ, Đức Giêsu từ miền Ga-li-lê đến sông Giođan, gặp ông Gioan để xin ông làm phép rửa cho mình.</a:t>
            </a:r>
            <a:endParaRPr lang="en-US" sz="7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0EDB3B-D92F-4149-A43E-A60728ADD0BE}"/>
              </a:ext>
            </a:extLst>
          </p:cNvPr>
          <p:cNvSpPr txBox="1"/>
          <p:nvPr/>
        </p:nvSpPr>
        <p:spPr>
          <a:xfrm>
            <a:off x="138023" y="101601"/>
            <a:ext cx="11947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</a:t>
            </a:r>
            <a:r>
              <a:rPr lang="en-US" sz="36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MỪNG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CHÚA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GIÊSU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THEO </a:t>
            </a:r>
            <a:r>
              <a:rPr lang="en-US" sz="3600" b="1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</a:t>
            </a:r>
            <a:r>
              <a:rPr lang="en-US" sz="36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MAT-THÊU</a:t>
            </a:r>
            <a:endParaRPr lang="en-US" sz="3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9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</a:pPr>
            <a:r>
              <a:rPr lang="vi-VN" sz="8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ông một mực can Người và nói: "Chính tôi mới cần được Ngài làm phép rửa, thế mà Ngài lại đến với tôi! "</a:t>
            </a:r>
            <a:endParaRPr lang="en-US" sz="80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93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25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73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 Đức Giêsu trả lời: "Bây giờ cứ thế đã. Vì chúng ta nên làm như vậy để giữ trọn đức công chính." Bấy giờ ông Gioan mới chiều theo ý Người.</a:t>
            </a:r>
            <a:endParaRPr lang="en-US" sz="73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350"/>
            <a:ext cx="12192000" cy="6800850"/>
          </a:xfrm>
        </p:spPr>
        <p:txBody>
          <a:bodyPr>
            <a:noAutofit/>
          </a:bodyPr>
          <a:lstStyle/>
          <a:p>
            <a:pPr algn="just"/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Đức Giêsu chịu phép rửa xong, vừa ở dưới nước lên, thì các tầng trời mở ra. Người thấy Thần Khí Thiên Chúa đáp xuống như chim bồ câu và ngự trên Người.</a:t>
            </a:r>
            <a:endParaRPr lang="en-US" sz="72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75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2045"/>
            <a:ext cx="12192000" cy="633342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vi-VN" sz="7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 có tiếng từ trời phán: "Đây là Con yêu dấu của Ta, Ta hài lòng về Người</a:t>
            </a:r>
            <a:r>
              <a:rPr lang="vi-VN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.“</a:t>
            </a:r>
            <a:r>
              <a:rPr lang="en-US" sz="7200" b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Đó là Lời Chúa</a:t>
            </a:r>
            <a:endParaRPr lang="vi-VN" sz="7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4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ới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kumimoji="0" lang="en-US" sz="368400" b="1" i="0" u="none" strike="noStrike" kern="10" cap="none" spc="0" normalizeH="0" baseline="0" noProof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8400" b="1" i="0" u="none" strike="noStrike" kern="10" cap="none" spc="0" normalizeH="0" baseline="0" noProof="0" err="1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Giê-su</a:t>
            </a:r>
            <a:endParaRPr kumimoji="0" lang="en-US" sz="368400" b="1" i="0" u="none" strike="noStrike" kern="10" cap="none" spc="0" normalizeH="0" baseline="0" noProof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27FFDE-9CD5-4E67-B014-858183DD8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9248" y="1591055"/>
            <a:ext cx="4875789" cy="367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31923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4" grpId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Sông Êuphơrát.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Tại biển hồ Galilê.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Sông Giođan.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Tại hồ Silôê.</a:t>
              </a:r>
              <a:endParaRPr lang="vi-VN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71" y="4496744"/>
            <a:ext cx="12222942" cy="813583"/>
            <a:chOff x="-1907887" y="5429485"/>
            <a:chExt cx="10551439" cy="697333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887" y="5441018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91" y="5429485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pt-BR" sz="5400" b="1">
                  <a:latin typeface="Times New Roman" pitchFamily="18" charset="0"/>
                  <a:cs typeface="Times New Roman" pitchFamily="18" charset="0"/>
                </a:rPr>
                <a:t>Sông Giođan.</a:t>
              </a:r>
              <a:endParaRPr lang="vi-VN" sz="5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1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>
                <a:cs typeface="Arial" panose="020B0604020202020204" pitchFamily="34" charset="0"/>
              </a:rPr>
              <a:t>1. </a:t>
            </a:r>
            <a:r>
              <a:rPr lang="vi-VN" sz="8000" b="1">
                <a:cs typeface="Arial" panose="020B0604020202020204" pitchFamily="34" charset="0"/>
              </a:rPr>
              <a:t>Đức Giêsu chịu phép rửa </a:t>
            </a:r>
            <a:r>
              <a:rPr lang="vi-VN" sz="8000" b="1">
                <a:solidFill>
                  <a:srgbClr val="FF0000"/>
                </a:solidFill>
                <a:cs typeface="Arial" panose="020B0604020202020204" pitchFamily="34" charset="0"/>
              </a:rPr>
              <a:t>tại đâu?</a:t>
            </a:r>
            <a:endParaRPr lang="en-US" sz="8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0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6134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Êlia.</a:t>
              </a: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5088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Gioan Tẩy Giả.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3660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Môsê.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2233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Nicôđêmô.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48988" y="3497268"/>
            <a:ext cx="12240886" cy="807543"/>
            <a:chOff x="-1907902" y="4692650"/>
            <a:chExt cx="10566933" cy="69217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907902" y="4699020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64512" y="4692650"/>
              <a:ext cx="9623543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1" indent="-257175">
                <a:defRPr/>
              </a:pPr>
              <a:r>
                <a:rPr lang="vi-VN" sz="5400" b="1">
                  <a:latin typeface="Times New Roman" pitchFamily="18" charset="0"/>
                  <a:cs typeface="Times New Roman" pitchFamily="18" charset="0"/>
                </a:rPr>
                <a:t>Ông Gioan Tẩy Giả.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48986" y="0"/>
            <a:ext cx="12240986" cy="2475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600" b="1">
                <a:cs typeface="Arial" panose="020B0604020202020204" pitchFamily="34" charset="0"/>
              </a:rPr>
              <a:t>Người đã làm phép rửa cho Đức Giêsu </a:t>
            </a:r>
            <a:r>
              <a:rPr lang="vi-VN" sz="6600" b="1">
                <a:solidFill>
                  <a:srgbClr val="FF0000"/>
                </a:solidFill>
                <a:cs typeface="Arial" panose="020B0604020202020204" pitchFamily="34" charset="0"/>
              </a:rPr>
              <a:t>là ai?</a:t>
            </a:r>
            <a:endParaRPr lang="en-US" sz="6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80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14465</TotalTime>
  <Words>742</Words>
  <Application>Microsoft Office PowerPoint</Application>
  <PresentationFormat>Widescreen</PresentationFormat>
  <Paragraphs>242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Office Theme</vt:lpstr>
      <vt:lpstr>PowerPoint Presentation</vt:lpstr>
      <vt:lpstr>Bấy giờ, Đức Giêsu từ miền Ga-li-lê đến sông Giođan, gặp ông Gioan để xin ông làm phép rửa cho mình.</vt:lpstr>
      <vt:lpstr>Nhưng ông một mực can Người và nói: "Chính tôi mới cần được Ngài làm phép rửa, thế mà Ngài lại đến với tôi! "</vt:lpstr>
      <vt:lpstr>Nhưng Đức Giêsu trả lời: "Bây giờ cứ thế đã. Vì chúng ta nên làm như vậy để giữ trọn đức công chính." Bấy giờ ông Gioan mới chiều theo ý Người.</vt:lpstr>
      <vt:lpstr>Khi Đức Giêsu chịu phép rửa xong, vừa ở dưới nước lên, thì các tầng trời mở ra. Người thấy Thần Khí Thiên Chúa đáp xuống như chim bồ câu và ngự trên Người.</vt:lpstr>
      <vt:lpstr>Và có tiếng từ trời phán: "Đây là Con yêu dấu của Ta, Ta hài lòng về Người.“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 Thong</dc:creator>
  <cp:lastModifiedBy>Mr Tam Nguyen</cp:lastModifiedBy>
  <cp:revision>588</cp:revision>
  <dcterms:created xsi:type="dcterms:W3CDTF">2015-10-15T10:55:08Z</dcterms:created>
  <dcterms:modified xsi:type="dcterms:W3CDTF">2026-01-10T01:21:58Z</dcterms:modified>
</cp:coreProperties>
</file>