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4"/>
  </p:notesMasterIdLst>
  <p:sldIdLst>
    <p:sldId id="258" r:id="rId2"/>
    <p:sldId id="314" r:id="rId3"/>
    <p:sldId id="688" r:id="rId4"/>
    <p:sldId id="315" r:id="rId5"/>
    <p:sldId id="687" r:id="rId6"/>
    <p:sldId id="332" r:id="rId7"/>
    <p:sldId id="685" r:id="rId8"/>
    <p:sldId id="408" r:id="rId9"/>
    <p:sldId id="581" r:id="rId10"/>
    <p:sldId id="616" r:id="rId11"/>
    <p:sldId id="689" r:id="rId12"/>
    <p:sldId id="260" r:id="rId13"/>
    <p:sldId id="674" r:id="rId14"/>
    <p:sldId id="365" r:id="rId15"/>
    <p:sldId id="677" r:id="rId16"/>
    <p:sldId id="675" r:id="rId17"/>
    <p:sldId id="676" r:id="rId18"/>
    <p:sldId id="293" r:id="rId19"/>
    <p:sldId id="686" r:id="rId20"/>
    <p:sldId id="669" r:id="rId21"/>
    <p:sldId id="667" r:id="rId22"/>
    <p:sldId id="29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89" autoAdjust="0"/>
    <p:restoredTop sz="94664" autoAdjust="0"/>
  </p:normalViewPr>
  <p:slideViewPr>
    <p:cSldViewPr snapToGrid="0">
      <p:cViewPr varScale="1">
        <p:scale>
          <a:sx n="118" d="100"/>
          <a:sy n="118" d="100"/>
        </p:scale>
        <p:origin x="739" y="8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 Tam Nguyen" userId="53846575c6d7c6f1" providerId="LiveId" clId="{1107E4B1-FB10-4D1B-B013-ACB4CC856404}"/>
    <pc:docChg chg="undo custSel modSld">
      <pc:chgData name="Mr Tam Nguyen" userId="53846575c6d7c6f1" providerId="LiveId" clId="{1107E4B1-FB10-4D1B-B013-ACB4CC856404}" dt="2020-01-03T13:13:35.388" v="688" actId="14100"/>
      <pc:docMkLst>
        <pc:docMk/>
      </pc:docMkLst>
      <pc:sldChg chg="modSp mod">
        <pc:chgData name="Mr Tam Nguyen" userId="53846575c6d7c6f1" providerId="LiveId" clId="{1107E4B1-FB10-4D1B-B013-ACB4CC856404}" dt="2020-01-02T22:48:04.311" v="82" actId="1037"/>
        <pc:sldMkLst>
          <pc:docMk/>
          <pc:sldMk cId="2464980806" sldId="365"/>
        </pc:sldMkLst>
        <pc:spChg chg="mod">
          <ac:chgData name="Mr Tam Nguyen" userId="53846575c6d7c6f1" providerId="LiveId" clId="{1107E4B1-FB10-4D1B-B013-ACB4CC856404}" dt="2020-01-02T22:47:25.161" v="16"/>
          <ac:spMkLst>
            <pc:docMk/>
            <pc:sldMk cId="2464980806" sldId="365"/>
            <ac:spMk id="8" creationId="{00000000-0000-0000-0000-000000000000}"/>
          </ac:spMkLst>
        </pc:spChg>
        <pc:spChg chg="mod">
          <ac:chgData name="Mr Tam Nguyen" userId="53846575c6d7c6f1" providerId="LiveId" clId="{1107E4B1-FB10-4D1B-B013-ACB4CC856404}" dt="2020-01-02T22:47:17.952" v="15" actId="20577"/>
          <ac:spMkLst>
            <pc:docMk/>
            <pc:sldMk cId="2464980806" sldId="365"/>
            <ac:spMk id="10" creationId="{C560D8AB-9919-419B-BEBB-D2009B70CB50}"/>
          </ac:spMkLst>
        </pc:spChg>
        <pc:spChg chg="mod">
          <ac:chgData name="Mr Tam Nguyen" userId="53846575c6d7c6f1" providerId="LiveId" clId="{1107E4B1-FB10-4D1B-B013-ACB4CC856404}" dt="2020-01-02T22:48:04.311" v="82" actId="1037"/>
          <ac:spMkLst>
            <pc:docMk/>
            <pc:sldMk cId="2464980806" sldId="365"/>
            <ac:spMk id="33" creationId="{00000000-0000-0000-0000-000000000000}"/>
          </ac:spMkLst>
        </pc:spChg>
        <pc:spChg chg="mod">
          <ac:chgData name="Mr Tam Nguyen" userId="53846575c6d7c6f1" providerId="LiveId" clId="{1107E4B1-FB10-4D1B-B013-ACB4CC856404}" dt="2020-01-02T22:47:32.867" v="17"/>
          <ac:spMkLst>
            <pc:docMk/>
            <pc:sldMk cId="2464980806" sldId="365"/>
            <ac:spMk id="39" creationId="{00000000-0000-0000-0000-000000000000}"/>
          </ac:spMkLst>
        </pc:spChg>
        <pc:spChg chg="mod">
          <ac:chgData name="Mr Tam Nguyen" userId="53846575c6d7c6f1" providerId="LiveId" clId="{1107E4B1-FB10-4D1B-B013-ACB4CC856404}" dt="2020-01-02T22:47:51.991" v="21"/>
          <ac:spMkLst>
            <pc:docMk/>
            <pc:sldMk cId="2464980806" sldId="365"/>
            <ac:spMk id="42" creationId="{00000000-0000-0000-0000-000000000000}"/>
          </ac:spMkLst>
        </pc:spChg>
        <pc:spChg chg="mod">
          <ac:chgData name="Mr Tam Nguyen" userId="53846575c6d7c6f1" providerId="LiveId" clId="{1107E4B1-FB10-4D1B-B013-ACB4CC856404}" dt="2020-01-02T22:47:39.815" v="18"/>
          <ac:spMkLst>
            <pc:docMk/>
            <pc:sldMk cId="2464980806" sldId="365"/>
            <ac:spMk id="45" creationId="{00000000-0000-0000-0000-000000000000}"/>
          </ac:spMkLst>
        </pc:spChg>
      </pc:sldChg>
      <pc:sldChg chg="addSp delSp modSp mod">
        <pc:chgData name="Mr Tam Nguyen" userId="53846575c6d7c6f1" providerId="LiveId" clId="{1107E4B1-FB10-4D1B-B013-ACB4CC856404}" dt="2020-01-03T13:12:13.770" v="684" actId="207"/>
        <pc:sldMkLst>
          <pc:docMk/>
          <pc:sldMk cId="2544005534" sldId="667"/>
        </pc:sldMkLst>
        <pc:spChg chg="add del">
          <ac:chgData name="Mr Tam Nguyen" userId="53846575c6d7c6f1" providerId="LiveId" clId="{1107E4B1-FB10-4D1B-B013-ACB4CC856404}" dt="2020-01-03T13:11:25.197" v="667"/>
          <ac:spMkLst>
            <pc:docMk/>
            <pc:sldMk cId="2544005534" sldId="667"/>
            <ac:spMk id="2" creationId="{314E82CC-31C9-4309-B2CD-68C4C28B3AEA}"/>
          </ac:spMkLst>
        </pc:spChg>
        <pc:graphicFrameChg chg="del modGraphic">
          <ac:chgData name="Mr Tam Nguyen" userId="53846575c6d7c6f1" providerId="LiveId" clId="{1107E4B1-FB10-4D1B-B013-ACB4CC856404}" dt="2020-01-03T13:11:10.153" v="665" actId="478"/>
          <ac:graphicFrameMkLst>
            <pc:docMk/>
            <pc:sldMk cId="2544005534" sldId="667"/>
            <ac:graphicFrameMk id="3" creationId="{8166AC25-C155-4F5E-8675-4845504579D5}"/>
          </ac:graphicFrameMkLst>
        </pc:graphicFrameChg>
        <pc:graphicFrameChg chg="add mod modGraphic">
          <ac:chgData name="Mr Tam Nguyen" userId="53846575c6d7c6f1" providerId="LiveId" clId="{1107E4B1-FB10-4D1B-B013-ACB4CC856404}" dt="2020-01-03T13:12:13.770" v="684" actId="207"/>
          <ac:graphicFrameMkLst>
            <pc:docMk/>
            <pc:sldMk cId="2544005534" sldId="667"/>
            <ac:graphicFrameMk id="4" creationId="{4C777FDC-0D2C-4AA4-B81A-F820F2C79F47}"/>
          </ac:graphicFrameMkLst>
        </pc:graphicFrameChg>
      </pc:sldChg>
      <pc:sldChg chg="addSp delSp modSp">
        <pc:chgData name="Mr Tam Nguyen" userId="53846575c6d7c6f1" providerId="LiveId" clId="{1107E4B1-FB10-4D1B-B013-ACB4CC856404}" dt="2020-01-03T13:13:35.388" v="688" actId="14100"/>
        <pc:sldMkLst>
          <pc:docMk/>
          <pc:sldMk cId="3718815140" sldId="669"/>
        </pc:sldMkLst>
        <pc:picChg chg="del">
          <ac:chgData name="Mr Tam Nguyen" userId="53846575c6d7c6f1" providerId="LiveId" clId="{1107E4B1-FB10-4D1B-B013-ACB4CC856404}" dt="2020-01-03T13:13:26.716" v="685" actId="478"/>
          <ac:picMkLst>
            <pc:docMk/>
            <pc:sldMk cId="3718815140" sldId="669"/>
            <ac:picMk id="3" creationId="{F2FDFEE6-7B71-498A-8052-1BBC7E79A09B}"/>
          </ac:picMkLst>
        </pc:picChg>
        <pc:picChg chg="add mod">
          <ac:chgData name="Mr Tam Nguyen" userId="53846575c6d7c6f1" providerId="LiveId" clId="{1107E4B1-FB10-4D1B-B013-ACB4CC856404}" dt="2020-01-03T13:13:35.388" v="688" actId="14100"/>
          <ac:picMkLst>
            <pc:docMk/>
            <pc:sldMk cId="3718815140" sldId="669"/>
            <ac:picMk id="1026" creationId="{B26F6718-AA57-49DC-AEDE-3B4E6A96FAFB}"/>
          </ac:picMkLst>
        </pc:picChg>
      </pc:sldChg>
      <pc:sldChg chg="modSp mod">
        <pc:chgData name="Mr Tam Nguyen" userId="53846575c6d7c6f1" providerId="LiveId" clId="{1107E4B1-FB10-4D1B-B013-ACB4CC856404}" dt="2020-01-02T22:46:44.445" v="8"/>
        <pc:sldMkLst>
          <pc:docMk/>
          <pc:sldMk cId="2754005615" sldId="674"/>
        </pc:sldMkLst>
        <pc:spChg chg="mod">
          <ac:chgData name="Mr Tam Nguyen" userId="53846575c6d7c6f1" providerId="LiveId" clId="{1107E4B1-FB10-4D1B-B013-ACB4CC856404}" dt="2020-01-02T22:46:12.988" v="4"/>
          <ac:spMkLst>
            <pc:docMk/>
            <pc:sldMk cId="2754005615" sldId="674"/>
            <ac:spMk id="8" creationId="{00000000-0000-0000-0000-000000000000}"/>
          </ac:spMkLst>
        </pc:spChg>
        <pc:spChg chg="mod">
          <ac:chgData name="Mr Tam Nguyen" userId="53846575c6d7c6f1" providerId="LiveId" clId="{1107E4B1-FB10-4D1B-B013-ACB4CC856404}" dt="2020-01-02T22:45:35.764" v="1" actId="207"/>
          <ac:spMkLst>
            <pc:docMk/>
            <pc:sldMk cId="2754005615" sldId="674"/>
            <ac:spMk id="10" creationId="{C560D8AB-9919-419B-BEBB-D2009B70CB50}"/>
          </ac:spMkLst>
        </pc:spChg>
        <pc:spChg chg="mod">
          <ac:chgData name="Mr Tam Nguyen" userId="53846575c6d7c6f1" providerId="LiveId" clId="{1107E4B1-FB10-4D1B-B013-ACB4CC856404}" dt="2020-01-02T22:46:24.407" v="5" actId="1076"/>
          <ac:spMkLst>
            <pc:docMk/>
            <pc:sldMk cId="2754005615" sldId="674"/>
            <ac:spMk id="33" creationId="{00000000-0000-0000-0000-000000000000}"/>
          </ac:spMkLst>
        </pc:spChg>
        <pc:spChg chg="mod">
          <ac:chgData name="Mr Tam Nguyen" userId="53846575c6d7c6f1" providerId="LiveId" clId="{1107E4B1-FB10-4D1B-B013-ACB4CC856404}" dt="2020-01-02T22:46:31.234" v="6"/>
          <ac:spMkLst>
            <pc:docMk/>
            <pc:sldMk cId="2754005615" sldId="674"/>
            <ac:spMk id="39" creationId="{00000000-0000-0000-0000-000000000000}"/>
          </ac:spMkLst>
        </pc:spChg>
        <pc:spChg chg="mod">
          <ac:chgData name="Mr Tam Nguyen" userId="53846575c6d7c6f1" providerId="LiveId" clId="{1107E4B1-FB10-4D1B-B013-ACB4CC856404}" dt="2020-01-02T22:46:37.980" v="7"/>
          <ac:spMkLst>
            <pc:docMk/>
            <pc:sldMk cId="2754005615" sldId="674"/>
            <ac:spMk id="42" creationId="{00000000-0000-0000-0000-000000000000}"/>
          </ac:spMkLst>
        </pc:spChg>
        <pc:spChg chg="mod">
          <ac:chgData name="Mr Tam Nguyen" userId="53846575c6d7c6f1" providerId="LiveId" clId="{1107E4B1-FB10-4D1B-B013-ACB4CC856404}" dt="2020-01-02T22:46:44.445" v="8"/>
          <ac:spMkLst>
            <pc:docMk/>
            <pc:sldMk cId="2754005615" sldId="674"/>
            <ac:spMk id="45" creationId="{00000000-0000-0000-0000-000000000000}"/>
          </ac:spMkLst>
        </pc:spChg>
      </pc:sldChg>
      <pc:sldChg chg="modSp mod">
        <pc:chgData name="Mr Tam Nguyen" userId="53846575c6d7c6f1" providerId="LiveId" clId="{1107E4B1-FB10-4D1B-B013-ACB4CC856404}" dt="2020-01-02T22:50:51.318" v="141" actId="1037"/>
        <pc:sldMkLst>
          <pc:docMk/>
          <pc:sldMk cId="2591988824" sldId="675"/>
        </pc:sldMkLst>
        <pc:spChg chg="mod">
          <ac:chgData name="Mr Tam Nguyen" userId="53846575c6d7c6f1" providerId="LiveId" clId="{1107E4B1-FB10-4D1B-B013-ACB4CC856404}" dt="2020-01-02T22:50:15.751" v="125" actId="403"/>
          <ac:spMkLst>
            <pc:docMk/>
            <pc:sldMk cId="2591988824" sldId="675"/>
            <ac:spMk id="8" creationId="{00000000-0000-0000-0000-000000000000}"/>
          </ac:spMkLst>
        </pc:spChg>
        <pc:spChg chg="mod">
          <ac:chgData name="Mr Tam Nguyen" userId="53846575c6d7c6f1" providerId="LiveId" clId="{1107E4B1-FB10-4D1B-B013-ACB4CC856404}" dt="2020-01-02T22:50:03.082" v="123" actId="404"/>
          <ac:spMkLst>
            <pc:docMk/>
            <pc:sldMk cId="2591988824" sldId="675"/>
            <ac:spMk id="10" creationId="{C560D8AB-9919-419B-BEBB-D2009B70CB50}"/>
          </ac:spMkLst>
        </pc:spChg>
        <pc:spChg chg="mod">
          <ac:chgData name="Mr Tam Nguyen" userId="53846575c6d7c6f1" providerId="LiveId" clId="{1107E4B1-FB10-4D1B-B013-ACB4CC856404}" dt="2020-01-02T22:50:51.318" v="141" actId="1037"/>
          <ac:spMkLst>
            <pc:docMk/>
            <pc:sldMk cId="2591988824" sldId="675"/>
            <ac:spMk id="33" creationId="{00000000-0000-0000-0000-000000000000}"/>
          </ac:spMkLst>
        </pc:spChg>
        <pc:spChg chg="mod">
          <ac:chgData name="Mr Tam Nguyen" userId="53846575c6d7c6f1" providerId="LiveId" clId="{1107E4B1-FB10-4D1B-B013-ACB4CC856404}" dt="2020-01-02T22:50:22.199" v="127" actId="403"/>
          <ac:spMkLst>
            <pc:docMk/>
            <pc:sldMk cId="2591988824" sldId="675"/>
            <ac:spMk id="39" creationId="{00000000-0000-0000-0000-000000000000}"/>
          </ac:spMkLst>
        </pc:spChg>
        <pc:spChg chg="mod">
          <ac:chgData name="Mr Tam Nguyen" userId="53846575c6d7c6f1" providerId="LiveId" clId="{1107E4B1-FB10-4D1B-B013-ACB4CC856404}" dt="2020-01-02T22:50:40.344" v="133" actId="403"/>
          <ac:spMkLst>
            <pc:docMk/>
            <pc:sldMk cId="2591988824" sldId="675"/>
            <ac:spMk id="42" creationId="{00000000-0000-0000-0000-000000000000}"/>
          </ac:spMkLst>
        </pc:spChg>
        <pc:spChg chg="mod">
          <ac:chgData name="Mr Tam Nguyen" userId="53846575c6d7c6f1" providerId="LiveId" clId="{1107E4B1-FB10-4D1B-B013-ACB4CC856404}" dt="2020-01-02T22:50:29.696" v="129" actId="403"/>
          <ac:spMkLst>
            <pc:docMk/>
            <pc:sldMk cId="2591988824" sldId="675"/>
            <ac:spMk id="45" creationId="{00000000-0000-0000-0000-000000000000}"/>
          </ac:spMkLst>
        </pc:spChg>
      </pc:sldChg>
      <pc:sldChg chg="modSp mod">
        <pc:chgData name="Mr Tam Nguyen" userId="53846575c6d7c6f1" providerId="LiveId" clId="{1107E4B1-FB10-4D1B-B013-ACB4CC856404}" dt="2020-01-02T22:52:25.350" v="190" actId="403"/>
        <pc:sldMkLst>
          <pc:docMk/>
          <pc:sldMk cId="4181521512" sldId="676"/>
        </pc:sldMkLst>
        <pc:spChg chg="mod">
          <ac:chgData name="Mr Tam Nguyen" userId="53846575c6d7c6f1" providerId="LiveId" clId="{1107E4B1-FB10-4D1B-B013-ACB4CC856404}" dt="2020-01-02T22:51:43.319" v="149" actId="403"/>
          <ac:spMkLst>
            <pc:docMk/>
            <pc:sldMk cId="4181521512" sldId="676"/>
            <ac:spMk id="8" creationId="{00000000-0000-0000-0000-000000000000}"/>
          </ac:spMkLst>
        </pc:spChg>
        <pc:spChg chg="mod">
          <ac:chgData name="Mr Tam Nguyen" userId="53846575c6d7c6f1" providerId="LiveId" clId="{1107E4B1-FB10-4D1B-B013-ACB4CC856404}" dt="2020-01-02T22:51:22.270" v="145" actId="207"/>
          <ac:spMkLst>
            <pc:docMk/>
            <pc:sldMk cId="4181521512" sldId="676"/>
            <ac:spMk id="10" creationId="{C560D8AB-9919-419B-BEBB-D2009B70CB50}"/>
          </ac:spMkLst>
        </pc:spChg>
        <pc:spChg chg="mod">
          <ac:chgData name="Mr Tam Nguyen" userId="53846575c6d7c6f1" providerId="LiveId" clId="{1107E4B1-FB10-4D1B-B013-ACB4CC856404}" dt="2020-01-02T22:52:14.493" v="188" actId="1036"/>
          <ac:spMkLst>
            <pc:docMk/>
            <pc:sldMk cId="4181521512" sldId="676"/>
            <ac:spMk id="19" creationId="{00000000-0000-0000-0000-000000000000}"/>
          </ac:spMkLst>
        </pc:spChg>
        <pc:spChg chg="mod">
          <ac:chgData name="Mr Tam Nguyen" userId="53846575c6d7c6f1" providerId="LiveId" clId="{1107E4B1-FB10-4D1B-B013-ACB4CC856404}" dt="2020-01-02T22:52:14.493" v="188" actId="1036"/>
          <ac:spMkLst>
            <pc:docMk/>
            <pc:sldMk cId="4181521512" sldId="676"/>
            <ac:spMk id="33" creationId="{00000000-0000-0000-0000-000000000000}"/>
          </ac:spMkLst>
        </pc:spChg>
        <pc:spChg chg="mod">
          <ac:chgData name="Mr Tam Nguyen" userId="53846575c6d7c6f1" providerId="LiveId" clId="{1107E4B1-FB10-4D1B-B013-ACB4CC856404}" dt="2020-01-02T22:51:41.094" v="148" actId="403"/>
          <ac:spMkLst>
            <pc:docMk/>
            <pc:sldMk cId="4181521512" sldId="676"/>
            <ac:spMk id="39" creationId="{00000000-0000-0000-0000-000000000000}"/>
          </ac:spMkLst>
        </pc:spChg>
        <pc:spChg chg="mod">
          <ac:chgData name="Mr Tam Nguyen" userId="53846575c6d7c6f1" providerId="LiveId" clId="{1107E4B1-FB10-4D1B-B013-ACB4CC856404}" dt="2020-01-02T22:52:25.350" v="190" actId="403"/>
          <ac:spMkLst>
            <pc:docMk/>
            <pc:sldMk cId="4181521512" sldId="676"/>
            <ac:spMk id="42" creationId="{00000000-0000-0000-0000-000000000000}"/>
          </ac:spMkLst>
        </pc:spChg>
        <pc:spChg chg="mod">
          <ac:chgData name="Mr Tam Nguyen" userId="53846575c6d7c6f1" providerId="LiveId" clId="{1107E4B1-FB10-4D1B-B013-ACB4CC856404}" dt="2020-01-02T22:51:56.998" v="153" actId="58"/>
          <ac:spMkLst>
            <pc:docMk/>
            <pc:sldMk cId="4181521512" sldId="676"/>
            <ac:spMk id="45" creationId="{00000000-0000-0000-0000-000000000000}"/>
          </ac:spMkLst>
        </pc:spChg>
      </pc:sldChg>
      <pc:sldChg chg="modSp mod">
        <pc:chgData name="Mr Tam Nguyen" userId="53846575c6d7c6f1" providerId="LiveId" clId="{1107E4B1-FB10-4D1B-B013-ACB4CC856404}" dt="2020-01-02T22:49:19.401" v="111" actId="403"/>
        <pc:sldMkLst>
          <pc:docMk/>
          <pc:sldMk cId="2408266182" sldId="677"/>
        </pc:sldMkLst>
        <pc:spChg chg="mod">
          <ac:chgData name="Mr Tam Nguyen" userId="53846575c6d7c6f1" providerId="LiveId" clId="{1107E4B1-FB10-4D1B-B013-ACB4CC856404}" dt="2020-01-02T22:49:03.041" v="107" actId="403"/>
          <ac:spMkLst>
            <pc:docMk/>
            <pc:sldMk cId="2408266182" sldId="677"/>
            <ac:spMk id="8" creationId="{00000000-0000-0000-0000-000000000000}"/>
          </ac:spMkLst>
        </pc:spChg>
        <pc:spChg chg="mod">
          <ac:chgData name="Mr Tam Nguyen" userId="53846575c6d7c6f1" providerId="LiveId" clId="{1107E4B1-FB10-4D1B-B013-ACB4CC856404}" dt="2020-01-02T22:48:21.368" v="86" actId="404"/>
          <ac:spMkLst>
            <pc:docMk/>
            <pc:sldMk cId="2408266182" sldId="677"/>
            <ac:spMk id="10" creationId="{C560D8AB-9919-419B-BEBB-D2009B70CB50}"/>
          </ac:spMkLst>
        </pc:spChg>
        <pc:spChg chg="mod">
          <ac:chgData name="Mr Tam Nguyen" userId="53846575c6d7c6f1" providerId="LiveId" clId="{1107E4B1-FB10-4D1B-B013-ACB4CC856404}" dt="2020-01-02T22:48:54.255" v="105" actId="1035"/>
          <ac:spMkLst>
            <pc:docMk/>
            <pc:sldMk cId="2408266182" sldId="677"/>
            <ac:spMk id="33" creationId="{00000000-0000-0000-0000-000000000000}"/>
          </ac:spMkLst>
        </pc:spChg>
        <pc:spChg chg="mod">
          <ac:chgData name="Mr Tam Nguyen" userId="53846575c6d7c6f1" providerId="LiveId" clId="{1107E4B1-FB10-4D1B-B013-ACB4CC856404}" dt="2020-01-02T22:48:49.672" v="91" actId="403"/>
          <ac:spMkLst>
            <pc:docMk/>
            <pc:sldMk cId="2408266182" sldId="677"/>
            <ac:spMk id="39" creationId="{00000000-0000-0000-0000-000000000000}"/>
          </ac:spMkLst>
        </pc:spChg>
        <pc:spChg chg="mod">
          <ac:chgData name="Mr Tam Nguyen" userId="53846575c6d7c6f1" providerId="LiveId" clId="{1107E4B1-FB10-4D1B-B013-ACB4CC856404}" dt="2020-01-02T22:49:11.048" v="109" actId="403"/>
          <ac:spMkLst>
            <pc:docMk/>
            <pc:sldMk cId="2408266182" sldId="677"/>
            <ac:spMk id="42" creationId="{00000000-0000-0000-0000-000000000000}"/>
          </ac:spMkLst>
        </pc:spChg>
        <pc:spChg chg="mod">
          <ac:chgData name="Mr Tam Nguyen" userId="53846575c6d7c6f1" providerId="LiveId" clId="{1107E4B1-FB10-4D1B-B013-ACB4CC856404}" dt="2020-01-02T22:49:19.401" v="111" actId="403"/>
          <ac:spMkLst>
            <pc:docMk/>
            <pc:sldMk cId="2408266182" sldId="677"/>
            <ac:spMk id="45" creationId="{00000000-0000-0000-0000-000000000000}"/>
          </ac:spMkLst>
        </pc:spChg>
      </pc:sldChg>
      <pc:sldChg chg="addSp delSp modSp mod delAnim modAnim">
        <pc:chgData name="Mr Tam Nguyen" userId="53846575c6d7c6f1" providerId="LiveId" clId="{1107E4B1-FB10-4D1B-B013-ACB4CC856404}" dt="2020-01-03T13:10:21.152" v="663"/>
        <pc:sldMkLst>
          <pc:docMk/>
          <pc:sldMk cId="3193403928" sldId="686"/>
        </pc:sldMkLst>
        <pc:spChg chg="add mod">
          <ac:chgData name="Mr Tam Nguyen" userId="53846575c6d7c6f1" providerId="LiveId" clId="{1107E4B1-FB10-4D1B-B013-ACB4CC856404}" dt="2020-01-02T23:02:24.336" v="472" actId="1037"/>
          <ac:spMkLst>
            <pc:docMk/>
            <pc:sldMk cId="3193403928" sldId="686"/>
            <ac:spMk id="3" creationId="{C06A223F-7730-4D73-9681-39597EDA8C5F}"/>
          </ac:spMkLst>
        </pc:spChg>
        <pc:spChg chg="add mod">
          <ac:chgData name="Mr Tam Nguyen" userId="53846575c6d7c6f1" providerId="LiveId" clId="{1107E4B1-FB10-4D1B-B013-ACB4CC856404}" dt="2020-01-02T23:10:19.231" v="568" actId="207"/>
          <ac:spMkLst>
            <pc:docMk/>
            <pc:sldMk cId="3193403928" sldId="686"/>
            <ac:spMk id="4" creationId="{FD3ECB91-8852-43C4-B0D3-4D0EC4C9D0D0}"/>
          </ac:spMkLst>
        </pc:spChg>
        <pc:spChg chg="del">
          <ac:chgData name="Mr Tam Nguyen" userId="53846575c6d7c6f1" providerId="LiveId" clId="{1107E4B1-FB10-4D1B-B013-ACB4CC856404}" dt="2020-01-02T22:52:44.370" v="193" actId="478"/>
          <ac:spMkLst>
            <pc:docMk/>
            <pc:sldMk cId="3193403928" sldId="686"/>
            <ac:spMk id="5" creationId="{D0433281-C6D3-426B-A689-C0F0E0BB63F9}"/>
          </ac:spMkLst>
        </pc:spChg>
        <pc:spChg chg="del">
          <ac:chgData name="Mr Tam Nguyen" userId="53846575c6d7c6f1" providerId="LiveId" clId="{1107E4B1-FB10-4D1B-B013-ACB4CC856404}" dt="2020-01-02T22:52:32.212" v="191" actId="478"/>
          <ac:spMkLst>
            <pc:docMk/>
            <pc:sldMk cId="3193403928" sldId="686"/>
            <ac:spMk id="6" creationId="{6FCC6BE2-4610-4D44-992D-9D03D4E873A8}"/>
          </ac:spMkLst>
        </pc:spChg>
        <pc:spChg chg="mod">
          <ac:chgData name="Mr Tam Nguyen" userId="53846575c6d7c6f1" providerId="LiveId" clId="{1107E4B1-FB10-4D1B-B013-ACB4CC856404}" dt="2020-01-02T22:57:56.711" v="427" actId="1038"/>
          <ac:spMkLst>
            <pc:docMk/>
            <pc:sldMk cId="3193403928" sldId="686"/>
            <ac:spMk id="9" creationId="{D721C701-DEA9-4953-9AE0-9724C9955AF2}"/>
          </ac:spMkLst>
        </pc:spChg>
        <pc:spChg chg="mod">
          <ac:chgData name="Mr Tam Nguyen" userId="53846575c6d7c6f1" providerId="LiveId" clId="{1107E4B1-FB10-4D1B-B013-ACB4CC856404}" dt="2020-01-02T22:57:56.711" v="427" actId="1038"/>
          <ac:spMkLst>
            <pc:docMk/>
            <pc:sldMk cId="3193403928" sldId="686"/>
            <ac:spMk id="51" creationId="{EF1A1A8A-17F7-40ED-ABD6-0EA95C4153BD}"/>
          </ac:spMkLst>
        </pc:spChg>
        <pc:spChg chg="del">
          <ac:chgData name="Mr Tam Nguyen" userId="53846575c6d7c6f1" providerId="LiveId" clId="{1107E4B1-FB10-4D1B-B013-ACB4CC856404}" dt="2020-01-02T22:52:48.014" v="194" actId="478"/>
          <ac:spMkLst>
            <pc:docMk/>
            <pc:sldMk cId="3193403928" sldId="686"/>
            <ac:spMk id="70" creationId="{6820A619-0C74-429C-9D16-61E8B525E2DA}"/>
          </ac:spMkLst>
        </pc:spChg>
        <pc:spChg chg="del">
          <ac:chgData name="Mr Tam Nguyen" userId="53846575c6d7c6f1" providerId="LiveId" clId="{1107E4B1-FB10-4D1B-B013-ACB4CC856404}" dt="2020-01-02T22:52:48.014" v="194" actId="478"/>
          <ac:spMkLst>
            <pc:docMk/>
            <pc:sldMk cId="3193403928" sldId="686"/>
            <ac:spMk id="71" creationId="{256F90D4-A3D1-4452-BC1C-66AD0E97C033}"/>
          </ac:spMkLst>
        </pc:spChg>
        <pc:spChg chg="add del mod">
          <ac:chgData name="Mr Tam Nguyen" userId="53846575c6d7c6f1" providerId="LiveId" clId="{1107E4B1-FB10-4D1B-B013-ACB4CC856404}" dt="2020-01-02T23:02:16.489" v="463" actId="478"/>
          <ac:spMkLst>
            <pc:docMk/>
            <pc:sldMk cId="3193403928" sldId="686"/>
            <ac:spMk id="72" creationId="{CE31F89C-3170-4F54-B329-43E92F8F66C2}"/>
          </ac:spMkLst>
        </pc:spChg>
        <pc:spChg chg="add del mod">
          <ac:chgData name="Mr Tam Nguyen" userId="53846575c6d7c6f1" providerId="LiveId" clId="{1107E4B1-FB10-4D1B-B013-ACB4CC856404}" dt="2020-01-02T23:02:17.146" v="464" actId="478"/>
          <ac:spMkLst>
            <pc:docMk/>
            <pc:sldMk cId="3193403928" sldId="686"/>
            <ac:spMk id="73" creationId="{A8D756B5-8A45-48FE-B051-3594B949E4A0}"/>
          </ac:spMkLst>
        </pc:spChg>
        <pc:spChg chg="add del mod">
          <ac:chgData name="Mr Tam Nguyen" userId="53846575c6d7c6f1" providerId="LiveId" clId="{1107E4B1-FB10-4D1B-B013-ACB4CC856404}" dt="2020-01-02T23:02:17.825" v="465" actId="478"/>
          <ac:spMkLst>
            <pc:docMk/>
            <pc:sldMk cId="3193403928" sldId="686"/>
            <ac:spMk id="74" creationId="{DE9E3249-B011-4592-AA8C-3060294032F4}"/>
          </ac:spMkLst>
        </pc:spChg>
        <pc:spChg chg="add mod">
          <ac:chgData name="Mr Tam Nguyen" userId="53846575c6d7c6f1" providerId="LiveId" clId="{1107E4B1-FB10-4D1B-B013-ACB4CC856404}" dt="2020-01-02T23:03:56.952" v="488" actId="1037"/>
          <ac:spMkLst>
            <pc:docMk/>
            <pc:sldMk cId="3193403928" sldId="686"/>
            <ac:spMk id="75" creationId="{1DBB1488-7E8B-4E5C-8CA6-B7C8CB42F107}"/>
          </ac:spMkLst>
        </pc:spChg>
        <pc:spChg chg="add mod">
          <ac:chgData name="Mr Tam Nguyen" userId="53846575c6d7c6f1" providerId="LiveId" clId="{1107E4B1-FB10-4D1B-B013-ACB4CC856404}" dt="2020-01-02T23:02:48.283" v="476" actId="571"/>
          <ac:spMkLst>
            <pc:docMk/>
            <pc:sldMk cId="3193403928" sldId="686"/>
            <ac:spMk id="77" creationId="{F3BFE6AD-2E20-4732-A6F5-A9FC1AB86330}"/>
          </ac:spMkLst>
        </pc:spChg>
        <pc:spChg chg="add mod">
          <ac:chgData name="Mr Tam Nguyen" userId="53846575c6d7c6f1" providerId="LiveId" clId="{1107E4B1-FB10-4D1B-B013-ACB4CC856404}" dt="2020-01-02T23:02:48.283" v="476" actId="571"/>
          <ac:spMkLst>
            <pc:docMk/>
            <pc:sldMk cId="3193403928" sldId="686"/>
            <ac:spMk id="78" creationId="{54F47742-260D-424C-BA74-264B1028BCD7}"/>
          </ac:spMkLst>
        </pc:spChg>
        <pc:spChg chg="add mod">
          <ac:chgData name="Mr Tam Nguyen" userId="53846575c6d7c6f1" providerId="LiveId" clId="{1107E4B1-FB10-4D1B-B013-ACB4CC856404}" dt="2020-01-02T23:03:57.794" v="489" actId="1038"/>
          <ac:spMkLst>
            <pc:docMk/>
            <pc:sldMk cId="3193403928" sldId="686"/>
            <ac:spMk id="79" creationId="{BEB8FABA-6907-4438-9E0E-BB92D9961221}"/>
          </ac:spMkLst>
        </pc:spChg>
        <pc:spChg chg="add mod">
          <ac:chgData name="Mr Tam Nguyen" userId="53846575c6d7c6f1" providerId="LiveId" clId="{1107E4B1-FB10-4D1B-B013-ACB4CC856404}" dt="2020-01-02T23:03:05.225" v="479" actId="1038"/>
          <ac:spMkLst>
            <pc:docMk/>
            <pc:sldMk cId="3193403928" sldId="686"/>
            <ac:spMk id="80" creationId="{0BB90AF9-A61E-42AB-AD20-7E530BD83186}"/>
          </ac:spMkLst>
        </pc:spChg>
        <pc:spChg chg="add mod">
          <ac:chgData name="Mr Tam Nguyen" userId="53846575c6d7c6f1" providerId="LiveId" clId="{1107E4B1-FB10-4D1B-B013-ACB4CC856404}" dt="2020-01-02T23:03:19.876" v="480" actId="571"/>
          <ac:spMkLst>
            <pc:docMk/>
            <pc:sldMk cId="3193403928" sldId="686"/>
            <ac:spMk id="81" creationId="{10584D61-154A-4C08-9083-AE22417C7421}"/>
          </ac:spMkLst>
        </pc:spChg>
        <pc:spChg chg="add mod">
          <ac:chgData name="Mr Tam Nguyen" userId="53846575c6d7c6f1" providerId="LiveId" clId="{1107E4B1-FB10-4D1B-B013-ACB4CC856404}" dt="2020-01-02T23:03:19.876" v="480" actId="571"/>
          <ac:spMkLst>
            <pc:docMk/>
            <pc:sldMk cId="3193403928" sldId="686"/>
            <ac:spMk id="82" creationId="{623ABDCD-148C-438D-B776-D06F33EF4FC0}"/>
          </ac:spMkLst>
        </pc:spChg>
        <pc:spChg chg="add mod">
          <ac:chgData name="Mr Tam Nguyen" userId="53846575c6d7c6f1" providerId="LiveId" clId="{1107E4B1-FB10-4D1B-B013-ACB4CC856404}" dt="2020-01-02T23:03:26.625" v="485" actId="1038"/>
          <ac:spMkLst>
            <pc:docMk/>
            <pc:sldMk cId="3193403928" sldId="686"/>
            <ac:spMk id="83" creationId="{135F5CB0-C8BE-4521-9296-ABEA73A8BF5D}"/>
          </ac:spMkLst>
        </pc:spChg>
        <pc:spChg chg="add mod">
          <ac:chgData name="Mr Tam Nguyen" userId="53846575c6d7c6f1" providerId="LiveId" clId="{1107E4B1-FB10-4D1B-B013-ACB4CC856404}" dt="2020-01-02T23:03:25.065" v="483" actId="1038"/>
          <ac:spMkLst>
            <pc:docMk/>
            <pc:sldMk cId="3193403928" sldId="686"/>
            <ac:spMk id="84" creationId="{8409AC03-ABD9-4E73-870B-A31478DD8572}"/>
          </ac:spMkLst>
        </pc:spChg>
        <pc:spChg chg="add mod">
          <ac:chgData name="Mr Tam Nguyen" userId="53846575c6d7c6f1" providerId="LiveId" clId="{1107E4B1-FB10-4D1B-B013-ACB4CC856404}" dt="2020-01-02T23:03:45.778" v="486" actId="571"/>
          <ac:spMkLst>
            <pc:docMk/>
            <pc:sldMk cId="3193403928" sldId="686"/>
            <ac:spMk id="85" creationId="{8FCA97E5-0CD5-438D-9E80-5C3C7848882A}"/>
          </ac:spMkLst>
        </pc:spChg>
        <pc:spChg chg="add mod">
          <ac:chgData name="Mr Tam Nguyen" userId="53846575c6d7c6f1" providerId="LiveId" clId="{1107E4B1-FB10-4D1B-B013-ACB4CC856404}" dt="2020-01-02T23:04:09.041" v="499" actId="1038"/>
          <ac:spMkLst>
            <pc:docMk/>
            <pc:sldMk cId="3193403928" sldId="686"/>
            <ac:spMk id="86" creationId="{B1E376F0-8B3A-4ED9-ACBC-7F0E4F667847}"/>
          </ac:spMkLst>
        </pc:spChg>
        <pc:spChg chg="add mod">
          <ac:chgData name="Mr Tam Nguyen" userId="53846575c6d7c6f1" providerId="LiveId" clId="{1107E4B1-FB10-4D1B-B013-ACB4CC856404}" dt="2020-01-02T23:04:08.432" v="498" actId="1038"/>
          <ac:spMkLst>
            <pc:docMk/>
            <pc:sldMk cId="3193403928" sldId="686"/>
            <ac:spMk id="87" creationId="{3EACBB88-0FE2-4A9B-8810-FA331A81F24F}"/>
          </ac:spMkLst>
        </pc:spChg>
        <pc:spChg chg="add mod">
          <ac:chgData name="Mr Tam Nguyen" userId="53846575c6d7c6f1" providerId="LiveId" clId="{1107E4B1-FB10-4D1B-B013-ACB4CC856404}" dt="2020-01-02T23:04:07.332" v="497" actId="1038"/>
          <ac:spMkLst>
            <pc:docMk/>
            <pc:sldMk cId="3193403928" sldId="686"/>
            <ac:spMk id="88" creationId="{86BD395E-FCE8-4D57-A971-DB955AEC3690}"/>
          </ac:spMkLst>
        </pc:spChg>
        <pc:spChg chg="add mod">
          <ac:chgData name="Mr Tam Nguyen" userId="53846575c6d7c6f1" providerId="LiveId" clId="{1107E4B1-FB10-4D1B-B013-ACB4CC856404}" dt="2020-01-02T23:04:06.344" v="496" actId="1038"/>
          <ac:spMkLst>
            <pc:docMk/>
            <pc:sldMk cId="3193403928" sldId="686"/>
            <ac:spMk id="89" creationId="{34460D88-BC87-4166-B6D4-5486230C43DF}"/>
          </ac:spMkLst>
        </pc:spChg>
        <pc:spChg chg="add mod">
          <ac:chgData name="Mr Tam Nguyen" userId="53846575c6d7c6f1" providerId="LiveId" clId="{1107E4B1-FB10-4D1B-B013-ACB4CC856404}" dt="2020-01-02T23:04:05.008" v="495" actId="1038"/>
          <ac:spMkLst>
            <pc:docMk/>
            <pc:sldMk cId="3193403928" sldId="686"/>
            <ac:spMk id="90" creationId="{65745745-2D28-462B-A5DB-8655C997D3AA}"/>
          </ac:spMkLst>
        </pc:spChg>
        <pc:spChg chg="add mod">
          <ac:chgData name="Mr Tam Nguyen" userId="53846575c6d7c6f1" providerId="LiveId" clId="{1107E4B1-FB10-4D1B-B013-ACB4CC856404}" dt="2020-01-02T23:03:45.778" v="486" actId="571"/>
          <ac:spMkLst>
            <pc:docMk/>
            <pc:sldMk cId="3193403928" sldId="686"/>
            <ac:spMk id="91" creationId="{DBA8C0FC-2B56-45BD-B89C-82583D11FA66}"/>
          </ac:spMkLst>
        </pc:spChg>
        <pc:spChg chg="add mod">
          <ac:chgData name="Mr Tam Nguyen" userId="53846575c6d7c6f1" providerId="LiveId" clId="{1107E4B1-FB10-4D1B-B013-ACB4CC856404}" dt="2020-01-02T23:04:24.915" v="501" actId="1038"/>
          <ac:spMkLst>
            <pc:docMk/>
            <pc:sldMk cId="3193403928" sldId="686"/>
            <ac:spMk id="92" creationId="{2A57C49A-3B0C-4856-9E39-02DB190C3433}"/>
          </ac:spMkLst>
        </pc:spChg>
        <pc:spChg chg="add mod">
          <ac:chgData name="Mr Tam Nguyen" userId="53846575c6d7c6f1" providerId="LiveId" clId="{1107E4B1-FB10-4D1B-B013-ACB4CC856404}" dt="2020-01-02T23:04:24.915" v="501" actId="1038"/>
          <ac:spMkLst>
            <pc:docMk/>
            <pc:sldMk cId="3193403928" sldId="686"/>
            <ac:spMk id="93" creationId="{75B1B1BE-0DFE-4F69-9E8C-03A8C87A746D}"/>
          </ac:spMkLst>
        </pc:spChg>
        <pc:spChg chg="add mod">
          <ac:chgData name="Mr Tam Nguyen" userId="53846575c6d7c6f1" providerId="LiveId" clId="{1107E4B1-FB10-4D1B-B013-ACB4CC856404}" dt="2020-01-02T23:04:24.915" v="501" actId="1038"/>
          <ac:spMkLst>
            <pc:docMk/>
            <pc:sldMk cId="3193403928" sldId="686"/>
            <ac:spMk id="94" creationId="{7EE5CDFC-F7AB-41FE-8B61-955787C807A8}"/>
          </ac:spMkLst>
        </pc:spChg>
        <pc:spChg chg="add mod">
          <ac:chgData name="Mr Tam Nguyen" userId="53846575c6d7c6f1" providerId="LiveId" clId="{1107E4B1-FB10-4D1B-B013-ACB4CC856404}" dt="2020-01-02T23:04:24.915" v="501" actId="1038"/>
          <ac:spMkLst>
            <pc:docMk/>
            <pc:sldMk cId="3193403928" sldId="686"/>
            <ac:spMk id="95" creationId="{E7618D57-D337-4D1D-99C2-1068BD0374DB}"/>
          </ac:spMkLst>
        </pc:spChg>
        <pc:spChg chg="add mod">
          <ac:chgData name="Mr Tam Nguyen" userId="53846575c6d7c6f1" providerId="LiveId" clId="{1107E4B1-FB10-4D1B-B013-ACB4CC856404}" dt="2020-01-02T23:04:24.915" v="501" actId="1038"/>
          <ac:spMkLst>
            <pc:docMk/>
            <pc:sldMk cId="3193403928" sldId="686"/>
            <ac:spMk id="96" creationId="{F311E9BA-D49F-4D8A-B8B4-DA13D2E6F726}"/>
          </ac:spMkLst>
        </pc:spChg>
        <pc:spChg chg="add mod">
          <ac:chgData name="Mr Tam Nguyen" userId="53846575c6d7c6f1" providerId="LiveId" clId="{1107E4B1-FB10-4D1B-B013-ACB4CC856404}" dt="2020-01-02T23:04:24.915" v="501" actId="1038"/>
          <ac:spMkLst>
            <pc:docMk/>
            <pc:sldMk cId="3193403928" sldId="686"/>
            <ac:spMk id="97" creationId="{8275CFEE-AC4E-422F-9F70-68DCECFA5993}"/>
          </ac:spMkLst>
        </pc:spChg>
        <pc:spChg chg="add mod">
          <ac:chgData name="Mr Tam Nguyen" userId="53846575c6d7c6f1" providerId="LiveId" clId="{1107E4B1-FB10-4D1B-B013-ACB4CC856404}" dt="2020-01-02T23:04:24.915" v="501" actId="1038"/>
          <ac:spMkLst>
            <pc:docMk/>
            <pc:sldMk cId="3193403928" sldId="686"/>
            <ac:spMk id="98" creationId="{38B48513-E8C5-48FE-B7DE-89219E2873E9}"/>
          </ac:spMkLst>
        </pc:spChg>
        <pc:spChg chg="add mod">
          <ac:chgData name="Mr Tam Nguyen" userId="53846575c6d7c6f1" providerId="LiveId" clId="{1107E4B1-FB10-4D1B-B013-ACB4CC856404}" dt="2020-01-02T23:15:25.133" v="603" actId="1036"/>
          <ac:spMkLst>
            <pc:docMk/>
            <pc:sldMk cId="3193403928" sldId="686"/>
            <ac:spMk id="99" creationId="{D22A8441-F8B4-4B31-9C16-D76BCAEE88C3}"/>
          </ac:spMkLst>
        </pc:spChg>
        <pc:spChg chg="add mod">
          <ac:chgData name="Mr Tam Nguyen" userId="53846575c6d7c6f1" providerId="LiveId" clId="{1107E4B1-FB10-4D1B-B013-ACB4CC856404}" dt="2020-01-02T23:04:34.145" v="503" actId="1037"/>
          <ac:spMkLst>
            <pc:docMk/>
            <pc:sldMk cId="3193403928" sldId="686"/>
            <ac:spMk id="100" creationId="{6CB5415A-CD0B-4449-A801-7375224B3C5E}"/>
          </ac:spMkLst>
        </pc:spChg>
        <pc:spChg chg="add mod">
          <ac:chgData name="Mr Tam Nguyen" userId="53846575c6d7c6f1" providerId="LiveId" clId="{1107E4B1-FB10-4D1B-B013-ACB4CC856404}" dt="2020-01-02T23:04:47.506" v="505" actId="1035"/>
          <ac:spMkLst>
            <pc:docMk/>
            <pc:sldMk cId="3193403928" sldId="686"/>
            <ac:spMk id="101" creationId="{6B8940E2-46C2-4D97-AB71-213B909BBCB2}"/>
          </ac:spMkLst>
        </pc:spChg>
        <pc:spChg chg="add mod">
          <ac:chgData name="Mr Tam Nguyen" userId="53846575c6d7c6f1" providerId="LiveId" clId="{1107E4B1-FB10-4D1B-B013-ACB4CC856404}" dt="2020-01-02T23:04:47.506" v="505" actId="1035"/>
          <ac:spMkLst>
            <pc:docMk/>
            <pc:sldMk cId="3193403928" sldId="686"/>
            <ac:spMk id="102" creationId="{20FE16E9-D99F-489C-B3B7-1EBCF18EE677}"/>
          </ac:spMkLst>
        </pc:spChg>
        <pc:spChg chg="add mod">
          <ac:chgData name="Mr Tam Nguyen" userId="53846575c6d7c6f1" providerId="LiveId" clId="{1107E4B1-FB10-4D1B-B013-ACB4CC856404}" dt="2020-01-02T23:04:47.506" v="505" actId="1035"/>
          <ac:spMkLst>
            <pc:docMk/>
            <pc:sldMk cId="3193403928" sldId="686"/>
            <ac:spMk id="103" creationId="{406AC3CE-012E-4F6A-A683-40E210BD2C62}"/>
          </ac:spMkLst>
        </pc:spChg>
        <pc:spChg chg="add mod">
          <ac:chgData name="Mr Tam Nguyen" userId="53846575c6d7c6f1" providerId="LiveId" clId="{1107E4B1-FB10-4D1B-B013-ACB4CC856404}" dt="2020-01-02T23:04:47.506" v="505" actId="1035"/>
          <ac:spMkLst>
            <pc:docMk/>
            <pc:sldMk cId="3193403928" sldId="686"/>
            <ac:spMk id="104" creationId="{4D73DEB7-2F1D-4F08-B5FA-AA6383516D5C}"/>
          </ac:spMkLst>
        </pc:spChg>
        <pc:spChg chg="add mod">
          <ac:chgData name="Mr Tam Nguyen" userId="53846575c6d7c6f1" providerId="LiveId" clId="{1107E4B1-FB10-4D1B-B013-ACB4CC856404}" dt="2020-01-02T23:04:47.506" v="505" actId="1035"/>
          <ac:spMkLst>
            <pc:docMk/>
            <pc:sldMk cId="3193403928" sldId="686"/>
            <ac:spMk id="105" creationId="{DC1EF226-8C3E-41CE-9182-DBE6770CC870}"/>
          </ac:spMkLst>
        </pc:spChg>
        <pc:spChg chg="add mod">
          <ac:chgData name="Mr Tam Nguyen" userId="53846575c6d7c6f1" providerId="LiveId" clId="{1107E4B1-FB10-4D1B-B013-ACB4CC856404}" dt="2020-01-02T23:04:47.506" v="505" actId="1035"/>
          <ac:spMkLst>
            <pc:docMk/>
            <pc:sldMk cId="3193403928" sldId="686"/>
            <ac:spMk id="106" creationId="{E2849E52-B65A-40DD-A9D5-BD270E880AF0}"/>
          </ac:spMkLst>
        </pc:spChg>
        <pc:spChg chg="add mod">
          <ac:chgData name="Mr Tam Nguyen" userId="53846575c6d7c6f1" providerId="LiveId" clId="{1107E4B1-FB10-4D1B-B013-ACB4CC856404}" dt="2020-01-02T23:04:47.506" v="505" actId="1035"/>
          <ac:spMkLst>
            <pc:docMk/>
            <pc:sldMk cId="3193403928" sldId="686"/>
            <ac:spMk id="107" creationId="{0B4711AC-019F-4587-9424-E08C8D32FC18}"/>
          </ac:spMkLst>
        </pc:spChg>
        <pc:spChg chg="add mod">
          <ac:chgData name="Mr Tam Nguyen" userId="53846575c6d7c6f1" providerId="LiveId" clId="{1107E4B1-FB10-4D1B-B013-ACB4CC856404}" dt="2020-01-02T23:05:04.980" v="506" actId="571"/>
          <ac:spMkLst>
            <pc:docMk/>
            <pc:sldMk cId="3193403928" sldId="686"/>
            <ac:spMk id="108" creationId="{4388AB47-8878-46C1-ADF6-B5117F3E0CC8}"/>
          </ac:spMkLst>
        </pc:spChg>
        <pc:spChg chg="add mod">
          <ac:chgData name="Mr Tam Nguyen" userId="53846575c6d7c6f1" providerId="LiveId" clId="{1107E4B1-FB10-4D1B-B013-ACB4CC856404}" dt="2020-01-02T23:05:04.980" v="506" actId="571"/>
          <ac:spMkLst>
            <pc:docMk/>
            <pc:sldMk cId="3193403928" sldId="686"/>
            <ac:spMk id="109" creationId="{9185D052-0B84-4DC2-996B-C874C7802715}"/>
          </ac:spMkLst>
        </pc:spChg>
        <pc:spChg chg="add mod">
          <ac:chgData name="Mr Tam Nguyen" userId="53846575c6d7c6f1" providerId="LiveId" clId="{1107E4B1-FB10-4D1B-B013-ACB4CC856404}" dt="2020-01-02T23:05:04.980" v="506" actId="571"/>
          <ac:spMkLst>
            <pc:docMk/>
            <pc:sldMk cId="3193403928" sldId="686"/>
            <ac:spMk id="110" creationId="{99FEC8C5-858C-4113-AC91-7A6B55A893AA}"/>
          </ac:spMkLst>
        </pc:spChg>
        <pc:spChg chg="add mod">
          <ac:chgData name="Mr Tam Nguyen" userId="53846575c6d7c6f1" providerId="LiveId" clId="{1107E4B1-FB10-4D1B-B013-ACB4CC856404}" dt="2020-01-02T23:05:04.980" v="506" actId="571"/>
          <ac:spMkLst>
            <pc:docMk/>
            <pc:sldMk cId="3193403928" sldId="686"/>
            <ac:spMk id="111" creationId="{25A62856-97C6-488D-A6E6-960CDAA72FEF}"/>
          </ac:spMkLst>
        </pc:spChg>
        <pc:spChg chg="add mod">
          <ac:chgData name="Mr Tam Nguyen" userId="53846575c6d7c6f1" providerId="LiveId" clId="{1107E4B1-FB10-4D1B-B013-ACB4CC856404}" dt="2020-01-02T23:05:04.980" v="506" actId="571"/>
          <ac:spMkLst>
            <pc:docMk/>
            <pc:sldMk cId="3193403928" sldId="686"/>
            <ac:spMk id="112" creationId="{E93905C7-9B23-4F07-BEC8-1DED361413C6}"/>
          </ac:spMkLst>
        </pc:spChg>
        <pc:spChg chg="add mod">
          <ac:chgData name="Mr Tam Nguyen" userId="53846575c6d7c6f1" providerId="LiveId" clId="{1107E4B1-FB10-4D1B-B013-ACB4CC856404}" dt="2020-01-02T23:05:04.980" v="506" actId="571"/>
          <ac:spMkLst>
            <pc:docMk/>
            <pc:sldMk cId="3193403928" sldId="686"/>
            <ac:spMk id="113" creationId="{FB4258C5-9554-409F-8204-71AB47359AB5}"/>
          </ac:spMkLst>
        </pc:spChg>
        <pc:spChg chg="add mod">
          <ac:chgData name="Mr Tam Nguyen" userId="53846575c6d7c6f1" providerId="LiveId" clId="{1107E4B1-FB10-4D1B-B013-ACB4CC856404}" dt="2020-01-02T23:05:04.980" v="506" actId="571"/>
          <ac:spMkLst>
            <pc:docMk/>
            <pc:sldMk cId="3193403928" sldId="686"/>
            <ac:spMk id="114" creationId="{88695F95-EB9F-4E82-8B3B-3B881296B7B8}"/>
          </ac:spMkLst>
        </pc:spChg>
        <pc:spChg chg="add mod">
          <ac:chgData name="Mr Tam Nguyen" userId="53846575c6d7c6f1" providerId="LiveId" clId="{1107E4B1-FB10-4D1B-B013-ACB4CC856404}" dt="2020-01-02T23:05:04.980" v="506" actId="571"/>
          <ac:spMkLst>
            <pc:docMk/>
            <pc:sldMk cId="3193403928" sldId="686"/>
            <ac:spMk id="115" creationId="{26273F3A-DC55-4E07-9418-DE0EA4B2FDFE}"/>
          </ac:spMkLst>
        </pc:spChg>
        <pc:spChg chg="add mod">
          <ac:chgData name="Mr Tam Nguyen" userId="53846575c6d7c6f1" providerId="LiveId" clId="{1107E4B1-FB10-4D1B-B013-ACB4CC856404}" dt="2020-01-02T23:05:11.500" v="507" actId="571"/>
          <ac:spMkLst>
            <pc:docMk/>
            <pc:sldMk cId="3193403928" sldId="686"/>
            <ac:spMk id="116" creationId="{216B5DFD-77E2-423B-A3CD-28EDDE5293B3}"/>
          </ac:spMkLst>
        </pc:spChg>
        <pc:spChg chg="add mod">
          <ac:chgData name="Mr Tam Nguyen" userId="53846575c6d7c6f1" providerId="LiveId" clId="{1107E4B1-FB10-4D1B-B013-ACB4CC856404}" dt="2020-01-02T23:05:11.500" v="507" actId="571"/>
          <ac:spMkLst>
            <pc:docMk/>
            <pc:sldMk cId="3193403928" sldId="686"/>
            <ac:spMk id="117" creationId="{A57F85AB-47FB-4813-991E-16962A8C9FCA}"/>
          </ac:spMkLst>
        </pc:spChg>
        <pc:spChg chg="add mod">
          <ac:chgData name="Mr Tam Nguyen" userId="53846575c6d7c6f1" providerId="LiveId" clId="{1107E4B1-FB10-4D1B-B013-ACB4CC856404}" dt="2020-01-02T23:05:11.500" v="507" actId="571"/>
          <ac:spMkLst>
            <pc:docMk/>
            <pc:sldMk cId="3193403928" sldId="686"/>
            <ac:spMk id="118" creationId="{C2F39D1E-54E8-49CB-BC6F-0B38CD6F2485}"/>
          </ac:spMkLst>
        </pc:spChg>
        <pc:spChg chg="add mod">
          <ac:chgData name="Mr Tam Nguyen" userId="53846575c6d7c6f1" providerId="LiveId" clId="{1107E4B1-FB10-4D1B-B013-ACB4CC856404}" dt="2020-01-02T23:05:11.500" v="507" actId="571"/>
          <ac:spMkLst>
            <pc:docMk/>
            <pc:sldMk cId="3193403928" sldId="686"/>
            <ac:spMk id="119" creationId="{C71DFB23-0509-40F3-A3A1-4E414E1D0B82}"/>
          </ac:spMkLst>
        </pc:spChg>
        <pc:spChg chg="add mod">
          <ac:chgData name="Mr Tam Nguyen" userId="53846575c6d7c6f1" providerId="LiveId" clId="{1107E4B1-FB10-4D1B-B013-ACB4CC856404}" dt="2020-01-02T23:05:11.500" v="507" actId="571"/>
          <ac:spMkLst>
            <pc:docMk/>
            <pc:sldMk cId="3193403928" sldId="686"/>
            <ac:spMk id="120" creationId="{1872A534-08CA-497C-8603-59EA83F2AC8D}"/>
          </ac:spMkLst>
        </pc:spChg>
        <pc:spChg chg="add mod">
          <ac:chgData name="Mr Tam Nguyen" userId="53846575c6d7c6f1" providerId="LiveId" clId="{1107E4B1-FB10-4D1B-B013-ACB4CC856404}" dt="2020-01-02T23:05:11.500" v="507" actId="571"/>
          <ac:spMkLst>
            <pc:docMk/>
            <pc:sldMk cId="3193403928" sldId="686"/>
            <ac:spMk id="121" creationId="{E99B8827-5184-4044-9C53-D388BBB065FB}"/>
          </ac:spMkLst>
        </pc:spChg>
        <pc:spChg chg="add mod">
          <ac:chgData name="Mr Tam Nguyen" userId="53846575c6d7c6f1" providerId="LiveId" clId="{1107E4B1-FB10-4D1B-B013-ACB4CC856404}" dt="2020-01-02T23:05:11.500" v="507" actId="571"/>
          <ac:spMkLst>
            <pc:docMk/>
            <pc:sldMk cId="3193403928" sldId="686"/>
            <ac:spMk id="122" creationId="{CA64E2A7-B25D-45E8-B201-6752CEE5AF63}"/>
          </ac:spMkLst>
        </pc:spChg>
        <pc:spChg chg="add mod">
          <ac:chgData name="Mr Tam Nguyen" userId="53846575c6d7c6f1" providerId="LiveId" clId="{1107E4B1-FB10-4D1B-B013-ACB4CC856404}" dt="2020-01-02T23:05:11.500" v="507" actId="571"/>
          <ac:spMkLst>
            <pc:docMk/>
            <pc:sldMk cId="3193403928" sldId="686"/>
            <ac:spMk id="123" creationId="{EB2B6084-C1B4-41A1-93D9-09277ED0278D}"/>
          </ac:spMkLst>
        </pc:spChg>
        <pc:spChg chg="add del mod">
          <ac:chgData name="Mr Tam Nguyen" userId="53846575c6d7c6f1" providerId="LiveId" clId="{1107E4B1-FB10-4D1B-B013-ACB4CC856404}" dt="2020-01-02T23:09:59.989" v="567" actId="478"/>
          <ac:spMkLst>
            <pc:docMk/>
            <pc:sldMk cId="3193403928" sldId="686"/>
            <ac:spMk id="125" creationId="{1DF99DC6-5ABC-42F5-A9FD-BC6F5BE807BD}"/>
          </ac:spMkLst>
        </pc:spChg>
        <pc:spChg chg="add mod">
          <ac:chgData name="Mr Tam Nguyen" userId="53846575c6d7c6f1" providerId="LiveId" clId="{1107E4B1-FB10-4D1B-B013-ACB4CC856404}" dt="2020-01-02T23:11:28.901" v="576" actId="404"/>
          <ac:spMkLst>
            <pc:docMk/>
            <pc:sldMk cId="3193403928" sldId="686"/>
            <ac:spMk id="126" creationId="{D67CBC52-2A91-4486-B695-E078B40D0C3E}"/>
          </ac:spMkLst>
        </pc:spChg>
        <pc:spChg chg="add mod">
          <ac:chgData name="Mr Tam Nguyen" userId="53846575c6d7c6f1" providerId="LiveId" clId="{1107E4B1-FB10-4D1B-B013-ACB4CC856404}" dt="2020-01-02T23:13:44.046" v="592" actId="207"/>
          <ac:spMkLst>
            <pc:docMk/>
            <pc:sldMk cId="3193403928" sldId="686"/>
            <ac:spMk id="127" creationId="{6C4A112B-A5CB-4B91-BD39-D3F1330EF0D0}"/>
          </ac:spMkLst>
        </pc:spChg>
        <pc:spChg chg="add mod">
          <ac:chgData name="Mr Tam Nguyen" userId="53846575c6d7c6f1" providerId="LiveId" clId="{1107E4B1-FB10-4D1B-B013-ACB4CC856404}" dt="2020-01-02T23:16:26.522" v="614" actId="113"/>
          <ac:spMkLst>
            <pc:docMk/>
            <pc:sldMk cId="3193403928" sldId="686"/>
            <ac:spMk id="128" creationId="{0B59E271-DE8B-4C40-8E71-1907A06704CD}"/>
          </ac:spMkLst>
        </pc:spChg>
        <pc:spChg chg="add mod">
          <ac:chgData name="Mr Tam Nguyen" userId="53846575c6d7c6f1" providerId="LiveId" clId="{1107E4B1-FB10-4D1B-B013-ACB4CC856404}" dt="2020-01-03T13:05:53.807" v="637" actId="14100"/>
          <ac:spMkLst>
            <pc:docMk/>
            <pc:sldMk cId="3193403928" sldId="686"/>
            <ac:spMk id="129" creationId="{4D2F8764-4A3A-4945-AC21-0CE21F8DBF94}"/>
          </ac:spMkLst>
        </pc:spChg>
        <pc:spChg chg="add mod">
          <ac:chgData name="Mr Tam Nguyen" userId="53846575c6d7c6f1" providerId="LiveId" clId="{1107E4B1-FB10-4D1B-B013-ACB4CC856404}" dt="2020-01-03T13:08:47.514" v="653" actId="207"/>
          <ac:spMkLst>
            <pc:docMk/>
            <pc:sldMk cId="3193403928" sldId="686"/>
            <ac:spMk id="130" creationId="{DED09D8C-4A17-4893-8D70-41C697EF5FA8}"/>
          </ac:spMkLst>
        </pc:spChg>
        <pc:spChg chg="del">
          <ac:chgData name="Mr Tam Nguyen" userId="53846575c6d7c6f1" providerId="LiveId" clId="{1107E4B1-FB10-4D1B-B013-ACB4CC856404}" dt="2020-01-02T22:52:41.592" v="192" actId="478"/>
          <ac:spMkLst>
            <pc:docMk/>
            <pc:sldMk cId="3193403928" sldId="686"/>
            <ac:spMk id="147" creationId="{85B0DB25-FE40-447F-8C1D-6AB0B0F87805}"/>
          </ac:spMkLst>
        </pc:spChg>
        <pc:spChg chg="mod">
          <ac:chgData name="Mr Tam Nguyen" userId="53846575c6d7c6f1" providerId="LiveId" clId="{1107E4B1-FB10-4D1B-B013-ACB4CC856404}" dt="2020-01-02T22:57:56.711" v="427" actId="1038"/>
          <ac:spMkLst>
            <pc:docMk/>
            <pc:sldMk cId="3193403928" sldId="686"/>
            <ac:spMk id="148" creationId="{5DA30047-9529-4C3E-9772-18B84296F03E}"/>
          </ac:spMkLst>
        </pc:spChg>
        <pc:spChg chg="mod">
          <ac:chgData name="Mr Tam Nguyen" userId="53846575c6d7c6f1" providerId="LiveId" clId="{1107E4B1-FB10-4D1B-B013-ACB4CC856404}" dt="2020-01-02T22:57:56.711" v="427" actId="1038"/>
          <ac:spMkLst>
            <pc:docMk/>
            <pc:sldMk cId="3193403928" sldId="686"/>
            <ac:spMk id="149" creationId="{A8D9E899-0A1F-44DE-9367-F34351CD13A1}"/>
          </ac:spMkLst>
        </pc:spChg>
        <pc:spChg chg="mod">
          <ac:chgData name="Mr Tam Nguyen" userId="53846575c6d7c6f1" providerId="LiveId" clId="{1107E4B1-FB10-4D1B-B013-ACB4CC856404}" dt="2020-01-02T22:57:56.711" v="427" actId="1038"/>
          <ac:spMkLst>
            <pc:docMk/>
            <pc:sldMk cId="3193403928" sldId="686"/>
            <ac:spMk id="150" creationId="{A284E94A-99FF-4AF0-9E2A-C51941AF41AD}"/>
          </ac:spMkLst>
        </pc:spChg>
        <pc:spChg chg="mod">
          <ac:chgData name="Mr Tam Nguyen" userId="53846575c6d7c6f1" providerId="LiveId" clId="{1107E4B1-FB10-4D1B-B013-ACB4CC856404}" dt="2020-01-02T22:57:56.711" v="427" actId="1038"/>
          <ac:spMkLst>
            <pc:docMk/>
            <pc:sldMk cId="3193403928" sldId="686"/>
            <ac:spMk id="151" creationId="{9BFBF487-2FFA-4A77-9EA0-B19BD22521E8}"/>
          </ac:spMkLst>
        </pc:spChg>
        <pc:spChg chg="del">
          <ac:chgData name="Mr Tam Nguyen" userId="53846575c6d7c6f1" providerId="LiveId" clId="{1107E4B1-FB10-4D1B-B013-ACB4CC856404}" dt="2020-01-02T22:52:41.592" v="192" actId="478"/>
          <ac:spMkLst>
            <pc:docMk/>
            <pc:sldMk cId="3193403928" sldId="686"/>
            <ac:spMk id="152" creationId="{FE94C014-E962-4868-ADDB-A84E4BAACF99}"/>
          </ac:spMkLst>
        </pc:spChg>
        <pc:spChg chg="del">
          <ac:chgData name="Mr Tam Nguyen" userId="53846575c6d7c6f1" providerId="LiveId" clId="{1107E4B1-FB10-4D1B-B013-ACB4CC856404}" dt="2020-01-02T22:52:41.592" v="192" actId="478"/>
          <ac:spMkLst>
            <pc:docMk/>
            <pc:sldMk cId="3193403928" sldId="686"/>
            <ac:spMk id="153" creationId="{42804C57-C94C-47EC-978E-B75ACE4C4549}"/>
          </ac:spMkLst>
        </pc:spChg>
        <pc:spChg chg="del">
          <ac:chgData name="Mr Tam Nguyen" userId="53846575c6d7c6f1" providerId="LiveId" clId="{1107E4B1-FB10-4D1B-B013-ACB4CC856404}" dt="2020-01-02T22:52:41.592" v="192" actId="478"/>
          <ac:spMkLst>
            <pc:docMk/>
            <pc:sldMk cId="3193403928" sldId="686"/>
            <ac:spMk id="154" creationId="{9ECDAFBA-9AFD-4841-BC39-28A68D1295E3}"/>
          </ac:spMkLst>
        </pc:spChg>
        <pc:spChg chg="del">
          <ac:chgData name="Mr Tam Nguyen" userId="53846575c6d7c6f1" providerId="LiveId" clId="{1107E4B1-FB10-4D1B-B013-ACB4CC856404}" dt="2020-01-02T22:52:41.592" v="192" actId="478"/>
          <ac:spMkLst>
            <pc:docMk/>
            <pc:sldMk cId="3193403928" sldId="686"/>
            <ac:spMk id="155" creationId="{1CC94B4B-B881-4B80-9807-BA062C4FC963}"/>
          </ac:spMkLst>
        </pc:spChg>
        <pc:spChg chg="del">
          <ac:chgData name="Mr Tam Nguyen" userId="53846575c6d7c6f1" providerId="LiveId" clId="{1107E4B1-FB10-4D1B-B013-ACB4CC856404}" dt="2020-01-02T22:52:44.370" v="193" actId="478"/>
          <ac:spMkLst>
            <pc:docMk/>
            <pc:sldMk cId="3193403928" sldId="686"/>
            <ac:spMk id="156" creationId="{0DD5F775-DCDE-40BB-9095-B92A370D9C5E}"/>
          </ac:spMkLst>
        </pc:spChg>
        <pc:spChg chg="del">
          <ac:chgData name="Mr Tam Nguyen" userId="53846575c6d7c6f1" providerId="LiveId" clId="{1107E4B1-FB10-4D1B-B013-ACB4CC856404}" dt="2020-01-02T22:52:44.370" v="193" actId="478"/>
          <ac:spMkLst>
            <pc:docMk/>
            <pc:sldMk cId="3193403928" sldId="686"/>
            <ac:spMk id="157" creationId="{82CC8D89-1FEB-476B-A75F-2408704625AB}"/>
          </ac:spMkLst>
        </pc:spChg>
        <pc:spChg chg="del">
          <ac:chgData name="Mr Tam Nguyen" userId="53846575c6d7c6f1" providerId="LiveId" clId="{1107E4B1-FB10-4D1B-B013-ACB4CC856404}" dt="2020-01-02T22:52:44.370" v="193" actId="478"/>
          <ac:spMkLst>
            <pc:docMk/>
            <pc:sldMk cId="3193403928" sldId="686"/>
            <ac:spMk id="158" creationId="{56FE754E-CD94-4687-94BB-BEEA22F9AF7F}"/>
          </ac:spMkLst>
        </pc:spChg>
        <pc:spChg chg="del">
          <ac:chgData name="Mr Tam Nguyen" userId="53846575c6d7c6f1" providerId="LiveId" clId="{1107E4B1-FB10-4D1B-B013-ACB4CC856404}" dt="2020-01-02T22:52:41.592" v="192" actId="478"/>
          <ac:spMkLst>
            <pc:docMk/>
            <pc:sldMk cId="3193403928" sldId="686"/>
            <ac:spMk id="159" creationId="{3950BD25-7008-4E07-BB90-0B9AAC369E6D}"/>
          </ac:spMkLst>
        </pc:spChg>
        <pc:spChg chg="del">
          <ac:chgData name="Mr Tam Nguyen" userId="53846575c6d7c6f1" providerId="LiveId" clId="{1107E4B1-FB10-4D1B-B013-ACB4CC856404}" dt="2020-01-02T22:52:41.592" v="192" actId="478"/>
          <ac:spMkLst>
            <pc:docMk/>
            <pc:sldMk cId="3193403928" sldId="686"/>
            <ac:spMk id="160" creationId="{2A3C47B6-DEE5-400A-A635-C8A0B1B9C5F9}"/>
          </ac:spMkLst>
        </pc:spChg>
        <pc:spChg chg="del">
          <ac:chgData name="Mr Tam Nguyen" userId="53846575c6d7c6f1" providerId="LiveId" clId="{1107E4B1-FB10-4D1B-B013-ACB4CC856404}" dt="2020-01-02T22:52:41.592" v="192" actId="478"/>
          <ac:spMkLst>
            <pc:docMk/>
            <pc:sldMk cId="3193403928" sldId="686"/>
            <ac:spMk id="161" creationId="{9F01B09B-2498-4043-ABC1-5C95C96090BB}"/>
          </ac:spMkLst>
        </pc:spChg>
        <pc:spChg chg="del">
          <ac:chgData name="Mr Tam Nguyen" userId="53846575c6d7c6f1" providerId="LiveId" clId="{1107E4B1-FB10-4D1B-B013-ACB4CC856404}" dt="2020-01-02T22:52:41.592" v="192" actId="478"/>
          <ac:spMkLst>
            <pc:docMk/>
            <pc:sldMk cId="3193403928" sldId="686"/>
            <ac:spMk id="162" creationId="{81E3025C-6499-480E-BEE4-3D0003C65D07}"/>
          </ac:spMkLst>
        </pc:spChg>
        <pc:spChg chg="del">
          <ac:chgData name="Mr Tam Nguyen" userId="53846575c6d7c6f1" providerId="LiveId" clId="{1107E4B1-FB10-4D1B-B013-ACB4CC856404}" dt="2020-01-02T22:52:41.592" v="192" actId="478"/>
          <ac:spMkLst>
            <pc:docMk/>
            <pc:sldMk cId="3193403928" sldId="686"/>
            <ac:spMk id="163" creationId="{D59ABA4D-0085-46DC-9741-4422A4F327A0}"/>
          </ac:spMkLst>
        </pc:spChg>
        <pc:spChg chg="del">
          <ac:chgData name="Mr Tam Nguyen" userId="53846575c6d7c6f1" providerId="LiveId" clId="{1107E4B1-FB10-4D1B-B013-ACB4CC856404}" dt="2020-01-02T22:52:41.592" v="192" actId="478"/>
          <ac:spMkLst>
            <pc:docMk/>
            <pc:sldMk cId="3193403928" sldId="686"/>
            <ac:spMk id="164" creationId="{B2782534-15C9-4ABB-927F-042F458BD3EB}"/>
          </ac:spMkLst>
        </pc:spChg>
        <pc:spChg chg="del">
          <ac:chgData name="Mr Tam Nguyen" userId="53846575c6d7c6f1" providerId="LiveId" clId="{1107E4B1-FB10-4D1B-B013-ACB4CC856404}" dt="2020-01-02T22:52:41.592" v="192" actId="478"/>
          <ac:spMkLst>
            <pc:docMk/>
            <pc:sldMk cId="3193403928" sldId="686"/>
            <ac:spMk id="165" creationId="{0141C644-B73B-474A-ABDE-B5707A8641CD}"/>
          </ac:spMkLst>
        </pc:spChg>
        <pc:spChg chg="del">
          <ac:chgData name="Mr Tam Nguyen" userId="53846575c6d7c6f1" providerId="LiveId" clId="{1107E4B1-FB10-4D1B-B013-ACB4CC856404}" dt="2020-01-02T22:52:41.592" v="192" actId="478"/>
          <ac:spMkLst>
            <pc:docMk/>
            <pc:sldMk cId="3193403928" sldId="686"/>
            <ac:spMk id="166" creationId="{7275BBE2-F8C8-49E6-9B2D-6705EDEB52B5}"/>
          </ac:spMkLst>
        </pc:spChg>
        <pc:spChg chg="del">
          <ac:chgData name="Mr Tam Nguyen" userId="53846575c6d7c6f1" providerId="LiveId" clId="{1107E4B1-FB10-4D1B-B013-ACB4CC856404}" dt="2020-01-02T22:52:41.592" v="192" actId="478"/>
          <ac:spMkLst>
            <pc:docMk/>
            <pc:sldMk cId="3193403928" sldId="686"/>
            <ac:spMk id="167" creationId="{193E967C-71F2-4A65-B143-87B2AEEAC7D6}"/>
          </ac:spMkLst>
        </pc:spChg>
        <pc:spChg chg="del">
          <ac:chgData name="Mr Tam Nguyen" userId="53846575c6d7c6f1" providerId="LiveId" clId="{1107E4B1-FB10-4D1B-B013-ACB4CC856404}" dt="2020-01-02T22:52:44.370" v="193" actId="478"/>
          <ac:spMkLst>
            <pc:docMk/>
            <pc:sldMk cId="3193403928" sldId="686"/>
            <ac:spMk id="169" creationId="{55D4F60B-E54B-45AA-A4E6-96F6FB0948A8}"/>
          </ac:spMkLst>
        </pc:spChg>
        <pc:spChg chg="del">
          <ac:chgData name="Mr Tam Nguyen" userId="53846575c6d7c6f1" providerId="LiveId" clId="{1107E4B1-FB10-4D1B-B013-ACB4CC856404}" dt="2020-01-02T22:52:41.592" v="192" actId="478"/>
          <ac:spMkLst>
            <pc:docMk/>
            <pc:sldMk cId="3193403928" sldId="686"/>
            <ac:spMk id="170" creationId="{F891EE02-3019-45D0-A5F3-2C9B990840A9}"/>
          </ac:spMkLst>
        </pc:spChg>
        <pc:spChg chg="del">
          <ac:chgData name="Mr Tam Nguyen" userId="53846575c6d7c6f1" providerId="LiveId" clId="{1107E4B1-FB10-4D1B-B013-ACB4CC856404}" dt="2020-01-02T22:52:41.592" v="192" actId="478"/>
          <ac:spMkLst>
            <pc:docMk/>
            <pc:sldMk cId="3193403928" sldId="686"/>
            <ac:spMk id="172" creationId="{F86B4FC6-F760-4E9F-BF88-46CA046DF961}"/>
          </ac:spMkLst>
        </pc:spChg>
        <pc:spChg chg="del">
          <ac:chgData name="Mr Tam Nguyen" userId="53846575c6d7c6f1" providerId="LiveId" clId="{1107E4B1-FB10-4D1B-B013-ACB4CC856404}" dt="2020-01-02T22:52:41.592" v="192" actId="478"/>
          <ac:spMkLst>
            <pc:docMk/>
            <pc:sldMk cId="3193403928" sldId="686"/>
            <ac:spMk id="173" creationId="{731487D7-664D-42D8-B729-ACC194E9C576}"/>
          </ac:spMkLst>
        </pc:spChg>
        <pc:spChg chg="del">
          <ac:chgData name="Mr Tam Nguyen" userId="53846575c6d7c6f1" providerId="LiveId" clId="{1107E4B1-FB10-4D1B-B013-ACB4CC856404}" dt="2020-01-02T22:52:41.592" v="192" actId="478"/>
          <ac:spMkLst>
            <pc:docMk/>
            <pc:sldMk cId="3193403928" sldId="686"/>
            <ac:spMk id="175" creationId="{0C3FC81A-88DF-4100-9479-FBFEFFCD1AB0}"/>
          </ac:spMkLst>
        </pc:spChg>
        <pc:spChg chg="del">
          <ac:chgData name="Mr Tam Nguyen" userId="53846575c6d7c6f1" providerId="LiveId" clId="{1107E4B1-FB10-4D1B-B013-ACB4CC856404}" dt="2020-01-02T22:52:44.370" v="193" actId="478"/>
          <ac:spMkLst>
            <pc:docMk/>
            <pc:sldMk cId="3193403928" sldId="686"/>
            <ac:spMk id="188" creationId="{CB201C24-9788-4937-A8A8-6F5D8CDCC26A}"/>
          </ac:spMkLst>
        </pc:spChg>
        <pc:spChg chg="del">
          <ac:chgData name="Mr Tam Nguyen" userId="53846575c6d7c6f1" providerId="LiveId" clId="{1107E4B1-FB10-4D1B-B013-ACB4CC856404}" dt="2020-01-02T22:52:44.370" v="193" actId="478"/>
          <ac:spMkLst>
            <pc:docMk/>
            <pc:sldMk cId="3193403928" sldId="686"/>
            <ac:spMk id="195" creationId="{168DA114-1737-4E69-8521-3161032AD73C}"/>
          </ac:spMkLst>
        </pc:spChg>
        <pc:spChg chg="del">
          <ac:chgData name="Mr Tam Nguyen" userId="53846575c6d7c6f1" providerId="LiveId" clId="{1107E4B1-FB10-4D1B-B013-ACB4CC856404}" dt="2020-01-02T22:52:41.592" v="192" actId="478"/>
          <ac:spMkLst>
            <pc:docMk/>
            <pc:sldMk cId="3193403928" sldId="686"/>
            <ac:spMk id="196" creationId="{63A2CFB7-C8A2-42ED-8B3B-0C4A003E4907}"/>
          </ac:spMkLst>
        </pc:spChg>
        <pc:spChg chg="del">
          <ac:chgData name="Mr Tam Nguyen" userId="53846575c6d7c6f1" providerId="LiveId" clId="{1107E4B1-FB10-4D1B-B013-ACB4CC856404}" dt="2020-01-02T22:52:41.592" v="192" actId="478"/>
          <ac:spMkLst>
            <pc:docMk/>
            <pc:sldMk cId="3193403928" sldId="686"/>
            <ac:spMk id="197" creationId="{A39A56EB-6FF1-459C-BD53-53025A7CFAD1}"/>
          </ac:spMkLst>
        </pc:spChg>
        <pc:spChg chg="del">
          <ac:chgData name="Mr Tam Nguyen" userId="53846575c6d7c6f1" providerId="LiveId" clId="{1107E4B1-FB10-4D1B-B013-ACB4CC856404}" dt="2020-01-02T22:52:41.592" v="192" actId="478"/>
          <ac:spMkLst>
            <pc:docMk/>
            <pc:sldMk cId="3193403928" sldId="686"/>
            <ac:spMk id="198" creationId="{EE6E15D4-FA71-4CB4-91AF-0A11E6A171F3}"/>
          </ac:spMkLst>
        </pc:spChg>
        <pc:spChg chg="del">
          <ac:chgData name="Mr Tam Nguyen" userId="53846575c6d7c6f1" providerId="LiveId" clId="{1107E4B1-FB10-4D1B-B013-ACB4CC856404}" dt="2020-01-02T22:52:41.592" v="192" actId="478"/>
          <ac:spMkLst>
            <pc:docMk/>
            <pc:sldMk cId="3193403928" sldId="686"/>
            <ac:spMk id="199" creationId="{A93334D2-DDC3-44ED-861B-CBE485AF1B00}"/>
          </ac:spMkLst>
        </pc:spChg>
        <pc:spChg chg="del">
          <ac:chgData name="Mr Tam Nguyen" userId="53846575c6d7c6f1" providerId="LiveId" clId="{1107E4B1-FB10-4D1B-B013-ACB4CC856404}" dt="2020-01-02T22:52:41.592" v="192" actId="478"/>
          <ac:spMkLst>
            <pc:docMk/>
            <pc:sldMk cId="3193403928" sldId="686"/>
            <ac:spMk id="200" creationId="{3F7ABC02-867E-4F78-AE2D-CD332830E3DB}"/>
          </ac:spMkLst>
        </pc:spChg>
        <pc:spChg chg="del">
          <ac:chgData name="Mr Tam Nguyen" userId="53846575c6d7c6f1" providerId="LiveId" clId="{1107E4B1-FB10-4D1B-B013-ACB4CC856404}" dt="2020-01-02T22:52:41.592" v="192" actId="478"/>
          <ac:spMkLst>
            <pc:docMk/>
            <pc:sldMk cId="3193403928" sldId="686"/>
            <ac:spMk id="201" creationId="{B6EA0F77-E1A1-4BFF-A762-BEE5B1E34D90}"/>
          </ac:spMkLst>
        </pc:spChg>
        <pc:spChg chg="del">
          <ac:chgData name="Mr Tam Nguyen" userId="53846575c6d7c6f1" providerId="LiveId" clId="{1107E4B1-FB10-4D1B-B013-ACB4CC856404}" dt="2020-01-02T22:52:41.592" v="192" actId="478"/>
          <ac:spMkLst>
            <pc:docMk/>
            <pc:sldMk cId="3193403928" sldId="686"/>
            <ac:spMk id="202" creationId="{557DA6D3-3A4D-4382-895D-21540BD2CA62}"/>
          </ac:spMkLst>
        </pc:spChg>
        <pc:spChg chg="del">
          <ac:chgData name="Mr Tam Nguyen" userId="53846575c6d7c6f1" providerId="LiveId" clId="{1107E4B1-FB10-4D1B-B013-ACB4CC856404}" dt="2020-01-02T22:52:44.370" v="193" actId="478"/>
          <ac:spMkLst>
            <pc:docMk/>
            <pc:sldMk cId="3193403928" sldId="686"/>
            <ac:spMk id="203" creationId="{7FCFCD18-4371-42E1-BB7D-90125B254D70}"/>
          </ac:spMkLst>
        </pc:spChg>
        <pc:spChg chg="del">
          <ac:chgData name="Mr Tam Nguyen" userId="53846575c6d7c6f1" providerId="LiveId" clId="{1107E4B1-FB10-4D1B-B013-ACB4CC856404}" dt="2020-01-02T22:52:44.370" v="193" actId="478"/>
          <ac:spMkLst>
            <pc:docMk/>
            <pc:sldMk cId="3193403928" sldId="686"/>
            <ac:spMk id="204" creationId="{EB7234E2-2954-4930-86E1-9D0461948995}"/>
          </ac:spMkLst>
        </pc:spChg>
        <pc:spChg chg="del">
          <ac:chgData name="Mr Tam Nguyen" userId="53846575c6d7c6f1" providerId="LiveId" clId="{1107E4B1-FB10-4D1B-B013-ACB4CC856404}" dt="2020-01-02T22:52:41.592" v="192" actId="478"/>
          <ac:spMkLst>
            <pc:docMk/>
            <pc:sldMk cId="3193403928" sldId="686"/>
            <ac:spMk id="205" creationId="{00CB1676-9BD5-4EB7-9F27-6C683BB0D907}"/>
          </ac:spMkLst>
        </pc:spChg>
        <pc:spChg chg="del">
          <ac:chgData name="Mr Tam Nguyen" userId="53846575c6d7c6f1" providerId="LiveId" clId="{1107E4B1-FB10-4D1B-B013-ACB4CC856404}" dt="2020-01-02T22:52:41.592" v="192" actId="478"/>
          <ac:spMkLst>
            <pc:docMk/>
            <pc:sldMk cId="3193403928" sldId="686"/>
            <ac:spMk id="206" creationId="{8CB448EC-9C8D-415F-9761-7277A8F6E492}"/>
          </ac:spMkLst>
        </pc:spChg>
        <pc:spChg chg="del">
          <ac:chgData name="Mr Tam Nguyen" userId="53846575c6d7c6f1" providerId="LiveId" clId="{1107E4B1-FB10-4D1B-B013-ACB4CC856404}" dt="2020-01-02T22:52:41.592" v="192" actId="478"/>
          <ac:spMkLst>
            <pc:docMk/>
            <pc:sldMk cId="3193403928" sldId="686"/>
            <ac:spMk id="207" creationId="{268C02CE-4A3D-445C-9845-BDD8F4CEF24B}"/>
          </ac:spMkLst>
        </pc:spChg>
        <pc:spChg chg="del">
          <ac:chgData name="Mr Tam Nguyen" userId="53846575c6d7c6f1" providerId="LiveId" clId="{1107E4B1-FB10-4D1B-B013-ACB4CC856404}" dt="2020-01-02T22:52:41.592" v="192" actId="478"/>
          <ac:spMkLst>
            <pc:docMk/>
            <pc:sldMk cId="3193403928" sldId="686"/>
            <ac:spMk id="208" creationId="{1BC79C31-91C5-4E17-B7D1-D194F6CC23EF}"/>
          </ac:spMkLst>
        </pc:spChg>
        <pc:spChg chg="del">
          <ac:chgData name="Mr Tam Nguyen" userId="53846575c6d7c6f1" providerId="LiveId" clId="{1107E4B1-FB10-4D1B-B013-ACB4CC856404}" dt="2020-01-02T22:52:41.592" v="192" actId="478"/>
          <ac:spMkLst>
            <pc:docMk/>
            <pc:sldMk cId="3193403928" sldId="686"/>
            <ac:spMk id="209" creationId="{6435BD9B-7744-4518-B09D-A4AD6F51C1B3}"/>
          </ac:spMkLst>
        </pc:spChg>
        <pc:spChg chg="del">
          <ac:chgData name="Mr Tam Nguyen" userId="53846575c6d7c6f1" providerId="LiveId" clId="{1107E4B1-FB10-4D1B-B013-ACB4CC856404}" dt="2020-01-02T22:52:41.592" v="192" actId="478"/>
          <ac:spMkLst>
            <pc:docMk/>
            <pc:sldMk cId="3193403928" sldId="686"/>
            <ac:spMk id="210" creationId="{F51033B5-0C78-46DD-AD0B-E130934CA699}"/>
          </ac:spMkLst>
        </pc:spChg>
        <pc:spChg chg="del">
          <ac:chgData name="Mr Tam Nguyen" userId="53846575c6d7c6f1" providerId="LiveId" clId="{1107E4B1-FB10-4D1B-B013-ACB4CC856404}" dt="2020-01-02T22:52:41.592" v="192" actId="478"/>
          <ac:spMkLst>
            <pc:docMk/>
            <pc:sldMk cId="3193403928" sldId="686"/>
            <ac:spMk id="211" creationId="{9E9DF2E9-E4CD-4F84-8B6E-3CFA67DF0C6B}"/>
          </ac:spMkLst>
        </pc:spChg>
        <pc:spChg chg="del">
          <ac:chgData name="Mr Tam Nguyen" userId="53846575c6d7c6f1" providerId="LiveId" clId="{1107E4B1-FB10-4D1B-B013-ACB4CC856404}" dt="2020-01-02T22:52:41.592" v="192" actId="478"/>
          <ac:spMkLst>
            <pc:docMk/>
            <pc:sldMk cId="3193403928" sldId="686"/>
            <ac:spMk id="212" creationId="{66B7B4BA-3A81-4793-92D3-D2265F9F4CB6}"/>
          </ac:spMkLst>
        </pc:spChg>
        <pc:spChg chg="del">
          <ac:chgData name="Mr Tam Nguyen" userId="53846575c6d7c6f1" providerId="LiveId" clId="{1107E4B1-FB10-4D1B-B013-ACB4CC856404}" dt="2020-01-02T22:52:41.592" v="192" actId="478"/>
          <ac:spMkLst>
            <pc:docMk/>
            <pc:sldMk cId="3193403928" sldId="686"/>
            <ac:spMk id="213" creationId="{AA33C91D-C05C-4EC1-B9F7-2036AC583AA3}"/>
          </ac:spMkLst>
        </pc:spChg>
        <pc:spChg chg="del">
          <ac:chgData name="Mr Tam Nguyen" userId="53846575c6d7c6f1" providerId="LiveId" clId="{1107E4B1-FB10-4D1B-B013-ACB4CC856404}" dt="2020-01-02T22:52:41.592" v="192" actId="478"/>
          <ac:spMkLst>
            <pc:docMk/>
            <pc:sldMk cId="3193403928" sldId="686"/>
            <ac:spMk id="214" creationId="{2DBBA1F7-BFE1-4A42-8302-5E1B8D1B9D0D}"/>
          </ac:spMkLst>
        </pc:spChg>
        <pc:spChg chg="del">
          <ac:chgData name="Mr Tam Nguyen" userId="53846575c6d7c6f1" providerId="LiveId" clId="{1107E4B1-FB10-4D1B-B013-ACB4CC856404}" dt="2020-01-02T22:52:44.370" v="193" actId="478"/>
          <ac:spMkLst>
            <pc:docMk/>
            <pc:sldMk cId="3193403928" sldId="686"/>
            <ac:spMk id="215" creationId="{4A926220-95C3-4475-9D47-CB68EB21257E}"/>
          </ac:spMkLst>
        </pc:spChg>
        <pc:spChg chg="del">
          <ac:chgData name="Mr Tam Nguyen" userId="53846575c6d7c6f1" providerId="LiveId" clId="{1107E4B1-FB10-4D1B-B013-ACB4CC856404}" dt="2020-01-02T22:52:44.370" v="193" actId="478"/>
          <ac:spMkLst>
            <pc:docMk/>
            <pc:sldMk cId="3193403928" sldId="686"/>
            <ac:spMk id="216" creationId="{AA124EAD-47B8-4262-8627-B2E835D017FC}"/>
          </ac:spMkLst>
        </pc:spChg>
        <pc:spChg chg="del">
          <ac:chgData name="Mr Tam Nguyen" userId="53846575c6d7c6f1" providerId="LiveId" clId="{1107E4B1-FB10-4D1B-B013-ACB4CC856404}" dt="2020-01-02T22:52:41.592" v="192" actId="478"/>
          <ac:spMkLst>
            <pc:docMk/>
            <pc:sldMk cId="3193403928" sldId="686"/>
            <ac:spMk id="217" creationId="{B878BCD9-776F-4431-B9B6-3ABA9A057989}"/>
          </ac:spMkLst>
        </pc:spChg>
        <pc:spChg chg="del">
          <ac:chgData name="Mr Tam Nguyen" userId="53846575c6d7c6f1" providerId="LiveId" clId="{1107E4B1-FB10-4D1B-B013-ACB4CC856404}" dt="2020-01-02T22:52:41.592" v="192" actId="478"/>
          <ac:spMkLst>
            <pc:docMk/>
            <pc:sldMk cId="3193403928" sldId="686"/>
            <ac:spMk id="218" creationId="{0F972EBD-772A-40C0-9C3E-1FEA585FD8F5}"/>
          </ac:spMkLst>
        </pc:spChg>
        <pc:spChg chg="del">
          <ac:chgData name="Mr Tam Nguyen" userId="53846575c6d7c6f1" providerId="LiveId" clId="{1107E4B1-FB10-4D1B-B013-ACB4CC856404}" dt="2020-01-02T22:52:41.592" v="192" actId="478"/>
          <ac:spMkLst>
            <pc:docMk/>
            <pc:sldMk cId="3193403928" sldId="686"/>
            <ac:spMk id="219" creationId="{9FD49DFE-2C22-46C1-B0CB-D9195076FBDF}"/>
          </ac:spMkLst>
        </pc:spChg>
        <pc:spChg chg="del">
          <ac:chgData name="Mr Tam Nguyen" userId="53846575c6d7c6f1" providerId="LiveId" clId="{1107E4B1-FB10-4D1B-B013-ACB4CC856404}" dt="2020-01-02T22:52:41.592" v="192" actId="478"/>
          <ac:spMkLst>
            <pc:docMk/>
            <pc:sldMk cId="3193403928" sldId="686"/>
            <ac:spMk id="220" creationId="{EFA6F7D1-DC6F-48D6-83DA-3ACB173C5C24}"/>
          </ac:spMkLst>
        </pc:spChg>
        <pc:spChg chg="del">
          <ac:chgData name="Mr Tam Nguyen" userId="53846575c6d7c6f1" providerId="LiveId" clId="{1107E4B1-FB10-4D1B-B013-ACB4CC856404}" dt="2020-01-02T22:52:41.592" v="192" actId="478"/>
          <ac:spMkLst>
            <pc:docMk/>
            <pc:sldMk cId="3193403928" sldId="686"/>
            <ac:spMk id="221" creationId="{127D2723-36F4-4AF3-BECD-12519A9550B8}"/>
          </ac:spMkLst>
        </pc:spChg>
        <pc:spChg chg="del">
          <ac:chgData name="Mr Tam Nguyen" userId="53846575c6d7c6f1" providerId="LiveId" clId="{1107E4B1-FB10-4D1B-B013-ACB4CC856404}" dt="2020-01-02T22:52:32.212" v="191" actId="478"/>
          <ac:spMkLst>
            <pc:docMk/>
            <pc:sldMk cId="3193403928" sldId="686"/>
            <ac:spMk id="222" creationId="{5F876B35-AE7F-4F8A-A903-EE329EBCA221}"/>
          </ac:spMkLst>
        </pc:spChg>
        <pc:spChg chg="del">
          <ac:chgData name="Mr Tam Nguyen" userId="53846575c6d7c6f1" providerId="LiveId" clId="{1107E4B1-FB10-4D1B-B013-ACB4CC856404}" dt="2020-01-02T22:52:32.212" v="191" actId="478"/>
          <ac:spMkLst>
            <pc:docMk/>
            <pc:sldMk cId="3193403928" sldId="686"/>
            <ac:spMk id="223" creationId="{B077EFCE-14EE-4346-AC52-C351502BE759}"/>
          </ac:spMkLst>
        </pc:spChg>
        <pc:spChg chg="del">
          <ac:chgData name="Mr Tam Nguyen" userId="53846575c6d7c6f1" providerId="LiveId" clId="{1107E4B1-FB10-4D1B-B013-ACB4CC856404}" dt="2020-01-02T22:52:32.212" v="191" actId="478"/>
          <ac:spMkLst>
            <pc:docMk/>
            <pc:sldMk cId="3193403928" sldId="686"/>
            <ac:spMk id="224" creationId="{7DDE1135-88CF-457F-8B0B-8ED411BE58D5}"/>
          </ac:spMkLst>
        </pc:spChg>
        <pc:spChg chg="del">
          <ac:chgData name="Mr Tam Nguyen" userId="53846575c6d7c6f1" providerId="LiveId" clId="{1107E4B1-FB10-4D1B-B013-ACB4CC856404}" dt="2020-01-02T22:52:32.212" v="191" actId="478"/>
          <ac:spMkLst>
            <pc:docMk/>
            <pc:sldMk cId="3193403928" sldId="686"/>
            <ac:spMk id="225" creationId="{B80F1A0B-6CB1-4791-81F3-E491E2C61860}"/>
          </ac:spMkLst>
        </pc:spChg>
        <pc:spChg chg="del">
          <ac:chgData name="Mr Tam Nguyen" userId="53846575c6d7c6f1" providerId="LiveId" clId="{1107E4B1-FB10-4D1B-B013-ACB4CC856404}" dt="2020-01-02T22:52:32.212" v="191" actId="478"/>
          <ac:spMkLst>
            <pc:docMk/>
            <pc:sldMk cId="3193403928" sldId="686"/>
            <ac:spMk id="226" creationId="{D3B5B23D-52D9-40AD-98AB-2967672A8390}"/>
          </ac:spMkLst>
        </pc:spChg>
        <pc:spChg chg="del">
          <ac:chgData name="Mr Tam Nguyen" userId="53846575c6d7c6f1" providerId="LiveId" clId="{1107E4B1-FB10-4D1B-B013-ACB4CC856404}" dt="2020-01-02T22:52:32.212" v="191" actId="478"/>
          <ac:spMkLst>
            <pc:docMk/>
            <pc:sldMk cId="3193403928" sldId="686"/>
            <ac:spMk id="227" creationId="{86A69A50-34EF-43BB-9472-2F719FC99542}"/>
          </ac:spMkLst>
        </pc:spChg>
        <pc:spChg chg="del">
          <ac:chgData name="Mr Tam Nguyen" userId="53846575c6d7c6f1" providerId="LiveId" clId="{1107E4B1-FB10-4D1B-B013-ACB4CC856404}" dt="2020-01-02T22:52:32.212" v="191" actId="478"/>
          <ac:spMkLst>
            <pc:docMk/>
            <pc:sldMk cId="3193403928" sldId="686"/>
            <ac:spMk id="228" creationId="{A0494474-4B0C-4DF8-B0CA-C9EC2598B1E9}"/>
          </ac:spMkLst>
        </pc:spChg>
        <pc:graphicFrameChg chg="mod modGraphic">
          <ac:chgData name="Mr Tam Nguyen" userId="53846575c6d7c6f1" providerId="LiveId" clId="{1107E4B1-FB10-4D1B-B013-ACB4CC856404}" dt="2020-01-02T23:01:05.595" v="453" actId="2084"/>
          <ac:graphicFrameMkLst>
            <pc:docMk/>
            <pc:sldMk cId="3193403928" sldId="686"/>
            <ac:graphicFrameMk id="2" creationId="{831A6978-A2EC-4310-8056-4ADA6BB6D75C}"/>
          </ac:graphicFrameMkLst>
        </pc:graphicFrameChg>
        <pc:graphicFrameChg chg="add mod">
          <ac:chgData name="Mr Tam Nguyen" userId="53846575c6d7c6f1" providerId="LiveId" clId="{1107E4B1-FB10-4D1B-B013-ACB4CC856404}" dt="2020-01-02T23:02:48.283" v="476" actId="571"/>
          <ac:graphicFrameMkLst>
            <pc:docMk/>
            <pc:sldMk cId="3193403928" sldId="686"/>
            <ac:graphicFrameMk id="76" creationId="{5DE94184-4BE4-442A-9E31-6B6D11DFB08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8827CC-665C-4FE7-9E13-008F1230F08A}" type="datetimeFigureOut">
              <a:rPr lang="en-US" smtClean="0"/>
              <a:t>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3EF5B-4BB6-44CB-9F38-0DC96FA0EA60}" type="slidenum">
              <a:rPr lang="en-US" smtClean="0"/>
              <a:t>‹#›</a:t>
            </a:fld>
            <a:endParaRPr lang="en-US"/>
          </a:p>
        </p:txBody>
      </p:sp>
    </p:spTree>
    <p:extLst>
      <p:ext uri="{BB962C8B-B14F-4D97-AF65-F5344CB8AC3E}">
        <p14:creationId xmlns:p14="http://schemas.microsoft.com/office/powerpoint/2010/main" val="810688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83EF5B-4BB6-44CB-9F38-0DC96FA0EA60}" type="slidenum">
              <a:rPr lang="en-US" smtClean="0"/>
              <a:t>2</a:t>
            </a:fld>
            <a:endParaRPr lang="en-US"/>
          </a:p>
        </p:txBody>
      </p:sp>
    </p:spTree>
    <p:extLst>
      <p:ext uri="{BB962C8B-B14F-4D97-AF65-F5344CB8AC3E}">
        <p14:creationId xmlns:p14="http://schemas.microsoft.com/office/powerpoint/2010/main" val="1124591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83EF5B-4BB6-44CB-9F38-0DC96FA0EA60}" type="slidenum">
              <a:rPr lang="en-US" smtClean="0"/>
              <a:t>19</a:t>
            </a:fld>
            <a:endParaRPr lang="en-US"/>
          </a:p>
        </p:txBody>
      </p:sp>
    </p:spTree>
    <p:extLst>
      <p:ext uri="{BB962C8B-B14F-4D97-AF65-F5344CB8AC3E}">
        <p14:creationId xmlns:p14="http://schemas.microsoft.com/office/powerpoint/2010/main" val="1537236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FF6F5F-504B-4E25-BC0D-3512FB791460}" type="datetimeFigureOut">
              <a:rPr lang="vi-VN" smtClean="0"/>
              <a:t>03/01/2026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36448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FF6F5F-504B-4E25-BC0D-3512FB791460}" type="datetimeFigureOut">
              <a:rPr lang="vi-VN" smtClean="0"/>
              <a:t>03/01/2026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255207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FF6F5F-504B-4E25-BC0D-3512FB791460}" type="datetimeFigureOut">
              <a:rPr lang="vi-VN" smtClean="0"/>
              <a:t>03/01/2026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3728182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FF6F5F-504B-4E25-BC0D-3512FB791460}" type="datetimeFigureOut">
              <a:rPr lang="vi-VN" smtClean="0"/>
              <a:t>03/01/2026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40213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FF6F5F-504B-4E25-BC0D-3512FB791460}" type="datetimeFigureOut">
              <a:rPr lang="vi-VN" smtClean="0"/>
              <a:t>03/01/2026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675242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FF6F5F-504B-4E25-BC0D-3512FB791460}" type="datetimeFigureOut">
              <a:rPr lang="vi-VN" smtClean="0"/>
              <a:t>03/01/2026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429202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FF6F5F-504B-4E25-BC0D-3512FB791460}" type="datetimeFigureOut">
              <a:rPr lang="vi-VN" smtClean="0"/>
              <a:t>03/01/2026</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2166242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FF6F5F-504B-4E25-BC0D-3512FB791460}" type="datetimeFigureOut">
              <a:rPr lang="vi-VN" smtClean="0"/>
              <a:t>03/01/2026</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622837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FF6F5F-504B-4E25-BC0D-3512FB791460}" type="datetimeFigureOut">
              <a:rPr lang="vi-VN" smtClean="0"/>
              <a:t>03/01/2026</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3270297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FF6F5F-504B-4E25-BC0D-3512FB791460}" type="datetimeFigureOut">
              <a:rPr lang="vi-VN" smtClean="0"/>
              <a:t>03/01/2026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1755085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FF6F5F-504B-4E25-BC0D-3512FB791460}" type="datetimeFigureOut">
              <a:rPr lang="vi-VN" smtClean="0"/>
              <a:t>03/01/2026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D1BE03F-87A6-484C-92DC-656CDCAFC68D}" type="slidenum">
              <a:rPr lang="vi-VN" smtClean="0"/>
              <a:t>‹#›</a:t>
            </a:fld>
            <a:endParaRPr lang="vi-VN"/>
          </a:p>
        </p:txBody>
      </p:sp>
    </p:spTree>
    <p:extLst>
      <p:ext uri="{BB962C8B-B14F-4D97-AF65-F5344CB8AC3E}">
        <p14:creationId xmlns:p14="http://schemas.microsoft.com/office/powerpoint/2010/main" val="293818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FF6F5F-504B-4E25-BC0D-3512FB791460}" type="datetimeFigureOut">
              <a:rPr lang="vi-VN" smtClean="0"/>
              <a:t>03/01/2026</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1BE03F-87A6-484C-92DC-656CDCAFC68D}" type="slidenum">
              <a:rPr lang="vi-VN" smtClean="0"/>
              <a:t>‹#›</a:t>
            </a:fld>
            <a:endParaRPr lang="vi-VN"/>
          </a:p>
        </p:txBody>
      </p:sp>
    </p:spTree>
    <p:extLst>
      <p:ext uri="{BB962C8B-B14F-4D97-AF65-F5344CB8AC3E}">
        <p14:creationId xmlns:p14="http://schemas.microsoft.com/office/powerpoint/2010/main" val="12359240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mn-cs"/>
              </a:rPr>
              <a:t>✠</a:t>
            </a:r>
            <a:r>
              <a:rPr kumimoji="0" lang="en-US" sz="34400" b="1" i="0" u="none" strike="noStrike" kern="1200" cap="none" spc="0" normalizeH="0" baseline="0" noProof="0">
                <a:ln>
                  <a:solidFill>
                    <a:srgbClr val="FF0000"/>
                  </a:solidFill>
                </a:ln>
                <a:solidFill>
                  <a:srgbClr val="FFFF00"/>
                </a:solidFill>
                <a:effectLst/>
                <a:uLnTx/>
                <a:uFillTx/>
                <a:latin typeface="Verdana" panose="020B0604030504040204" pitchFamily="34" charset="0"/>
                <a:ea typeface="Verdana" panose="020B0604030504040204" pitchFamily="34" charset="0"/>
                <a:cs typeface="+mn-cs"/>
              </a:rPr>
              <a:t>VUI HỌC KINH THÁNH</a:t>
            </a:r>
            <a:r>
              <a:rPr kumimoji="0" lang="en-US" sz="344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mn-cs"/>
              </a:rPr>
              <a:t>✠</a:t>
            </a: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0" cap="none" spc="0" normalizeH="0" baseline="0" noProof="0" err="1">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rPr>
              <a:t>CHÚA</a:t>
            </a:r>
            <a:r>
              <a:rPr kumimoji="0" lang="en-US" sz="4400" b="1" i="0" u="none" strike="noStrike" kern="10" cap="none" spc="0" normalizeH="0" noProof="0">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rPr>
              <a:t> </a:t>
            </a:r>
            <a:r>
              <a:rPr kumimoji="0" lang="en-US" sz="4400" b="1" i="0" u="none" strike="noStrike" kern="10" cap="none" spc="0" normalizeH="0" noProof="0" err="1">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rPr>
              <a:t>NHẬT</a:t>
            </a:r>
            <a:r>
              <a:rPr kumimoji="0" lang="en-US" sz="4400" b="1" i="0" u="none" strike="noStrike" kern="10" cap="none" spc="0" normalizeH="0" noProof="0">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rPr>
              <a:t> LỄ HIỂN LINH</a:t>
            </a:r>
            <a:endParaRPr kumimoji="0" lang="en-US" sz="4400" b="1" i="0" u="none" strike="noStrike" kern="10" cap="none" spc="0" normalizeH="0" baseline="0" noProof="0">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838366" y="3775114"/>
            <a:ext cx="3948084"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BÌNH</a:t>
            </a:r>
            <a:r>
              <a:rPr kumimoji="0" lang="en-US" sz="4000" b="1" i="0" u="none" strike="noStrike" kern="1200" cap="none" spc="0" normalizeH="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 AN</a:t>
            </a:r>
            <a:endParaRPr kumimoji="0" lang="en-US" sz="4000" b="1" i="0" u="none" strike="noStrike" kern="1200" cap="none" spc="0" normalizeH="0" baseline="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580922" y="3775114"/>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NIỀM</a:t>
            </a:r>
            <a:r>
              <a:rPr kumimoji="0" lang="en-US" sz="4000" b="1" i="0" u="none" strike="noStrike" kern="1200" cap="none" spc="0" normalizeH="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 VUI</a:t>
            </a:r>
            <a:endParaRPr kumimoji="0" lang="en-US" sz="4000" b="1" i="0" u="none" strike="noStrike" kern="1200" cap="none" spc="0" normalizeH="0" baseline="0" noProof="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693670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760"/>
            <a:ext cx="12192000" cy="6333423"/>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Họ vào nhà, thấy Hài Nhi với thân mẫu là bà Ma-ri-a, liền sấp mình thờ lạy Người. Rồi họ mở bảo tráp, lấy vàng, nhũ hương và mộc dược mà dâng tiến.</a:t>
            </a:r>
            <a:endParaRPr lang="en-US" sz="72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64086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760"/>
            <a:ext cx="12192000" cy="6333423"/>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Sau đó, họ được báo mộng là đừng trở lại gặp vua Hê-rô-đê nữa, nên đã đi lối khác mà về xứ mình</a:t>
            </a:r>
            <a:r>
              <a:rPr lang="vi-VN" sz="8000" b="1">
                <a:solidFill>
                  <a:srgbClr val="FF0000"/>
                </a:solidFill>
                <a:latin typeface="Tahoma" panose="020B0604030504040204" pitchFamily="34" charset="0"/>
                <a:ea typeface="Tahoma" panose="020B0604030504040204" pitchFamily="34" charset="0"/>
                <a:cs typeface="Tahoma" panose="020B0604030504040204" pitchFamily="34" charset="0"/>
              </a:rPr>
              <a:t>.</a:t>
            </a:r>
            <a:endParaRPr lang="en-US" sz="80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48506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2" action="ppaction://hlinksldjump"/>
          </p:cNvPr>
          <p:cNvSpPr>
            <a:spLocks noChangeArrowheads="1"/>
          </p:cNvSpPr>
          <p:nvPr/>
        </p:nvSpPr>
        <p:spPr bwMode="auto">
          <a:xfrm>
            <a:off x="1524001" y="5539206"/>
            <a:ext cx="9143999" cy="1064795"/>
          </a:xfrm>
          <a:prstGeom prst="flowChartAlternateProcess">
            <a:avLst/>
          </a:prstGeom>
          <a:solidFill>
            <a:srgbClr val="7030A0"/>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F827FFDE-9CD5-4E67-B014-858183DD861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549248" y="1591055"/>
            <a:ext cx="4875789" cy="3675888"/>
          </a:xfrm>
          <a:prstGeom prst="rect">
            <a:avLst/>
          </a:prstGeom>
          <a:ln>
            <a:noFill/>
          </a:ln>
          <a:effectLst>
            <a:softEdge rad="112500"/>
          </a:effectLst>
        </p:spPr>
      </p:pic>
    </p:spTree>
    <p:extLst>
      <p:ext uri="{BB962C8B-B14F-4D97-AF65-F5344CB8AC3E}">
        <p14:creationId xmlns:p14="http://schemas.microsoft.com/office/powerpoint/2010/main" val="731923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1000"/>
                                        <p:tgtEl>
                                          <p:spTgt spid="3"/>
                                        </p:tgtEl>
                                      </p:cBhvr>
                                    </p:animEffect>
                                  </p:childTnLst>
                                </p:cTn>
                              </p:par>
                              <p:par>
                                <p:cTn id="8" presetID="45" presetClass="entr" presetSubtype="0" fill="hold" grpId="0" nodeType="withEffect">
                                  <p:stCondLst>
                                    <p:cond delay="0"/>
                                  </p:stCondLst>
                                  <p:iterate type="lt">
                                    <p:tmPct val="10000"/>
                                  </p:iterate>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anim calcmode="lin" valueType="num">
                                      <p:cBhvr>
                                        <p:cTn id="11" dur="500" fill="hold"/>
                                        <p:tgtEl>
                                          <p:spTgt spid="8"/>
                                        </p:tgtEl>
                                        <p:attrNameLst>
                                          <p:attrName>ppt_w</p:attrName>
                                        </p:attrNameLst>
                                      </p:cBhvr>
                                      <p:tavLst>
                                        <p:tav tm="0" fmla="#ppt_w*sin(2.5*pi*$)">
                                          <p:val>
                                            <p:fltVal val="0"/>
                                          </p:val>
                                        </p:tav>
                                        <p:tav tm="100000">
                                          <p:val>
                                            <p:fltVal val="1"/>
                                          </p:val>
                                        </p:tav>
                                      </p:tavLst>
                                    </p:anim>
                                    <p:anim calcmode="lin" valueType="num">
                                      <p:cBhvr>
                                        <p:cTn id="12" dur="500" fill="hold"/>
                                        <p:tgtEl>
                                          <p:spTgt spid="8"/>
                                        </p:tgtEl>
                                        <p:attrNameLst>
                                          <p:attrName>ppt_h</p:attrName>
                                        </p:attrNameLst>
                                      </p:cBhvr>
                                      <p:tavLst>
                                        <p:tav tm="0">
                                          <p:val>
                                            <p:strVal val="#ppt_h"/>
                                          </p:val>
                                        </p:tav>
                                        <p:tav tm="100000">
                                          <p:val>
                                            <p:strVal val="#ppt_h"/>
                                          </p:val>
                                        </p:tav>
                                      </p:tavLst>
                                    </p:anim>
                                  </p:childTnLst>
                                </p:cTn>
                              </p:par>
                            </p:childTnLst>
                          </p:cTn>
                        </p:par>
                        <p:par>
                          <p:cTn id="13" fill="hold">
                            <p:stCondLst>
                              <p:cond delay="1000"/>
                            </p:stCondLst>
                            <p:childTnLst>
                              <p:par>
                                <p:cTn id="14" presetID="16" presetClass="entr" presetSubtype="21" fill="hold" grpId="0" nodeType="afterEffect">
                                  <p:stCondLst>
                                    <p:cond delay="0"/>
                                  </p:stCondLst>
                                  <p:childTnLst>
                                    <p:set>
                                      <p:cBhvr>
                                        <p:cTn id="15" dur="1" fill="hold">
                                          <p:stCondLst>
                                            <p:cond delay="0"/>
                                          </p:stCondLst>
                                        </p:cTn>
                                        <p:tgtEl>
                                          <p:spTgt spid="2054"/>
                                        </p:tgtEl>
                                        <p:attrNameLst>
                                          <p:attrName>style.visibility</p:attrName>
                                        </p:attrNameLst>
                                      </p:cBhvr>
                                      <p:to>
                                        <p:strVal val="visible"/>
                                      </p:to>
                                    </p:set>
                                    <p:animEffect transition="in" filter="barn(inVertical)">
                                      <p:cBhvr>
                                        <p:cTn id="16" dur="500"/>
                                        <p:tgtEl>
                                          <p:spTgt spid="2054"/>
                                        </p:tgtEl>
                                      </p:cBhvr>
                                    </p:animEffect>
                                  </p:childTnLst>
                                </p:cTn>
                              </p:par>
                              <p:par>
                                <p:cTn id="17" presetID="21" presetClass="emph" presetSubtype="0" repeatCount="indefinite" fill="hold" grpId="1" nodeType="withEffect">
                                  <p:stCondLst>
                                    <p:cond delay="0"/>
                                  </p:stCondLst>
                                  <p:childTnLst>
                                    <p:animClr clrSpc="hsl" dir="cw">
                                      <p:cBhvr override="childStyle">
                                        <p:cTn id="18" dur="500" fill="hold"/>
                                        <p:tgtEl>
                                          <p:spTgt spid="2054"/>
                                        </p:tgtEl>
                                        <p:attrNameLst>
                                          <p:attrName>style.color</p:attrName>
                                        </p:attrNameLst>
                                      </p:cBhvr>
                                      <p:by>
                                        <p:hsl h="7200000" s="0" l="0"/>
                                      </p:by>
                                    </p:animClr>
                                    <p:animClr clrSpc="hsl" dir="cw">
                                      <p:cBhvr>
                                        <p:cTn id="19" dur="500" fill="hold"/>
                                        <p:tgtEl>
                                          <p:spTgt spid="2054"/>
                                        </p:tgtEl>
                                        <p:attrNameLst>
                                          <p:attrName>fillcolor</p:attrName>
                                        </p:attrNameLst>
                                      </p:cBhvr>
                                      <p:by>
                                        <p:hsl h="7200000" s="0" l="0"/>
                                      </p:by>
                                    </p:animClr>
                                    <p:animClr clrSpc="hsl" dir="cw">
                                      <p:cBhvr>
                                        <p:cTn id="20" dur="500" fill="hold"/>
                                        <p:tgtEl>
                                          <p:spTgt spid="2054"/>
                                        </p:tgtEl>
                                        <p:attrNameLst>
                                          <p:attrName>stroke.color</p:attrName>
                                        </p:attrNameLst>
                                      </p:cBhvr>
                                      <p:by>
                                        <p:hsl h="7200000" s="0" l="0"/>
                                      </p:by>
                                    </p:animClr>
                                    <p:set>
                                      <p:cBhvr>
                                        <p:cTn id="21"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Giuđê.</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Samari.</a:t>
              </a:r>
            </a:p>
          </p:txBody>
        </p:sp>
      </p:gr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Galilê.</a:t>
              </a:r>
            </a:p>
          </p:txBody>
        </p:sp>
      </p:grpSp>
      <p:grpSp>
        <p:nvGrpSpPr>
          <p:cNvPr id="6" name="Group 34"/>
          <p:cNvGrpSpPr>
            <a:grpSpLocks/>
          </p:cNvGrpSpPr>
          <p:nvPr/>
        </p:nvGrpSpPr>
        <p:grpSpPr bwMode="auto">
          <a:xfrm>
            <a:off x="-48965" y="53630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pt-BR" sz="5400" b="1">
                  <a:latin typeface="Times New Roman" pitchFamily="18" charset="0"/>
                  <a:cs typeface="Times New Roman" pitchFamily="18" charset="0"/>
                </a:rPr>
                <a:t>Thập Tỉnh.</a:t>
              </a:r>
              <a:endParaRPr lang="vi-VN" sz="5400" b="1">
                <a:latin typeface="Times New Roman" pitchFamily="18" charset="0"/>
                <a:cs typeface="Times New Roman" pitchFamily="18" charset="0"/>
              </a:endParaRPr>
            </a:p>
          </p:txBody>
        </p:sp>
      </p:grpSp>
      <p:grpSp>
        <p:nvGrpSpPr>
          <p:cNvPr id="9" name="Group 33"/>
          <p:cNvGrpSpPr>
            <a:grpSpLocks/>
          </p:cNvGrpSpPr>
          <p:nvPr/>
        </p:nvGrpSpPr>
        <p:grpSpPr bwMode="auto">
          <a:xfrm>
            <a:off x="-48971" y="2744103"/>
            <a:ext cx="12222942" cy="813550"/>
            <a:chOff x="-1907887" y="3927315"/>
            <a:chExt cx="10551439" cy="697313"/>
          </a:xfrm>
        </p:grpSpPr>
        <p:sp>
          <p:nvSpPr>
            <p:cNvPr id="19" name="AutoShape 46"/>
            <p:cNvSpPr>
              <a:spLocks noChangeArrowheads="1"/>
            </p:cNvSpPr>
            <p:nvPr/>
          </p:nvSpPr>
          <p:spPr bwMode="auto">
            <a:xfrm>
              <a:off x="-1907887" y="3938828"/>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A</a:t>
              </a:r>
            </a:p>
          </p:txBody>
        </p:sp>
        <p:sp>
          <p:nvSpPr>
            <p:cNvPr id="33" name="Rounded Rectangle 12"/>
            <p:cNvSpPr>
              <a:spLocks noChangeArrowheads="1"/>
            </p:cNvSpPr>
            <p:nvPr/>
          </p:nvSpPr>
          <p:spPr bwMode="auto">
            <a:xfrm>
              <a:off x="-979991" y="3927315"/>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pt-BR" sz="5400" b="1">
                  <a:latin typeface="Times New Roman" pitchFamily="18" charset="0"/>
                  <a:cs typeface="Times New Roman" pitchFamily="18" charset="0"/>
                </a:rPr>
                <a:t>Giuđê.</a:t>
              </a:r>
              <a:endParaRPr lang="vi-VN" sz="5400" b="1">
                <a:latin typeface="Times New Roman" pitchFamily="18" charset="0"/>
                <a:cs typeface="Times New Roman" pitchFamily="18" charset="0"/>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8000" b="1">
                <a:cs typeface="Arial" panose="020B0604020202020204" pitchFamily="34" charset="0"/>
              </a:rPr>
              <a:t>1. </a:t>
            </a:r>
            <a:r>
              <a:rPr lang="vi-VN" sz="8000" b="1">
                <a:cs typeface="Arial" panose="020B0604020202020204" pitchFamily="34" charset="0"/>
              </a:rPr>
              <a:t>Đức Giêsu sinh ra tại </a:t>
            </a:r>
            <a:r>
              <a:rPr lang="vi-VN" sz="8000" b="1">
                <a:solidFill>
                  <a:srgbClr val="FF0000"/>
                </a:solidFill>
                <a:cs typeface="Arial" panose="020B0604020202020204" pitchFamily="34" charset="0"/>
              </a:rPr>
              <a:t>miền nào?</a:t>
            </a:r>
            <a:endParaRPr lang="en-US" sz="80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4005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Phương Bắc.</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Phương Nam.</a:t>
              </a: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Phương Đông</a:t>
              </a: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Phương Tây.</a:t>
              </a:r>
            </a:p>
          </p:txBody>
        </p:sp>
      </p:grpSp>
      <p:grpSp>
        <p:nvGrpSpPr>
          <p:cNvPr id="9" name="Group 33"/>
          <p:cNvGrpSpPr>
            <a:grpSpLocks/>
          </p:cNvGrpSpPr>
          <p:nvPr/>
        </p:nvGrpSpPr>
        <p:grpSpPr bwMode="auto">
          <a:xfrm>
            <a:off x="-48988" y="4373554"/>
            <a:ext cx="12240886" cy="807540"/>
            <a:chOff x="-1907902" y="5443756"/>
            <a:chExt cx="10566933" cy="692169"/>
          </a:xfrm>
        </p:grpSpPr>
        <p:sp>
          <p:nvSpPr>
            <p:cNvPr id="19" name="AutoShape 46"/>
            <p:cNvSpPr>
              <a:spLocks noChangeArrowheads="1"/>
            </p:cNvSpPr>
            <p:nvPr/>
          </p:nvSpPr>
          <p:spPr bwMode="auto">
            <a:xfrm>
              <a:off x="-1907902" y="5450125"/>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C</a:t>
              </a:r>
            </a:p>
          </p:txBody>
        </p:sp>
        <p:sp>
          <p:nvSpPr>
            <p:cNvPr id="33" name="Rounded Rectangle 12"/>
            <p:cNvSpPr>
              <a:spLocks noChangeArrowheads="1"/>
            </p:cNvSpPr>
            <p:nvPr/>
          </p:nvSpPr>
          <p:spPr bwMode="auto">
            <a:xfrm>
              <a:off x="-964512" y="5443756"/>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5400" b="1">
                  <a:latin typeface="Times New Roman" pitchFamily="18" charset="0"/>
                  <a:cs typeface="Times New Roman" pitchFamily="18" charset="0"/>
                </a:rPr>
                <a:t>Phương Đông</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4755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6600" b="1">
                <a:latin typeface="Arial" panose="020B0604020202020204" pitchFamily="34" charset="0"/>
                <a:cs typeface="Arial" panose="020B0604020202020204" pitchFamily="34" charset="0"/>
              </a:rPr>
              <a:t>2. </a:t>
            </a:r>
            <a:r>
              <a:rPr lang="vi-VN" sz="6600" b="1">
                <a:cs typeface="Arial" panose="020B0604020202020204" pitchFamily="34" charset="0"/>
              </a:rPr>
              <a:t>Các nhà chiêm tinh </a:t>
            </a:r>
            <a:r>
              <a:rPr lang="vi-VN" sz="6600" b="1">
                <a:solidFill>
                  <a:srgbClr val="FF0000"/>
                </a:solidFill>
                <a:cs typeface="Arial" panose="020B0604020202020204" pitchFamily="34" charset="0"/>
              </a:rPr>
              <a:t>từ đâu </a:t>
            </a:r>
            <a:r>
              <a:rPr lang="vi-VN" sz="6600" b="1">
                <a:cs typeface="Arial" panose="020B0604020202020204" pitchFamily="34" charset="0"/>
              </a:rPr>
              <a:t>đến thành Giêrusale</a:t>
            </a:r>
            <a:r>
              <a:rPr lang="en-US" sz="6600" b="1">
                <a:cs typeface="Arial" panose="020B0604020202020204" pitchFamily="34" charset="0"/>
              </a:rPr>
              <a:t>m?</a:t>
            </a:r>
            <a:endParaRPr lang="en-US" sz="66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49808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Ông Gioan Tẩy giả.</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it-IT" sz="5400" b="1">
                  <a:latin typeface="Times New Roman" pitchFamily="18" charset="0"/>
                  <a:cs typeface="Times New Roman" pitchFamily="18" charset="0"/>
                </a:rPr>
                <a:t>Vua Hêrôđê.</a:t>
              </a:r>
              <a:endParaRPr lang="vi-VN" sz="5400" b="1">
                <a:latin typeface="Times New Roman" pitchFamily="18" charset="0"/>
                <a:cs typeface="Times New Roman" pitchFamily="18" charset="0"/>
              </a:endParaRP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Tổng trấn Philatô.</a:t>
              </a: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Hoàng đế Âugúttô.</a:t>
              </a:r>
            </a:p>
          </p:txBody>
        </p:sp>
      </p:grpSp>
      <p:grpSp>
        <p:nvGrpSpPr>
          <p:cNvPr id="9" name="Group 33"/>
          <p:cNvGrpSpPr>
            <a:grpSpLocks/>
          </p:cNvGrpSpPr>
          <p:nvPr/>
        </p:nvGrpSpPr>
        <p:grpSpPr bwMode="auto">
          <a:xfrm>
            <a:off x="-48988" y="3510431"/>
            <a:ext cx="12231924" cy="809383"/>
            <a:chOff x="-1907887" y="4726444"/>
            <a:chExt cx="10559189" cy="693746"/>
          </a:xfrm>
        </p:grpSpPr>
        <p:sp>
          <p:nvSpPr>
            <p:cNvPr id="19" name="AutoShape 46"/>
            <p:cNvSpPr>
              <a:spLocks noChangeArrowheads="1"/>
            </p:cNvSpPr>
            <p:nvPr/>
          </p:nvSpPr>
          <p:spPr bwMode="auto">
            <a:xfrm>
              <a:off x="-1907887" y="4726444"/>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B</a:t>
              </a:r>
            </a:p>
          </p:txBody>
        </p:sp>
        <p:sp>
          <p:nvSpPr>
            <p:cNvPr id="33" name="Rounded Rectangle 12"/>
            <p:cNvSpPr>
              <a:spLocks noChangeArrowheads="1"/>
            </p:cNvSpPr>
            <p:nvPr/>
          </p:nvSpPr>
          <p:spPr bwMode="auto">
            <a:xfrm>
              <a:off x="-972241" y="4734390"/>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it-IT" sz="5400" b="1">
                  <a:latin typeface="Times New Roman" pitchFamily="18" charset="0"/>
                  <a:cs typeface="Times New Roman" pitchFamily="18" charset="0"/>
                </a:rPr>
                <a:t>Vua Hêrôđê.</a:t>
              </a:r>
              <a:endParaRPr lang="vi-VN" sz="5400" b="1">
                <a:latin typeface="Times New Roman" pitchFamily="18" charset="0"/>
                <a:cs typeface="Times New Roman" pitchFamily="18" charset="0"/>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37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5400" b="1">
                <a:latin typeface="Arial" panose="020B0604020202020204" pitchFamily="34" charset="0"/>
                <a:cs typeface="Arial" panose="020B0604020202020204" pitchFamily="34" charset="0"/>
              </a:rPr>
              <a:t>3. </a:t>
            </a:r>
            <a:r>
              <a:rPr lang="vi-VN" sz="6000" b="1">
                <a:cs typeface="Arial" panose="020B0604020202020204" pitchFamily="34" charset="0"/>
              </a:rPr>
              <a:t>Các nhà chiêm tinh đã hỏi ai về Đức Vua Do thái mới sinh?</a:t>
            </a:r>
            <a:endParaRPr lang="en-US" sz="54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82661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 Mặt trời</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Mặt trăng</a:t>
              </a: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Ngôi sao</a:t>
              </a: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Đèn pin</a:t>
              </a:r>
              <a:endParaRPr lang="pt-BR" sz="5400" b="1">
                <a:latin typeface="Times New Roman" pitchFamily="18" charset="0"/>
                <a:cs typeface="Times New Roman" pitchFamily="18" charset="0"/>
              </a:endParaRPr>
            </a:p>
          </p:txBody>
        </p:sp>
      </p:grpSp>
      <p:grpSp>
        <p:nvGrpSpPr>
          <p:cNvPr id="9" name="Group 33"/>
          <p:cNvGrpSpPr>
            <a:grpSpLocks/>
          </p:cNvGrpSpPr>
          <p:nvPr/>
        </p:nvGrpSpPr>
        <p:grpSpPr bwMode="auto">
          <a:xfrm>
            <a:off x="-49072" y="4349740"/>
            <a:ext cx="12244018" cy="829149"/>
            <a:chOff x="-1907887" y="5413909"/>
            <a:chExt cx="10569633" cy="710690"/>
          </a:xfrm>
        </p:grpSpPr>
        <p:sp>
          <p:nvSpPr>
            <p:cNvPr id="19" name="AutoShape 46"/>
            <p:cNvSpPr>
              <a:spLocks noChangeArrowheads="1"/>
            </p:cNvSpPr>
            <p:nvPr/>
          </p:nvSpPr>
          <p:spPr bwMode="auto">
            <a:xfrm>
              <a:off x="-1907887" y="5413909"/>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C</a:t>
              </a:r>
            </a:p>
          </p:txBody>
        </p:sp>
        <p:sp>
          <p:nvSpPr>
            <p:cNvPr id="33" name="Rounded Rectangle 12"/>
            <p:cNvSpPr>
              <a:spLocks noChangeArrowheads="1"/>
            </p:cNvSpPr>
            <p:nvPr/>
          </p:nvSpPr>
          <p:spPr bwMode="auto">
            <a:xfrm>
              <a:off x="-961797" y="5438799"/>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5400" b="1">
                  <a:latin typeface="Times New Roman" pitchFamily="18" charset="0"/>
                  <a:cs typeface="Times New Roman" pitchFamily="18" charset="0"/>
                </a:rPr>
                <a:t>Ngôi sao</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37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5400" b="1">
                <a:latin typeface="Arial" panose="020B0604020202020204" pitchFamily="34" charset="0"/>
                <a:cs typeface="Arial" panose="020B0604020202020204" pitchFamily="34" charset="0"/>
              </a:rPr>
              <a:t>4. </a:t>
            </a:r>
            <a:r>
              <a:rPr lang="en-US" sz="5400" b="1">
                <a:solidFill>
                  <a:schemeClr val="tx1"/>
                </a:solidFill>
                <a:latin typeface="Arial" panose="020B0604020202020204" pitchFamily="34" charset="0"/>
                <a:cs typeface="Arial" panose="020B0604020202020204" pitchFamily="34" charset="0"/>
              </a:rPr>
              <a:t>Cái</a:t>
            </a:r>
            <a:r>
              <a:rPr lang="vi-VN" sz="5400" b="1">
                <a:solidFill>
                  <a:schemeClr val="tx1"/>
                </a:solidFill>
                <a:cs typeface="Arial" panose="020B0604020202020204" pitchFamily="34" charset="0"/>
              </a:rPr>
              <a:t> gì đã dẫn đường cho các nhà chiêm tinh đến Bêlem để gặp Hài Nhi?</a:t>
            </a:r>
            <a:endParaRPr lang="en-US" sz="54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1988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en-US" sz="5400" b="1">
                  <a:latin typeface="Times New Roman" pitchFamily="18" charset="0"/>
                  <a:cs typeface="Times New Roman" pitchFamily="18" charset="0"/>
                </a:rPr>
                <a:t>Vàng</a:t>
              </a:r>
              <a:endParaRPr lang="vi-VN" sz="5400" b="1">
                <a:latin typeface="Times New Roman" pitchFamily="18" charset="0"/>
                <a:cs typeface="Times New Roman"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Nhũ hương</a:t>
              </a: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Mộc dược</a:t>
              </a: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Tất cả các ý trên</a:t>
              </a:r>
              <a:endParaRPr lang="vi-VN" sz="4800" b="1">
                <a:latin typeface="Times New Roman" pitchFamily="18" charset="0"/>
                <a:cs typeface="Times New Roman" pitchFamily="18" charset="0"/>
              </a:endParaRPr>
            </a:p>
          </p:txBody>
        </p:sp>
      </p:grpSp>
      <p:grpSp>
        <p:nvGrpSpPr>
          <p:cNvPr id="9" name="Group 33"/>
          <p:cNvGrpSpPr>
            <a:grpSpLocks/>
          </p:cNvGrpSpPr>
          <p:nvPr/>
        </p:nvGrpSpPr>
        <p:grpSpPr bwMode="auto">
          <a:xfrm>
            <a:off x="-48971" y="5196162"/>
            <a:ext cx="12231907" cy="826381"/>
            <a:chOff x="-1907887" y="6148858"/>
            <a:chExt cx="10559176" cy="708320"/>
          </a:xfrm>
        </p:grpSpPr>
        <p:sp>
          <p:nvSpPr>
            <p:cNvPr id="19" name="AutoShape 46"/>
            <p:cNvSpPr>
              <a:spLocks noChangeArrowheads="1"/>
            </p:cNvSpPr>
            <p:nvPr/>
          </p:nvSpPr>
          <p:spPr bwMode="auto">
            <a:xfrm>
              <a:off x="-1907887" y="6148858"/>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D</a:t>
              </a:r>
            </a:p>
          </p:txBody>
        </p:sp>
        <p:sp>
          <p:nvSpPr>
            <p:cNvPr id="33" name="Rounded Rectangle 12"/>
            <p:cNvSpPr>
              <a:spLocks noChangeArrowheads="1"/>
            </p:cNvSpPr>
            <p:nvPr/>
          </p:nvSpPr>
          <p:spPr bwMode="auto">
            <a:xfrm>
              <a:off x="-972254" y="6171378"/>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pt-BR" sz="5400" b="1">
                  <a:latin typeface="Times New Roman" pitchFamily="18" charset="0"/>
                  <a:cs typeface="Times New Roman" pitchFamily="18" charset="0"/>
                </a:rPr>
                <a:t>Tất cả các ý trên</a:t>
              </a:r>
              <a:endParaRPr lang="vi-VN" sz="5400" b="1">
                <a:latin typeface="Times New Roman" pitchFamily="18" charset="0"/>
                <a:cs typeface="Times New Roman" pitchFamily="18" charset="0"/>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37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800" b="1">
                <a:solidFill>
                  <a:schemeClr val="tx1"/>
                </a:solidFill>
                <a:latin typeface="Arial" panose="020B0604020202020204" pitchFamily="34" charset="0"/>
                <a:cs typeface="Arial" panose="020B0604020202020204" pitchFamily="34" charset="0"/>
              </a:rPr>
              <a:t>5. </a:t>
            </a:r>
            <a:r>
              <a:rPr lang="vi-VN" sz="6600" b="1">
                <a:solidFill>
                  <a:schemeClr val="tx1"/>
                </a:solidFill>
                <a:cs typeface="Arial" panose="020B0604020202020204" pitchFamily="34" charset="0"/>
              </a:rPr>
              <a:t>Các nhà chiêm tinh đã dâng tiến cho Hài Nhi </a:t>
            </a:r>
            <a:r>
              <a:rPr lang="vi-VN" sz="6600" b="1">
                <a:solidFill>
                  <a:srgbClr val="FF0000"/>
                </a:solidFill>
                <a:cs typeface="Arial" panose="020B0604020202020204" pitchFamily="34" charset="0"/>
              </a:rPr>
              <a:t>cái gì?</a:t>
            </a:r>
            <a:endParaRPr lang="en-US" sz="48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15215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1">
            <a:extLst>
              <a:ext uri="{FF2B5EF4-FFF2-40B4-BE49-F238E27FC236}">
                <a16:creationId xmlns:a16="http://schemas.microsoft.com/office/drawing/2014/main" id="{D721C701-DEA9-4953-9AE0-9724C9955AF2}"/>
              </a:ext>
            </a:extLst>
          </p:cNvPr>
          <p:cNvSpPr/>
          <p:nvPr/>
        </p:nvSpPr>
        <p:spPr>
          <a:xfrm>
            <a:off x="694950" y="100543"/>
            <a:ext cx="1092200" cy="805540"/>
          </a:xfrm>
          <a:prstGeom prst="hear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1</a:t>
            </a:r>
            <a:endParaRPr lang="vi-VN" sz="4000" b="1"/>
          </a:p>
        </p:txBody>
      </p:sp>
      <p:sp>
        <p:nvSpPr>
          <p:cNvPr id="148" name="C2">
            <a:extLst>
              <a:ext uri="{FF2B5EF4-FFF2-40B4-BE49-F238E27FC236}">
                <a16:creationId xmlns:a16="http://schemas.microsoft.com/office/drawing/2014/main" id="{5DA30047-9529-4C3E-9772-18B84296F03E}"/>
              </a:ext>
            </a:extLst>
          </p:cNvPr>
          <p:cNvSpPr/>
          <p:nvPr/>
        </p:nvSpPr>
        <p:spPr>
          <a:xfrm>
            <a:off x="694950" y="790714"/>
            <a:ext cx="1092200" cy="805540"/>
          </a:xfrm>
          <a:prstGeom prst="hear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2</a:t>
            </a:r>
            <a:endParaRPr lang="vi-VN" sz="4000" b="1"/>
          </a:p>
        </p:txBody>
      </p:sp>
      <p:sp>
        <p:nvSpPr>
          <p:cNvPr id="149" name="C3">
            <a:extLst>
              <a:ext uri="{FF2B5EF4-FFF2-40B4-BE49-F238E27FC236}">
                <a16:creationId xmlns:a16="http://schemas.microsoft.com/office/drawing/2014/main" id="{A8D9E899-0A1F-44DE-9367-F34351CD13A1}"/>
              </a:ext>
            </a:extLst>
          </p:cNvPr>
          <p:cNvSpPr/>
          <p:nvPr/>
        </p:nvSpPr>
        <p:spPr>
          <a:xfrm>
            <a:off x="694950" y="1484199"/>
            <a:ext cx="1092200" cy="805540"/>
          </a:xfrm>
          <a:prstGeom prst="hear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3</a:t>
            </a:r>
            <a:endParaRPr lang="vi-VN" sz="4000" b="1"/>
          </a:p>
        </p:txBody>
      </p:sp>
      <p:sp>
        <p:nvSpPr>
          <p:cNvPr id="150" name="C4">
            <a:extLst>
              <a:ext uri="{FF2B5EF4-FFF2-40B4-BE49-F238E27FC236}">
                <a16:creationId xmlns:a16="http://schemas.microsoft.com/office/drawing/2014/main" id="{A284E94A-99FF-4AF0-9E2A-C51941AF41AD}"/>
              </a:ext>
            </a:extLst>
          </p:cNvPr>
          <p:cNvSpPr/>
          <p:nvPr/>
        </p:nvSpPr>
        <p:spPr>
          <a:xfrm>
            <a:off x="696095" y="2197100"/>
            <a:ext cx="1092200" cy="805540"/>
          </a:xfrm>
          <a:prstGeom prst="hear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4</a:t>
            </a:r>
            <a:endParaRPr lang="vi-VN" sz="4000" b="1"/>
          </a:p>
        </p:txBody>
      </p:sp>
      <p:sp>
        <p:nvSpPr>
          <p:cNvPr id="151" name="C5">
            <a:extLst>
              <a:ext uri="{FF2B5EF4-FFF2-40B4-BE49-F238E27FC236}">
                <a16:creationId xmlns:a16="http://schemas.microsoft.com/office/drawing/2014/main" id="{9BFBF487-2FFA-4A77-9EA0-B19BD22521E8}"/>
              </a:ext>
            </a:extLst>
          </p:cNvPr>
          <p:cNvSpPr/>
          <p:nvPr/>
        </p:nvSpPr>
        <p:spPr>
          <a:xfrm>
            <a:off x="696390" y="2926905"/>
            <a:ext cx="1092200" cy="805540"/>
          </a:xfrm>
          <a:prstGeom prst="hear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5</a:t>
            </a:r>
            <a:endParaRPr lang="vi-VN" sz="4000" b="1"/>
          </a:p>
        </p:txBody>
      </p:sp>
      <p:sp>
        <p:nvSpPr>
          <p:cNvPr id="51" name="C5">
            <a:extLst>
              <a:ext uri="{FF2B5EF4-FFF2-40B4-BE49-F238E27FC236}">
                <a16:creationId xmlns:a16="http://schemas.microsoft.com/office/drawing/2014/main" id="{EF1A1A8A-17F7-40ED-ABD6-0EA95C4153BD}"/>
              </a:ext>
            </a:extLst>
          </p:cNvPr>
          <p:cNvSpPr/>
          <p:nvPr/>
        </p:nvSpPr>
        <p:spPr>
          <a:xfrm>
            <a:off x="694950" y="3639461"/>
            <a:ext cx="1092200" cy="805540"/>
          </a:xfrm>
          <a:prstGeom prst="hear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6</a:t>
            </a:r>
            <a:endParaRPr lang="vi-VN" sz="4000" b="1"/>
          </a:p>
        </p:txBody>
      </p:sp>
      <p:sp>
        <p:nvSpPr>
          <p:cNvPr id="10" name="Rectangle 9">
            <a:hlinkClick r:id="rId3" action="ppaction://hlinksldjump"/>
            <a:extLst>
              <a:ext uri="{FF2B5EF4-FFF2-40B4-BE49-F238E27FC236}">
                <a16:creationId xmlns:a16="http://schemas.microsoft.com/office/drawing/2014/main" id="{88D370C5-712C-42E4-8B24-57DC40D481BE}"/>
              </a:ext>
            </a:extLst>
          </p:cNvPr>
          <p:cNvSpPr/>
          <p:nvPr/>
        </p:nvSpPr>
        <p:spPr>
          <a:xfrm>
            <a:off x="10761044" y="70948"/>
            <a:ext cx="1392283" cy="1386884"/>
          </a:xfrm>
          <a:prstGeom prst="rect">
            <a:avLst/>
          </a:prstGeom>
          <a:solidFill>
            <a:srgbClr val="FFC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t>HÀNG</a:t>
            </a:r>
          </a:p>
          <a:p>
            <a:pPr algn="ctr"/>
            <a:r>
              <a:rPr lang="en-US" sz="3600" b="1"/>
              <a:t> DỌC</a:t>
            </a:r>
          </a:p>
        </p:txBody>
      </p:sp>
      <p:graphicFrame>
        <p:nvGraphicFramePr>
          <p:cNvPr id="2" name="Table 3">
            <a:extLst>
              <a:ext uri="{FF2B5EF4-FFF2-40B4-BE49-F238E27FC236}">
                <a16:creationId xmlns:a16="http://schemas.microsoft.com/office/drawing/2014/main" id="{831A6978-A2EC-4310-8056-4ADA6BB6D75C}"/>
              </a:ext>
            </a:extLst>
          </p:cNvPr>
          <p:cNvGraphicFramePr>
            <a:graphicFrameLocks noGrp="1"/>
          </p:cNvGraphicFramePr>
          <p:nvPr>
            <p:extLst>
              <p:ext uri="{D42A27DB-BD31-4B8C-83A1-F6EECF244321}">
                <p14:modId xmlns:p14="http://schemas.microsoft.com/office/powerpoint/2010/main" val="431824511"/>
              </p:ext>
            </p:extLst>
          </p:nvPr>
        </p:nvGraphicFramePr>
        <p:xfrm>
          <a:off x="2084629" y="74133"/>
          <a:ext cx="6307281" cy="4370868"/>
        </p:xfrm>
        <a:graphic>
          <a:graphicData uri="http://schemas.openxmlformats.org/drawingml/2006/table">
            <a:tbl>
              <a:tblPr firstRow="1" bandRow="1">
                <a:tableStyleId>{5940675A-B579-460E-94D1-54222C63F5DA}</a:tableStyleId>
              </a:tblPr>
              <a:tblGrid>
                <a:gridCol w="700809">
                  <a:extLst>
                    <a:ext uri="{9D8B030D-6E8A-4147-A177-3AD203B41FA5}">
                      <a16:colId xmlns:a16="http://schemas.microsoft.com/office/drawing/2014/main" val="1477678043"/>
                    </a:ext>
                  </a:extLst>
                </a:gridCol>
                <a:gridCol w="700809">
                  <a:extLst>
                    <a:ext uri="{9D8B030D-6E8A-4147-A177-3AD203B41FA5}">
                      <a16:colId xmlns:a16="http://schemas.microsoft.com/office/drawing/2014/main" val="2356153170"/>
                    </a:ext>
                  </a:extLst>
                </a:gridCol>
                <a:gridCol w="700809">
                  <a:extLst>
                    <a:ext uri="{9D8B030D-6E8A-4147-A177-3AD203B41FA5}">
                      <a16:colId xmlns:a16="http://schemas.microsoft.com/office/drawing/2014/main" val="535985818"/>
                    </a:ext>
                  </a:extLst>
                </a:gridCol>
                <a:gridCol w="700809">
                  <a:extLst>
                    <a:ext uri="{9D8B030D-6E8A-4147-A177-3AD203B41FA5}">
                      <a16:colId xmlns:a16="http://schemas.microsoft.com/office/drawing/2014/main" val="1743134784"/>
                    </a:ext>
                  </a:extLst>
                </a:gridCol>
                <a:gridCol w="700809">
                  <a:extLst>
                    <a:ext uri="{9D8B030D-6E8A-4147-A177-3AD203B41FA5}">
                      <a16:colId xmlns:a16="http://schemas.microsoft.com/office/drawing/2014/main" val="4137164561"/>
                    </a:ext>
                  </a:extLst>
                </a:gridCol>
                <a:gridCol w="700809">
                  <a:extLst>
                    <a:ext uri="{9D8B030D-6E8A-4147-A177-3AD203B41FA5}">
                      <a16:colId xmlns:a16="http://schemas.microsoft.com/office/drawing/2014/main" val="3948434602"/>
                    </a:ext>
                  </a:extLst>
                </a:gridCol>
                <a:gridCol w="700809">
                  <a:extLst>
                    <a:ext uri="{9D8B030D-6E8A-4147-A177-3AD203B41FA5}">
                      <a16:colId xmlns:a16="http://schemas.microsoft.com/office/drawing/2014/main" val="2886751452"/>
                    </a:ext>
                  </a:extLst>
                </a:gridCol>
                <a:gridCol w="700809">
                  <a:extLst>
                    <a:ext uri="{9D8B030D-6E8A-4147-A177-3AD203B41FA5}">
                      <a16:colId xmlns:a16="http://schemas.microsoft.com/office/drawing/2014/main" val="532594679"/>
                    </a:ext>
                  </a:extLst>
                </a:gridCol>
                <a:gridCol w="700809">
                  <a:extLst>
                    <a:ext uri="{9D8B030D-6E8A-4147-A177-3AD203B41FA5}">
                      <a16:colId xmlns:a16="http://schemas.microsoft.com/office/drawing/2014/main" val="3665494410"/>
                    </a:ext>
                  </a:extLst>
                </a:gridCol>
              </a:tblGrid>
              <a:tr h="728478">
                <a:tc>
                  <a:txBody>
                    <a:bodyPr/>
                    <a:lstStyle/>
                    <a:p>
                      <a:pPr algn="ctr"/>
                      <a:endParaRPr lang="en-US" sz="40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0" b="1"/>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2036462875"/>
                  </a:ext>
                </a:extLst>
              </a:tr>
              <a:tr h="728478">
                <a:tc>
                  <a:txBody>
                    <a:bodyPr/>
                    <a:lstStyle/>
                    <a:p>
                      <a:pPr algn="ctr"/>
                      <a:endParaRPr lang="en-US" sz="40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40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0" b="1"/>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2046443813"/>
                  </a:ext>
                </a:extLst>
              </a:tr>
              <a:tr h="728478">
                <a:tc>
                  <a:txBody>
                    <a:bodyPr/>
                    <a:lstStyle/>
                    <a:p>
                      <a:pPr algn="ctr"/>
                      <a:r>
                        <a:rPr lang="en-US" sz="4000" b="1"/>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290960030"/>
                  </a:ext>
                </a:extLst>
              </a:tr>
              <a:tr h="728478">
                <a:tc>
                  <a:txBody>
                    <a:bodyPr/>
                    <a:lstStyle/>
                    <a:p>
                      <a:pPr algn="ctr"/>
                      <a:endParaRPr lang="en-US" sz="40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40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6703934"/>
                  </a:ext>
                </a:extLst>
              </a:tr>
              <a:tr h="728478">
                <a:tc>
                  <a:txBody>
                    <a:bodyPr/>
                    <a:lstStyle/>
                    <a:p>
                      <a:pPr algn="ctr"/>
                      <a:r>
                        <a:rPr lang="en-US" sz="40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40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805464"/>
                  </a:ext>
                </a:extLst>
              </a:tr>
              <a:tr h="728478">
                <a:tc>
                  <a:txBody>
                    <a:bodyPr/>
                    <a:lstStyle/>
                    <a:p>
                      <a:pPr algn="ctr"/>
                      <a:endParaRPr lang="en-US" sz="40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797610755"/>
                  </a:ext>
                </a:extLst>
              </a:tr>
            </a:tbl>
          </a:graphicData>
        </a:graphic>
      </p:graphicFrame>
      <p:sp>
        <p:nvSpPr>
          <p:cNvPr id="3" name="Rectangle 2">
            <a:extLst>
              <a:ext uri="{FF2B5EF4-FFF2-40B4-BE49-F238E27FC236}">
                <a16:creationId xmlns:a16="http://schemas.microsoft.com/office/drawing/2014/main" id="{C06A223F-7730-4D73-9681-39597EDA8C5F}"/>
              </a:ext>
            </a:extLst>
          </p:cNvPr>
          <p:cNvSpPr/>
          <p:nvPr/>
        </p:nvSpPr>
        <p:spPr>
          <a:xfrm>
            <a:off x="2790406" y="74123"/>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1DBB1488-7E8B-4E5C-8CA6-B7C8CB42F107}"/>
              </a:ext>
            </a:extLst>
          </p:cNvPr>
          <p:cNvSpPr/>
          <p:nvPr/>
        </p:nvSpPr>
        <p:spPr>
          <a:xfrm>
            <a:off x="3496183" y="73065"/>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BEB8FABA-6907-4438-9E0E-BB92D9961221}"/>
              </a:ext>
            </a:extLst>
          </p:cNvPr>
          <p:cNvSpPr/>
          <p:nvPr/>
        </p:nvSpPr>
        <p:spPr>
          <a:xfrm>
            <a:off x="4195737" y="70948"/>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0BB90AF9-A61E-42AB-AD20-7E530BD83186}"/>
              </a:ext>
            </a:extLst>
          </p:cNvPr>
          <p:cNvSpPr/>
          <p:nvPr/>
        </p:nvSpPr>
        <p:spPr>
          <a:xfrm>
            <a:off x="4895164" y="69890"/>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0584D61-154A-4C08-9083-AE22417C7421}"/>
              </a:ext>
            </a:extLst>
          </p:cNvPr>
          <p:cNvSpPr/>
          <p:nvPr/>
        </p:nvSpPr>
        <p:spPr>
          <a:xfrm>
            <a:off x="5588368" y="69890"/>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623ABDCD-148C-438D-B776-D06F33EF4FC0}"/>
              </a:ext>
            </a:extLst>
          </p:cNvPr>
          <p:cNvSpPr/>
          <p:nvPr/>
        </p:nvSpPr>
        <p:spPr>
          <a:xfrm>
            <a:off x="6294145" y="68832"/>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135F5CB0-C8BE-4521-9296-ABEA73A8BF5D}"/>
              </a:ext>
            </a:extLst>
          </p:cNvPr>
          <p:cNvSpPr/>
          <p:nvPr/>
        </p:nvSpPr>
        <p:spPr>
          <a:xfrm>
            <a:off x="7000049" y="66715"/>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8409AC03-ABD9-4E73-870B-A31478DD8572}"/>
              </a:ext>
            </a:extLst>
          </p:cNvPr>
          <p:cNvSpPr/>
          <p:nvPr/>
        </p:nvSpPr>
        <p:spPr>
          <a:xfrm>
            <a:off x="7699476" y="65657"/>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8FCA97E5-0CD5-438D-9E80-5C3C7848882A}"/>
              </a:ext>
            </a:extLst>
          </p:cNvPr>
          <p:cNvSpPr/>
          <p:nvPr/>
        </p:nvSpPr>
        <p:spPr>
          <a:xfrm>
            <a:off x="3489511" y="805540"/>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B1E376F0-8B3A-4ED9-ACBC-7F0E4F667847}"/>
              </a:ext>
            </a:extLst>
          </p:cNvPr>
          <p:cNvSpPr/>
          <p:nvPr/>
        </p:nvSpPr>
        <p:spPr>
          <a:xfrm>
            <a:off x="4195415" y="803423"/>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3EACBB88-0FE2-4A9B-8810-FA331A81F24F}"/>
              </a:ext>
            </a:extLst>
          </p:cNvPr>
          <p:cNvSpPr/>
          <p:nvPr/>
        </p:nvSpPr>
        <p:spPr>
          <a:xfrm>
            <a:off x="4894842" y="802365"/>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86BD395E-FCE8-4D57-A971-DB955AEC3690}"/>
              </a:ext>
            </a:extLst>
          </p:cNvPr>
          <p:cNvSpPr/>
          <p:nvPr/>
        </p:nvSpPr>
        <p:spPr>
          <a:xfrm>
            <a:off x="5588046" y="802365"/>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34460D88-BC87-4166-B6D4-5486230C43DF}"/>
              </a:ext>
            </a:extLst>
          </p:cNvPr>
          <p:cNvSpPr/>
          <p:nvPr/>
        </p:nvSpPr>
        <p:spPr>
          <a:xfrm>
            <a:off x="6287473" y="801307"/>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65745745-2D28-462B-A5DB-8655C997D3AA}"/>
              </a:ext>
            </a:extLst>
          </p:cNvPr>
          <p:cNvSpPr/>
          <p:nvPr/>
        </p:nvSpPr>
        <p:spPr>
          <a:xfrm>
            <a:off x="6993377" y="799190"/>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DBA8C0FC-2B56-45BD-B89C-82583D11FA66}"/>
              </a:ext>
            </a:extLst>
          </p:cNvPr>
          <p:cNvSpPr/>
          <p:nvPr/>
        </p:nvSpPr>
        <p:spPr>
          <a:xfrm>
            <a:off x="7692804" y="798132"/>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2A57C49A-3B0C-4856-9E39-02DB190C3433}"/>
              </a:ext>
            </a:extLst>
          </p:cNvPr>
          <p:cNvSpPr/>
          <p:nvPr/>
        </p:nvSpPr>
        <p:spPr>
          <a:xfrm>
            <a:off x="2790084" y="1528481"/>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75B1B1BE-0DFE-4F69-9E8C-03A8C87A746D}"/>
              </a:ext>
            </a:extLst>
          </p:cNvPr>
          <p:cNvSpPr/>
          <p:nvPr/>
        </p:nvSpPr>
        <p:spPr>
          <a:xfrm>
            <a:off x="3495861" y="1527423"/>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7EE5CDFC-F7AB-41FE-8B61-955787C807A8}"/>
              </a:ext>
            </a:extLst>
          </p:cNvPr>
          <p:cNvSpPr/>
          <p:nvPr/>
        </p:nvSpPr>
        <p:spPr>
          <a:xfrm>
            <a:off x="4195415" y="1525306"/>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E7618D57-D337-4D1D-99C2-1068BD0374DB}"/>
              </a:ext>
            </a:extLst>
          </p:cNvPr>
          <p:cNvSpPr/>
          <p:nvPr/>
        </p:nvSpPr>
        <p:spPr>
          <a:xfrm>
            <a:off x="4894842" y="1524248"/>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id="{F311E9BA-D49F-4D8A-B8B4-DA13D2E6F726}"/>
              </a:ext>
            </a:extLst>
          </p:cNvPr>
          <p:cNvSpPr/>
          <p:nvPr/>
        </p:nvSpPr>
        <p:spPr>
          <a:xfrm>
            <a:off x="5588046" y="1524248"/>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8275CFEE-AC4E-422F-9F70-68DCECFA5993}"/>
              </a:ext>
            </a:extLst>
          </p:cNvPr>
          <p:cNvSpPr/>
          <p:nvPr/>
        </p:nvSpPr>
        <p:spPr>
          <a:xfrm>
            <a:off x="6293823" y="1523190"/>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a:extLst>
              <a:ext uri="{FF2B5EF4-FFF2-40B4-BE49-F238E27FC236}">
                <a16:creationId xmlns:a16="http://schemas.microsoft.com/office/drawing/2014/main" id="{38B48513-E8C5-48FE-B7DE-89219E2873E9}"/>
              </a:ext>
            </a:extLst>
          </p:cNvPr>
          <p:cNvSpPr/>
          <p:nvPr/>
        </p:nvSpPr>
        <p:spPr>
          <a:xfrm>
            <a:off x="6999727" y="1521073"/>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D22A8441-F8B4-4B31-9C16-D76BCAEE88C3}"/>
              </a:ext>
            </a:extLst>
          </p:cNvPr>
          <p:cNvSpPr/>
          <p:nvPr/>
        </p:nvSpPr>
        <p:spPr>
          <a:xfrm>
            <a:off x="7699154" y="1532715"/>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6CB5415A-CD0B-4449-A801-7375224B3C5E}"/>
              </a:ext>
            </a:extLst>
          </p:cNvPr>
          <p:cNvSpPr/>
          <p:nvPr/>
        </p:nvSpPr>
        <p:spPr>
          <a:xfrm>
            <a:off x="2092435" y="1527423"/>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6B8940E2-46C2-4D97-AB71-213B909BBCB2}"/>
              </a:ext>
            </a:extLst>
          </p:cNvPr>
          <p:cNvSpPr/>
          <p:nvPr/>
        </p:nvSpPr>
        <p:spPr>
          <a:xfrm>
            <a:off x="2802862" y="2260590"/>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a:extLst>
              <a:ext uri="{FF2B5EF4-FFF2-40B4-BE49-F238E27FC236}">
                <a16:creationId xmlns:a16="http://schemas.microsoft.com/office/drawing/2014/main" id="{20FE16E9-D99F-489C-B3B7-1EBCF18EE677}"/>
              </a:ext>
            </a:extLst>
          </p:cNvPr>
          <p:cNvSpPr/>
          <p:nvPr/>
        </p:nvSpPr>
        <p:spPr>
          <a:xfrm>
            <a:off x="3502416" y="2258473"/>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id="{406AC3CE-012E-4F6A-A683-40E210BD2C62}"/>
              </a:ext>
            </a:extLst>
          </p:cNvPr>
          <p:cNvSpPr/>
          <p:nvPr/>
        </p:nvSpPr>
        <p:spPr>
          <a:xfrm>
            <a:off x="4201843" y="2257415"/>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a:extLst>
              <a:ext uri="{FF2B5EF4-FFF2-40B4-BE49-F238E27FC236}">
                <a16:creationId xmlns:a16="http://schemas.microsoft.com/office/drawing/2014/main" id="{4D73DEB7-2F1D-4F08-B5FA-AA6383516D5C}"/>
              </a:ext>
            </a:extLst>
          </p:cNvPr>
          <p:cNvSpPr/>
          <p:nvPr/>
        </p:nvSpPr>
        <p:spPr>
          <a:xfrm>
            <a:off x="4895047" y="2257415"/>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DC1EF226-8C3E-41CE-9182-DBE6770CC870}"/>
              </a:ext>
            </a:extLst>
          </p:cNvPr>
          <p:cNvSpPr/>
          <p:nvPr/>
        </p:nvSpPr>
        <p:spPr>
          <a:xfrm>
            <a:off x="5600824" y="2256357"/>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a:extLst>
              <a:ext uri="{FF2B5EF4-FFF2-40B4-BE49-F238E27FC236}">
                <a16:creationId xmlns:a16="http://schemas.microsoft.com/office/drawing/2014/main" id="{E2849E52-B65A-40DD-A9D5-BD270E880AF0}"/>
              </a:ext>
            </a:extLst>
          </p:cNvPr>
          <p:cNvSpPr/>
          <p:nvPr/>
        </p:nvSpPr>
        <p:spPr>
          <a:xfrm>
            <a:off x="6306728" y="2254240"/>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0B4711AC-019F-4587-9424-E08C8D32FC18}"/>
              </a:ext>
            </a:extLst>
          </p:cNvPr>
          <p:cNvSpPr/>
          <p:nvPr/>
        </p:nvSpPr>
        <p:spPr>
          <a:xfrm>
            <a:off x="7006155" y="2253182"/>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a:extLst>
              <a:ext uri="{FF2B5EF4-FFF2-40B4-BE49-F238E27FC236}">
                <a16:creationId xmlns:a16="http://schemas.microsoft.com/office/drawing/2014/main" id="{4388AB47-8878-46C1-ADF6-B5117F3E0CC8}"/>
              </a:ext>
            </a:extLst>
          </p:cNvPr>
          <p:cNvSpPr/>
          <p:nvPr/>
        </p:nvSpPr>
        <p:spPr>
          <a:xfrm>
            <a:off x="2083189" y="3002640"/>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a:extLst>
              <a:ext uri="{FF2B5EF4-FFF2-40B4-BE49-F238E27FC236}">
                <a16:creationId xmlns:a16="http://schemas.microsoft.com/office/drawing/2014/main" id="{9185D052-0B84-4DC2-996B-C874C7802715}"/>
              </a:ext>
            </a:extLst>
          </p:cNvPr>
          <p:cNvSpPr/>
          <p:nvPr/>
        </p:nvSpPr>
        <p:spPr>
          <a:xfrm>
            <a:off x="2788966" y="3001582"/>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109">
            <a:extLst>
              <a:ext uri="{FF2B5EF4-FFF2-40B4-BE49-F238E27FC236}">
                <a16:creationId xmlns:a16="http://schemas.microsoft.com/office/drawing/2014/main" id="{99FEC8C5-858C-4113-AC91-7A6B55A893AA}"/>
              </a:ext>
            </a:extLst>
          </p:cNvPr>
          <p:cNvSpPr/>
          <p:nvPr/>
        </p:nvSpPr>
        <p:spPr>
          <a:xfrm>
            <a:off x="3488520" y="2999465"/>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a:extLst>
              <a:ext uri="{FF2B5EF4-FFF2-40B4-BE49-F238E27FC236}">
                <a16:creationId xmlns:a16="http://schemas.microsoft.com/office/drawing/2014/main" id="{25A62856-97C6-488D-A6E6-960CDAA72FEF}"/>
              </a:ext>
            </a:extLst>
          </p:cNvPr>
          <p:cNvSpPr/>
          <p:nvPr/>
        </p:nvSpPr>
        <p:spPr>
          <a:xfrm>
            <a:off x="4187947" y="2998407"/>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a:extLst>
              <a:ext uri="{FF2B5EF4-FFF2-40B4-BE49-F238E27FC236}">
                <a16:creationId xmlns:a16="http://schemas.microsoft.com/office/drawing/2014/main" id="{E93905C7-9B23-4F07-BEC8-1DED361413C6}"/>
              </a:ext>
            </a:extLst>
          </p:cNvPr>
          <p:cNvSpPr/>
          <p:nvPr/>
        </p:nvSpPr>
        <p:spPr>
          <a:xfrm>
            <a:off x="4881151" y="2998407"/>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112">
            <a:extLst>
              <a:ext uri="{FF2B5EF4-FFF2-40B4-BE49-F238E27FC236}">
                <a16:creationId xmlns:a16="http://schemas.microsoft.com/office/drawing/2014/main" id="{FB4258C5-9554-409F-8204-71AB47359AB5}"/>
              </a:ext>
            </a:extLst>
          </p:cNvPr>
          <p:cNvSpPr/>
          <p:nvPr/>
        </p:nvSpPr>
        <p:spPr>
          <a:xfrm>
            <a:off x="5586928" y="2997349"/>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88695F95-EB9F-4E82-8B3B-3B881296B7B8}"/>
              </a:ext>
            </a:extLst>
          </p:cNvPr>
          <p:cNvSpPr/>
          <p:nvPr/>
        </p:nvSpPr>
        <p:spPr>
          <a:xfrm>
            <a:off x="6292832" y="2995232"/>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14">
            <a:extLst>
              <a:ext uri="{FF2B5EF4-FFF2-40B4-BE49-F238E27FC236}">
                <a16:creationId xmlns:a16="http://schemas.microsoft.com/office/drawing/2014/main" id="{26273F3A-DC55-4E07-9418-DE0EA4B2FDFE}"/>
              </a:ext>
            </a:extLst>
          </p:cNvPr>
          <p:cNvSpPr/>
          <p:nvPr/>
        </p:nvSpPr>
        <p:spPr>
          <a:xfrm>
            <a:off x="6992259" y="2994174"/>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216B5DFD-77E2-423B-A3CD-28EDDE5293B3}"/>
              </a:ext>
            </a:extLst>
          </p:cNvPr>
          <p:cNvSpPr/>
          <p:nvPr/>
        </p:nvSpPr>
        <p:spPr>
          <a:xfrm>
            <a:off x="2788966" y="3720280"/>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a:extLst>
              <a:ext uri="{FF2B5EF4-FFF2-40B4-BE49-F238E27FC236}">
                <a16:creationId xmlns:a16="http://schemas.microsoft.com/office/drawing/2014/main" id="{A57F85AB-47FB-4813-991E-16962A8C9FCA}"/>
              </a:ext>
            </a:extLst>
          </p:cNvPr>
          <p:cNvSpPr/>
          <p:nvPr/>
        </p:nvSpPr>
        <p:spPr>
          <a:xfrm>
            <a:off x="3494743" y="3719222"/>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a:extLst>
              <a:ext uri="{FF2B5EF4-FFF2-40B4-BE49-F238E27FC236}">
                <a16:creationId xmlns:a16="http://schemas.microsoft.com/office/drawing/2014/main" id="{C2F39D1E-54E8-49CB-BC6F-0B38CD6F2485}"/>
              </a:ext>
            </a:extLst>
          </p:cNvPr>
          <p:cNvSpPr/>
          <p:nvPr/>
        </p:nvSpPr>
        <p:spPr>
          <a:xfrm>
            <a:off x="4194297" y="3717105"/>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118">
            <a:extLst>
              <a:ext uri="{FF2B5EF4-FFF2-40B4-BE49-F238E27FC236}">
                <a16:creationId xmlns:a16="http://schemas.microsoft.com/office/drawing/2014/main" id="{C71DFB23-0509-40F3-A3A1-4E414E1D0B82}"/>
              </a:ext>
            </a:extLst>
          </p:cNvPr>
          <p:cNvSpPr/>
          <p:nvPr/>
        </p:nvSpPr>
        <p:spPr>
          <a:xfrm>
            <a:off x="4893724" y="3716047"/>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a:extLst>
              <a:ext uri="{FF2B5EF4-FFF2-40B4-BE49-F238E27FC236}">
                <a16:creationId xmlns:a16="http://schemas.microsoft.com/office/drawing/2014/main" id="{1872A534-08CA-497C-8603-59EA83F2AC8D}"/>
              </a:ext>
            </a:extLst>
          </p:cNvPr>
          <p:cNvSpPr/>
          <p:nvPr/>
        </p:nvSpPr>
        <p:spPr>
          <a:xfrm>
            <a:off x="5586928" y="3716047"/>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a:extLst>
              <a:ext uri="{FF2B5EF4-FFF2-40B4-BE49-F238E27FC236}">
                <a16:creationId xmlns:a16="http://schemas.microsoft.com/office/drawing/2014/main" id="{E99B8827-5184-4044-9C53-D388BBB065FB}"/>
              </a:ext>
            </a:extLst>
          </p:cNvPr>
          <p:cNvSpPr/>
          <p:nvPr/>
        </p:nvSpPr>
        <p:spPr>
          <a:xfrm>
            <a:off x="6292705" y="3714989"/>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CA64E2A7-B25D-45E8-B201-6752CEE5AF63}"/>
              </a:ext>
            </a:extLst>
          </p:cNvPr>
          <p:cNvSpPr/>
          <p:nvPr/>
        </p:nvSpPr>
        <p:spPr>
          <a:xfrm>
            <a:off x="6998609" y="3712872"/>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EB2B6084-C1B4-41A1-93D9-09277ED0278D}"/>
              </a:ext>
            </a:extLst>
          </p:cNvPr>
          <p:cNvSpPr/>
          <p:nvPr/>
        </p:nvSpPr>
        <p:spPr>
          <a:xfrm>
            <a:off x="7698036" y="3711814"/>
            <a:ext cx="683044" cy="719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D3ECB91-8852-43C4-B0D3-4D0EC4C9D0D0}"/>
              </a:ext>
            </a:extLst>
          </p:cNvPr>
          <p:cNvSpPr/>
          <p:nvPr/>
        </p:nvSpPr>
        <p:spPr>
          <a:xfrm>
            <a:off x="1" y="4525613"/>
            <a:ext cx="12192000" cy="2318469"/>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vi-VN" sz="5400" b="1"/>
              <a:t>1. CHÚNG TÔI ĐÃ THẤY VÌ SAO CỦA NGƯỜI NHƯ </a:t>
            </a:r>
            <a:r>
              <a:rPr lang="vi-VN" sz="5400" b="1">
                <a:solidFill>
                  <a:srgbClr val="FF0000"/>
                </a:solidFill>
              </a:rPr>
              <a:t>THẾ NÀO </a:t>
            </a:r>
            <a:r>
              <a:rPr lang="vi-VN" sz="5400" b="1"/>
              <a:t>BÊN PHƯƠNG ĐÔNG?</a:t>
            </a:r>
            <a:endParaRPr lang="en-US" sz="5400" b="1"/>
          </a:p>
        </p:txBody>
      </p:sp>
      <p:sp>
        <p:nvSpPr>
          <p:cNvPr id="126" name="Rectangle 125">
            <a:extLst>
              <a:ext uri="{FF2B5EF4-FFF2-40B4-BE49-F238E27FC236}">
                <a16:creationId xmlns:a16="http://schemas.microsoft.com/office/drawing/2014/main" id="{D67CBC52-2A91-4486-B695-E078B40D0C3E}"/>
              </a:ext>
            </a:extLst>
          </p:cNvPr>
          <p:cNvSpPr/>
          <p:nvPr/>
        </p:nvSpPr>
        <p:spPr>
          <a:xfrm>
            <a:off x="0" y="4495315"/>
            <a:ext cx="12192000" cy="2318469"/>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vi-VN" sz="5400" b="1"/>
              <a:t>2. HỌ ĐƯỢC </a:t>
            </a:r>
            <a:r>
              <a:rPr lang="vi-VN" sz="5400" b="1">
                <a:solidFill>
                  <a:srgbClr val="FF0000"/>
                </a:solidFill>
              </a:rPr>
              <a:t>… …</a:t>
            </a:r>
            <a:r>
              <a:rPr lang="vi-VN" sz="5400" b="1"/>
              <a:t> LÀ ĐỪNG TRỞ LẠI GẶP VUA HÊ-RÔ-ĐÊ NỮA?</a:t>
            </a:r>
            <a:endParaRPr lang="en-US" sz="5400" b="1"/>
          </a:p>
        </p:txBody>
      </p:sp>
      <p:sp>
        <p:nvSpPr>
          <p:cNvPr id="127" name="Rectangle 126">
            <a:extLst>
              <a:ext uri="{FF2B5EF4-FFF2-40B4-BE49-F238E27FC236}">
                <a16:creationId xmlns:a16="http://schemas.microsoft.com/office/drawing/2014/main" id="{6C4A112B-A5CB-4B91-BD39-D3F1330EF0D0}"/>
              </a:ext>
            </a:extLst>
          </p:cNvPr>
          <p:cNvSpPr/>
          <p:nvPr/>
        </p:nvSpPr>
        <p:spPr>
          <a:xfrm>
            <a:off x="0" y="4495315"/>
            <a:ext cx="12192000" cy="2318469"/>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vi-VN" sz="5400" b="1"/>
              <a:t>3. CÓ MẤY </a:t>
            </a:r>
            <a:r>
              <a:rPr lang="vi-VN" sz="5400" b="1">
                <a:solidFill>
                  <a:srgbClr val="FF0000"/>
                </a:solidFill>
              </a:rPr>
              <a:t>NHÀ GÌ </a:t>
            </a:r>
            <a:r>
              <a:rPr lang="vi-VN" sz="5400" b="1"/>
              <a:t>TỪ PHƯƠNG ĐÔNG ĐẾN GIÊ-RU-SA-LEM ĐỂ TÌM GẶP HÀI NHI?</a:t>
            </a:r>
            <a:endParaRPr lang="en-US" sz="5400" b="1"/>
          </a:p>
        </p:txBody>
      </p:sp>
      <p:sp>
        <p:nvSpPr>
          <p:cNvPr id="128" name="Rectangle 127">
            <a:extLst>
              <a:ext uri="{FF2B5EF4-FFF2-40B4-BE49-F238E27FC236}">
                <a16:creationId xmlns:a16="http://schemas.microsoft.com/office/drawing/2014/main" id="{0B59E271-DE8B-4C40-8E71-1907A06704CD}"/>
              </a:ext>
            </a:extLst>
          </p:cNvPr>
          <p:cNvSpPr/>
          <p:nvPr/>
        </p:nvSpPr>
        <p:spPr>
          <a:xfrm>
            <a:off x="0" y="4494616"/>
            <a:ext cx="12192000" cy="2318469"/>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vi-VN" sz="5400" b="1"/>
              <a:t>4. </a:t>
            </a:r>
            <a:r>
              <a:rPr lang="vi-VN" sz="5400" b="1">
                <a:solidFill>
                  <a:srgbClr val="FF0000"/>
                </a:solidFill>
              </a:rPr>
              <a:t>CÁI GÌ </a:t>
            </a:r>
            <a:r>
              <a:rPr lang="vi-VN" sz="5400" b="1"/>
              <a:t>ĐÃ DẪN ĐƯỜNG CHO CÁC NHÀ CHIÊM TINH TỚI GẶP HÀI NHI?</a:t>
            </a:r>
            <a:endParaRPr lang="en-US" sz="5400" b="1"/>
          </a:p>
        </p:txBody>
      </p:sp>
      <p:sp>
        <p:nvSpPr>
          <p:cNvPr id="129" name="Rectangle 128">
            <a:extLst>
              <a:ext uri="{FF2B5EF4-FFF2-40B4-BE49-F238E27FC236}">
                <a16:creationId xmlns:a16="http://schemas.microsoft.com/office/drawing/2014/main" id="{4D2F8764-4A3A-4945-AC21-0CE21F8DBF94}"/>
              </a:ext>
            </a:extLst>
          </p:cNvPr>
          <p:cNvSpPr/>
          <p:nvPr/>
        </p:nvSpPr>
        <p:spPr>
          <a:xfrm>
            <a:off x="0" y="4495801"/>
            <a:ext cx="12192000" cy="2332434"/>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vi-VN" sz="4000" b="1"/>
              <a:t>5. VUA HÊRÔĐÊ LIỀN TRIỆU TẬP TẤT CẢ NHÓM </a:t>
            </a:r>
            <a:r>
              <a:rPr lang="vi-VN" sz="4000" b="1">
                <a:solidFill>
                  <a:srgbClr val="FF0000"/>
                </a:solidFill>
              </a:rPr>
              <a:t>NGƯỜI NÀO </a:t>
            </a:r>
            <a:r>
              <a:rPr lang="vi-VN" sz="4000" b="1"/>
              <a:t>VÀ KINH SƯ TRONG DÂN LẠI, RỒI HỎI CHO BIẾT ĐẤNG KI-TÔ PHẢI SINH RA Ở ĐÂU?</a:t>
            </a:r>
            <a:endParaRPr lang="en-US" sz="4000" b="1"/>
          </a:p>
        </p:txBody>
      </p:sp>
      <p:sp>
        <p:nvSpPr>
          <p:cNvPr id="130" name="Rectangle 129">
            <a:extLst>
              <a:ext uri="{FF2B5EF4-FFF2-40B4-BE49-F238E27FC236}">
                <a16:creationId xmlns:a16="http://schemas.microsoft.com/office/drawing/2014/main" id="{DED09D8C-4A17-4893-8D70-41C697EF5FA8}"/>
              </a:ext>
            </a:extLst>
          </p:cNvPr>
          <p:cNvSpPr/>
          <p:nvPr/>
        </p:nvSpPr>
        <p:spPr>
          <a:xfrm>
            <a:off x="0" y="4484721"/>
            <a:ext cx="12192000" cy="2332434"/>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vi-VN" sz="4800" b="1"/>
              <a:t>6. CÁC NHÀ CHIÊM TINH DÂNG HÀI NHI VÀNG, MỘC DƯỢC VÀ </a:t>
            </a:r>
            <a:r>
              <a:rPr lang="vi-VN" sz="4800" b="1">
                <a:solidFill>
                  <a:srgbClr val="FF0000"/>
                </a:solidFill>
              </a:rPr>
              <a:t>CÁI GÌ NỮA?</a:t>
            </a:r>
            <a:endParaRPr lang="en-US" sz="4800" b="1">
              <a:solidFill>
                <a:srgbClr val="FF0000"/>
              </a:solidFill>
            </a:endParaRPr>
          </a:p>
        </p:txBody>
      </p:sp>
    </p:spTree>
    <p:extLst>
      <p:ext uri="{BB962C8B-B14F-4D97-AF65-F5344CB8AC3E}">
        <p14:creationId xmlns:p14="http://schemas.microsoft.com/office/powerpoint/2010/main" val="31934039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3"/>
                                        </p:tgtEl>
                                        <p:attrNameLst>
                                          <p:attrName>style.color</p:attrName>
                                        </p:attrNameLst>
                                      </p:cBhvr>
                                      <p:to>
                                        <a:schemeClr val="accent2"/>
                                      </p:to>
                                    </p:animClr>
                                    <p:animClr clrSpc="rgb" dir="cw">
                                      <p:cBhvr>
                                        <p:cTn id="10" dur="500" fill="hold"/>
                                        <p:tgtEl>
                                          <p:spTgt spid="3"/>
                                        </p:tgtEl>
                                        <p:attrNameLst>
                                          <p:attrName>fillcolor</p:attrName>
                                        </p:attrNameLst>
                                      </p:cBhvr>
                                      <p:to>
                                        <a:schemeClr val="accent2"/>
                                      </p:to>
                                    </p:animClr>
                                    <p:set>
                                      <p:cBhvr>
                                        <p:cTn id="11" dur="500" fill="hold"/>
                                        <p:tgtEl>
                                          <p:spTgt spid="3"/>
                                        </p:tgtEl>
                                        <p:attrNameLst>
                                          <p:attrName>fill.type</p:attrName>
                                        </p:attrNameLst>
                                      </p:cBhvr>
                                      <p:to>
                                        <p:strVal val="solid"/>
                                      </p:to>
                                    </p:set>
                                    <p:set>
                                      <p:cBhvr>
                                        <p:cTn id="12" dur="500" fill="hold"/>
                                        <p:tgtEl>
                                          <p:spTgt spid="3"/>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75"/>
                                        </p:tgtEl>
                                        <p:attrNameLst>
                                          <p:attrName>style.color</p:attrName>
                                        </p:attrNameLst>
                                      </p:cBhvr>
                                      <p:to>
                                        <a:schemeClr val="accent2"/>
                                      </p:to>
                                    </p:animClr>
                                    <p:animClr clrSpc="rgb" dir="cw">
                                      <p:cBhvr>
                                        <p:cTn id="15" dur="500" fill="hold"/>
                                        <p:tgtEl>
                                          <p:spTgt spid="75"/>
                                        </p:tgtEl>
                                        <p:attrNameLst>
                                          <p:attrName>fillcolor</p:attrName>
                                        </p:attrNameLst>
                                      </p:cBhvr>
                                      <p:to>
                                        <a:schemeClr val="accent2"/>
                                      </p:to>
                                    </p:animClr>
                                    <p:set>
                                      <p:cBhvr>
                                        <p:cTn id="16" dur="500" fill="hold"/>
                                        <p:tgtEl>
                                          <p:spTgt spid="75"/>
                                        </p:tgtEl>
                                        <p:attrNameLst>
                                          <p:attrName>fill.type</p:attrName>
                                        </p:attrNameLst>
                                      </p:cBhvr>
                                      <p:to>
                                        <p:strVal val="solid"/>
                                      </p:to>
                                    </p:set>
                                    <p:set>
                                      <p:cBhvr>
                                        <p:cTn id="17" dur="500" fill="hold"/>
                                        <p:tgtEl>
                                          <p:spTgt spid="75"/>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79"/>
                                        </p:tgtEl>
                                        <p:attrNameLst>
                                          <p:attrName>style.color</p:attrName>
                                        </p:attrNameLst>
                                      </p:cBhvr>
                                      <p:to>
                                        <a:schemeClr val="accent2"/>
                                      </p:to>
                                    </p:animClr>
                                    <p:animClr clrSpc="rgb" dir="cw">
                                      <p:cBhvr>
                                        <p:cTn id="20" dur="500" fill="hold"/>
                                        <p:tgtEl>
                                          <p:spTgt spid="79"/>
                                        </p:tgtEl>
                                        <p:attrNameLst>
                                          <p:attrName>fillcolor</p:attrName>
                                        </p:attrNameLst>
                                      </p:cBhvr>
                                      <p:to>
                                        <a:schemeClr val="accent2"/>
                                      </p:to>
                                    </p:animClr>
                                    <p:set>
                                      <p:cBhvr>
                                        <p:cTn id="21" dur="500" fill="hold"/>
                                        <p:tgtEl>
                                          <p:spTgt spid="79"/>
                                        </p:tgtEl>
                                        <p:attrNameLst>
                                          <p:attrName>fill.type</p:attrName>
                                        </p:attrNameLst>
                                      </p:cBhvr>
                                      <p:to>
                                        <p:strVal val="solid"/>
                                      </p:to>
                                    </p:set>
                                    <p:set>
                                      <p:cBhvr>
                                        <p:cTn id="22" dur="500" fill="hold"/>
                                        <p:tgtEl>
                                          <p:spTgt spid="79"/>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80"/>
                                        </p:tgtEl>
                                        <p:attrNameLst>
                                          <p:attrName>style.color</p:attrName>
                                        </p:attrNameLst>
                                      </p:cBhvr>
                                      <p:to>
                                        <a:schemeClr val="accent2"/>
                                      </p:to>
                                    </p:animClr>
                                    <p:animClr clrSpc="rgb" dir="cw">
                                      <p:cBhvr>
                                        <p:cTn id="25" dur="500" fill="hold"/>
                                        <p:tgtEl>
                                          <p:spTgt spid="80"/>
                                        </p:tgtEl>
                                        <p:attrNameLst>
                                          <p:attrName>fillcolor</p:attrName>
                                        </p:attrNameLst>
                                      </p:cBhvr>
                                      <p:to>
                                        <a:schemeClr val="accent2"/>
                                      </p:to>
                                    </p:animClr>
                                    <p:set>
                                      <p:cBhvr>
                                        <p:cTn id="26" dur="500" fill="hold"/>
                                        <p:tgtEl>
                                          <p:spTgt spid="80"/>
                                        </p:tgtEl>
                                        <p:attrNameLst>
                                          <p:attrName>fill.type</p:attrName>
                                        </p:attrNameLst>
                                      </p:cBhvr>
                                      <p:to>
                                        <p:strVal val="solid"/>
                                      </p:to>
                                    </p:set>
                                    <p:set>
                                      <p:cBhvr>
                                        <p:cTn id="27" dur="500" fill="hold"/>
                                        <p:tgtEl>
                                          <p:spTgt spid="80"/>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81"/>
                                        </p:tgtEl>
                                        <p:attrNameLst>
                                          <p:attrName>style.color</p:attrName>
                                        </p:attrNameLst>
                                      </p:cBhvr>
                                      <p:to>
                                        <a:schemeClr val="accent2"/>
                                      </p:to>
                                    </p:animClr>
                                    <p:animClr clrSpc="rgb" dir="cw">
                                      <p:cBhvr>
                                        <p:cTn id="30" dur="500" fill="hold"/>
                                        <p:tgtEl>
                                          <p:spTgt spid="81"/>
                                        </p:tgtEl>
                                        <p:attrNameLst>
                                          <p:attrName>fillcolor</p:attrName>
                                        </p:attrNameLst>
                                      </p:cBhvr>
                                      <p:to>
                                        <a:schemeClr val="accent2"/>
                                      </p:to>
                                    </p:animClr>
                                    <p:set>
                                      <p:cBhvr>
                                        <p:cTn id="31" dur="500" fill="hold"/>
                                        <p:tgtEl>
                                          <p:spTgt spid="81"/>
                                        </p:tgtEl>
                                        <p:attrNameLst>
                                          <p:attrName>fill.type</p:attrName>
                                        </p:attrNameLst>
                                      </p:cBhvr>
                                      <p:to>
                                        <p:strVal val="solid"/>
                                      </p:to>
                                    </p:set>
                                    <p:set>
                                      <p:cBhvr>
                                        <p:cTn id="32" dur="500" fill="hold"/>
                                        <p:tgtEl>
                                          <p:spTgt spid="81"/>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82"/>
                                        </p:tgtEl>
                                        <p:attrNameLst>
                                          <p:attrName>style.color</p:attrName>
                                        </p:attrNameLst>
                                      </p:cBhvr>
                                      <p:to>
                                        <a:schemeClr val="accent2"/>
                                      </p:to>
                                    </p:animClr>
                                    <p:animClr clrSpc="rgb" dir="cw">
                                      <p:cBhvr>
                                        <p:cTn id="35" dur="500" fill="hold"/>
                                        <p:tgtEl>
                                          <p:spTgt spid="82"/>
                                        </p:tgtEl>
                                        <p:attrNameLst>
                                          <p:attrName>fillcolor</p:attrName>
                                        </p:attrNameLst>
                                      </p:cBhvr>
                                      <p:to>
                                        <a:schemeClr val="accent2"/>
                                      </p:to>
                                    </p:animClr>
                                    <p:set>
                                      <p:cBhvr>
                                        <p:cTn id="36" dur="500" fill="hold"/>
                                        <p:tgtEl>
                                          <p:spTgt spid="82"/>
                                        </p:tgtEl>
                                        <p:attrNameLst>
                                          <p:attrName>fill.type</p:attrName>
                                        </p:attrNameLst>
                                      </p:cBhvr>
                                      <p:to>
                                        <p:strVal val="solid"/>
                                      </p:to>
                                    </p:set>
                                    <p:set>
                                      <p:cBhvr>
                                        <p:cTn id="37" dur="500" fill="hold"/>
                                        <p:tgtEl>
                                          <p:spTgt spid="82"/>
                                        </p:tgtEl>
                                        <p:attrNameLst>
                                          <p:attrName>fill.on</p:attrName>
                                        </p:attrNameLst>
                                      </p:cBhvr>
                                      <p:to>
                                        <p:strVal val="true"/>
                                      </p:to>
                                    </p:set>
                                  </p:childTnLst>
                                </p:cTn>
                              </p:par>
                              <p:par>
                                <p:cTn id="38" presetID="19" presetClass="emph" presetSubtype="0" fill="hold" grpId="0" nodeType="withEffect">
                                  <p:stCondLst>
                                    <p:cond delay="0"/>
                                  </p:stCondLst>
                                  <p:childTnLst>
                                    <p:animClr clrSpc="rgb" dir="cw">
                                      <p:cBhvr override="childStyle">
                                        <p:cTn id="39" dur="500" fill="hold"/>
                                        <p:tgtEl>
                                          <p:spTgt spid="83"/>
                                        </p:tgtEl>
                                        <p:attrNameLst>
                                          <p:attrName>style.color</p:attrName>
                                        </p:attrNameLst>
                                      </p:cBhvr>
                                      <p:to>
                                        <a:schemeClr val="accent2"/>
                                      </p:to>
                                    </p:animClr>
                                    <p:animClr clrSpc="rgb" dir="cw">
                                      <p:cBhvr>
                                        <p:cTn id="40" dur="500" fill="hold"/>
                                        <p:tgtEl>
                                          <p:spTgt spid="83"/>
                                        </p:tgtEl>
                                        <p:attrNameLst>
                                          <p:attrName>fillcolor</p:attrName>
                                        </p:attrNameLst>
                                      </p:cBhvr>
                                      <p:to>
                                        <a:schemeClr val="accent2"/>
                                      </p:to>
                                    </p:animClr>
                                    <p:set>
                                      <p:cBhvr>
                                        <p:cTn id="41" dur="500" fill="hold"/>
                                        <p:tgtEl>
                                          <p:spTgt spid="83"/>
                                        </p:tgtEl>
                                        <p:attrNameLst>
                                          <p:attrName>fill.type</p:attrName>
                                        </p:attrNameLst>
                                      </p:cBhvr>
                                      <p:to>
                                        <p:strVal val="solid"/>
                                      </p:to>
                                    </p:set>
                                    <p:set>
                                      <p:cBhvr>
                                        <p:cTn id="42" dur="500" fill="hold"/>
                                        <p:tgtEl>
                                          <p:spTgt spid="83"/>
                                        </p:tgtEl>
                                        <p:attrNameLst>
                                          <p:attrName>fill.on</p:attrName>
                                        </p:attrNameLst>
                                      </p:cBhvr>
                                      <p:to>
                                        <p:strVal val="true"/>
                                      </p:to>
                                    </p:set>
                                  </p:childTnLst>
                                </p:cTn>
                              </p:par>
                              <p:par>
                                <p:cTn id="43" presetID="19" presetClass="emph" presetSubtype="0" fill="hold" grpId="0" nodeType="withEffect">
                                  <p:stCondLst>
                                    <p:cond delay="0"/>
                                  </p:stCondLst>
                                  <p:childTnLst>
                                    <p:animClr clrSpc="rgb" dir="cw">
                                      <p:cBhvr override="childStyle">
                                        <p:cTn id="44" dur="500" fill="hold"/>
                                        <p:tgtEl>
                                          <p:spTgt spid="84"/>
                                        </p:tgtEl>
                                        <p:attrNameLst>
                                          <p:attrName>style.color</p:attrName>
                                        </p:attrNameLst>
                                      </p:cBhvr>
                                      <p:to>
                                        <a:schemeClr val="accent2"/>
                                      </p:to>
                                    </p:animClr>
                                    <p:animClr clrSpc="rgb" dir="cw">
                                      <p:cBhvr>
                                        <p:cTn id="45" dur="500" fill="hold"/>
                                        <p:tgtEl>
                                          <p:spTgt spid="84"/>
                                        </p:tgtEl>
                                        <p:attrNameLst>
                                          <p:attrName>fillcolor</p:attrName>
                                        </p:attrNameLst>
                                      </p:cBhvr>
                                      <p:to>
                                        <a:schemeClr val="accent2"/>
                                      </p:to>
                                    </p:animClr>
                                    <p:set>
                                      <p:cBhvr>
                                        <p:cTn id="46" dur="500" fill="hold"/>
                                        <p:tgtEl>
                                          <p:spTgt spid="84"/>
                                        </p:tgtEl>
                                        <p:attrNameLst>
                                          <p:attrName>fill.type</p:attrName>
                                        </p:attrNameLst>
                                      </p:cBhvr>
                                      <p:to>
                                        <p:strVal val="solid"/>
                                      </p:to>
                                    </p:set>
                                    <p:set>
                                      <p:cBhvr>
                                        <p:cTn id="47" dur="500" fill="hold"/>
                                        <p:tgtEl>
                                          <p:spTgt spid="84"/>
                                        </p:tgtEl>
                                        <p:attrNameLst>
                                          <p:attrName>fill.on</p:attrName>
                                        </p:attrNameLst>
                                      </p:cBhvr>
                                      <p:to>
                                        <p:strVal val="true"/>
                                      </p:to>
                                    </p:set>
                                  </p:childTnLst>
                                </p:cTn>
                              </p:par>
                            </p:childTnLst>
                          </p:cTn>
                        </p:par>
                      </p:childTnLst>
                    </p:cTn>
                  </p:par>
                  <p:par>
                    <p:cTn id="48" fill="hold">
                      <p:stCondLst>
                        <p:cond delay="indefinite"/>
                      </p:stCondLst>
                      <p:childTnLst>
                        <p:par>
                          <p:cTn id="49" fill="hold">
                            <p:stCondLst>
                              <p:cond delay="0"/>
                            </p:stCondLst>
                            <p:childTnLst>
                              <p:par>
                                <p:cTn id="50" presetID="6" presetClass="exit" presetSubtype="32" fill="hold" grpId="1" nodeType="clickEffect">
                                  <p:stCondLst>
                                    <p:cond delay="0"/>
                                  </p:stCondLst>
                                  <p:childTnLst>
                                    <p:animEffect transition="out" filter="circle(out)">
                                      <p:cBhvr>
                                        <p:cTn id="51" dur="2000"/>
                                        <p:tgtEl>
                                          <p:spTgt spid="3"/>
                                        </p:tgtEl>
                                      </p:cBhvr>
                                    </p:animEffect>
                                    <p:set>
                                      <p:cBhvr>
                                        <p:cTn id="52" dur="1" fill="hold">
                                          <p:stCondLst>
                                            <p:cond delay="1999"/>
                                          </p:stCondLst>
                                        </p:cTn>
                                        <p:tgtEl>
                                          <p:spTgt spid="3"/>
                                        </p:tgtEl>
                                        <p:attrNameLst>
                                          <p:attrName>style.visibility</p:attrName>
                                        </p:attrNameLst>
                                      </p:cBhvr>
                                      <p:to>
                                        <p:strVal val="hidden"/>
                                      </p:to>
                                    </p:set>
                                  </p:childTnLst>
                                </p:cTn>
                              </p:par>
                              <p:par>
                                <p:cTn id="53" presetID="6" presetClass="exit" presetSubtype="32" fill="hold" grpId="1" nodeType="withEffect">
                                  <p:stCondLst>
                                    <p:cond delay="0"/>
                                  </p:stCondLst>
                                  <p:childTnLst>
                                    <p:animEffect transition="out" filter="circle(out)">
                                      <p:cBhvr>
                                        <p:cTn id="54" dur="2000"/>
                                        <p:tgtEl>
                                          <p:spTgt spid="75"/>
                                        </p:tgtEl>
                                      </p:cBhvr>
                                    </p:animEffect>
                                    <p:set>
                                      <p:cBhvr>
                                        <p:cTn id="55" dur="1" fill="hold">
                                          <p:stCondLst>
                                            <p:cond delay="1999"/>
                                          </p:stCondLst>
                                        </p:cTn>
                                        <p:tgtEl>
                                          <p:spTgt spid="75"/>
                                        </p:tgtEl>
                                        <p:attrNameLst>
                                          <p:attrName>style.visibility</p:attrName>
                                        </p:attrNameLst>
                                      </p:cBhvr>
                                      <p:to>
                                        <p:strVal val="hidden"/>
                                      </p:to>
                                    </p:set>
                                  </p:childTnLst>
                                </p:cTn>
                              </p:par>
                              <p:par>
                                <p:cTn id="56" presetID="6" presetClass="exit" presetSubtype="32" fill="hold" grpId="1" nodeType="withEffect">
                                  <p:stCondLst>
                                    <p:cond delay="0"/>
                                  </p:stCondLst>
                                  <p:childTnLst>
                                    <p:animEffect transition="out" filter="circle(out)">
                                      <p:cBhvr>
                                        <p:cTn id="57" dur="2000"/>
                                        <p:tgtEl>
                                          <p:spTgt spid="79"/>
                                        </p:tgtEl>
                                      </p:cBhvr>
                                    </p:animEffect>
                                    <p:set>
                                      <p:cBhvr>
                                        <p:cTn id="58" dur="1" fill="hold">
                                          <p:stCondLst>
                                            <p:cond delay="1999"/>
                                          </p:stCondLst>
                                        </p:cTn>
                                        <p:tgtEl>
                                          <p:spTgt spid="79"/>
                                        </p:tgtEl>
                                        <p:attrNameLst>
                                          <p:attrName>style.visibility</p:attrName>
                                        </p:attrNameLst>
                                      </p:cBhvr>
                                      <p:to>
                                        <p:strVal val="hidden"/>
                                      </p:to>
                                    </p:set>
                                  </p:childTnLst>
                                </p:cTn>
                              </p:par>
                              <p:par>
                                <p:cTn id="59" presetID="6" presetClass="exit" presetSubtype="32" fill="hold" grpId="1" nodeType="withEffect">
                                  <p:stCondLst>
                                    <p:cond delay="0"/>
                                  </p:stCondLst>
                                  <p:childTnLst>
                                    <p:animEffect transition="out" filter="circle(out)">
                                      <p:cBhvr>
                                        <p:cTn id="60" dur="2000"/>
                                        <p:tgtEl>
                                          <p:spTgt spid="80"/>
                                        </p:tgtEl>
                                      </p:cBhvr>
                                    </p:animEffect>
                                    <p:set>
                                      <p:cBhvr>
                                        <p:cTn id="61" dur="1" fill="hold">
                                          <p:stCondLst>
                                            <p:cond delay="1999"/>
                                          </p:stCondLst>
                                        </p:cTn>
                                        <p:tgtEl>
                                          <p:spTgt spid="80"/>
                                        </p:tgtEl>
                                        <p:attrNameLst>
                                          <p:attrName>style.visibility</p:attrName>
                                        </p:attrNameLst>
                                      </p:cBhvr>
                                      <p:to>
                                        <p:strVal val="hidden"/>
                                      </p:to>
                                    </p:set>
                                  </p:childTnLst>
                                </p:cTn>
                              </p:par>
                              <p:par>
                                <p:cTn id="62" presetID="6" presetClass="exit" presetSubtype="32" fill="hold" grpId="1" nodeType="withEffect">
                                  <p:stCondLst>
                                    <p:cond delay="0"/>
                                  </p:stCondLst>
                                  <p:childTnLst>
                                    <p:animEffect transition="out" filter="circle(out)">
                                      <p:cBhvr>
                                        <p:cTn id="63" dur="2000"/>
                                        <p:tgtEl>
                                          <p:spTgt spid="81"/>
                                        </p:tgtEl>
                                      </p:cBhvr>
                                    </p:animEffect>
                                    <p:set>
                                      <p:cBhvr>
                                        <p:cTn id="64" dur="1" fill="hold">
                                          <p:stCondLst>
                                            <p:cond delay="1999"/>
                                          </p:stCondLst>
                                        </p:cTn>
                                        <p:tgtEl>
                                          <p:spTgt spid="81"/>
                                        </p:tgtEl>
                                        <p:attrNameLst>
                                          <p:attrName>style.visibility</p:attrName>
                                        </p:attrNameLst>
                                      </p:cBhvr>
                                      <p:to>
                                        <p:strVal val="hidden"/>
                                      </p:to>
                                    </p:set>
                                  </p:childTnLst>
                                </p:cTn>
                              </p:par>
                              <p:par>
                                <p:cTn id="65" presetID="6" presetClass="exit" presetSubtype="32" fill="hold" grpId="1" nodeType="withEffect">
                                  <p:stCondLst>
                                    <p:cond delay="0"/>
                                  </p:stCondLst>
                                  <p:childTnLst>
                                    <p:animEffect transition="out" filter="circle(out)">
                                      <p:cBhvr>
                                        <p:cTn id="66" dur="2000"/>
                                        <p:tgtEl>
                                          <p:spTgt spid="82"/>
                                        </p:tgtEl>
                                      </p:cBhvr>
                                    </p:animEffect>
                                    <p:set>
                                      <p:cBhvr>
                                        <p:cTn id="67" dur="1" fill="hold">
                                          <p:stCondLst>
                                            <p:cond delay="1999"/>
                                          </p:stCondLst>
                                        </p:cTn>
                                        <p:tgtEl>
                                          <p:spTgt spid="82"/>
                                        </p:tgtEl>
                                        <p:attrNameLst>
                                          <p:attrName>style.visibility</p:attrName>
                                        </p:attrNameLst>
                                      </p:cBhvr>
                                      <p:to>
                                        <p:strVal val="hidden"/>
                                      </p:to>
                                    </p:set>
                                  </p:childTnLst>
                                </p:cTn>
                              </p:par>
                              <p:par>
                                <p:cTn id="68" presetID="6" presetClass="exit" presetSubtype="32" fill="hold" grpId="1" nodeType="withEffect">
                                  <p:stCondLst>
                                    <p:cond delay="0"/>
                                  </p:stCondLst>
                                  <p:childTnLst>
                                    <p:animEffect transition="out" filter="circle(out)">
                                      <p:cBhvr>
                                        <p:cTn id="69" dur="2000"/>
                                        <p:tgtEl>
                                          <p:spTgt spid="83"/>
                                        </p:tgtEl>
                                      </p:cBhvr>
                                    </p:animEffect>
                                    <p:set>
                                      <p:cBhvr>
                                        <p:cTn id="70" dur="1" fill="hold">
                                          <p:stCondLst>
                                            <p:cond delay="1999"/>
                                          </p:stCondLst>
                                        </p:cTn>
                                        <p:tgtEl>
                                          <p:spTgt spid="83"/>
                                        </p:tgtEl>
                                        <p:attrNameLst>
                                          <p:attrName>style.visibility</p:attrName>
                                        </p:attrNameLst>
                                      </p:cBhvr>
                                      <p:to>
                                        <p:strVal val="hidden"/>
                                      </p:to>
                                    </p:set>
                                  </p:childTnLst>
                                </p:cTn>
                              </p:par>
                              <p:par>
                                <p:cTn id="71" presetID="6" presetClass="exit" presetSubtype="32" fill="hold" grpId="1" nodeType="withEffect">
                                  <p:stCondLst>
                                    <p:cond delay="0"/>
                                  </p:stCondLst>
                                  <p:childTnLst>
                                    <p:animEffect transition="out" filter="circle(out)">
                                      <p:cBhvr>
                                        <p:cTn id="72" dur="2000"/>
                                        <p:tgtEl>
                                          <p:spTgt spid="84"/>
                                        </p:tgtEl>
                                      </p:cBhvr>
                                    </p:animEffect>
                                    <p:set>
                                      <p:cBhvr>
                                        <p:cTn id="73" dur="1" fill="hold">
                                          <p:stCondLst>
                                            <p:cond delay="1999"/>
                                          </p:stCondLst>
                                        </p:cTn>
                                        <p:tgtEl>
                                          <p:spTgt spid="84"/>
                                        </p:tgtEl>
                                        <p:attrNameLst>
                                          <p:attrName>style.visibility</p:attrName>
                                        </p:attrNameLst>
                                      </p:cBhvr>
                                      <p:to>
                                        <p:strVal val="hidden"/>
                                      </p:to>
                                    </p:set>
                                  </p:childTnLst>
                                </p:cTn>
                              </p:par>
                              <p:par>
                                <p:cTn id="74" presetID="6" presetClass="exit" presetSubtype="32" fill="hold" grpId="1" nodeType="withEffect">
                                  <p:stCondLst>
                                    <p:cond delay="0"/>
                                  </p:stCondLst>
                                  <p:childTnLst>
                                    <p:animEffect transition="out" filter="circle(out)">
                                      <p:cBhvr>
                                        <p:cTn id="75" dur="2000"/>
                                        <p:tgtEl>
                                          <p:spTgt spid="4"/>
                                        </p:tgtEl>
                                      </p:cBhvr>
                                    </p:animEffect>
                                    <p:set>
                                      <p:cBhvr>
                                        <p:cTn id="76" dur="1" fill="hold">
                                          <p:stCondLst>
                                            <p:cond delay="19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6" presetClass="entr" presetSubtype="16" fill="hold" grpId="0" nodeType="clickEffect">
                                  <p:stCondLst>
                                    <p:cond delay="0"/>
                                  </p:stCondLst>
                                  <p:childTnLst>
                                    <p:set>
                                      <p:cBhvr>
                                        <p:cTn id="81" dur="1" fill="hold">
                                          <p:stCondLst>
                                            <p:cond delay="0"/>
                                          </p:stCondLst>
                                        </p:cTn>
                                        <p:tgtEl>
                                          <p:spTgt spid="126"/>
                                        </p:tgtEl>
                                        <p:attrNameLst>
                                          <p:attrName>style.visibility</p:attrName>
                                        </p:attrNameLst>
                                      </p:cBhvr>
                                      <p:to>
                                        <p:strVal val="visible"/>
                                      </p:to>
                                    </p:set>
                                    <p:animEffect transition="in" filter="circle(in)">
                                      <p:cBhvr>
                                        <p:cTn id="82" dur="2000"/>
                                        <p:tgtEl>
                                          <p:spTgt spid="126"/>
                                        </p:tgtEl>
                                      </p:cBhvr>
                                    </p:animEffect>
                                  </p:childTnLst>
                                </p:cTn>
                              </p:par>
                              <p:par>
                                <p:cTn id="83" presetID="19" presetClass="emph" presetSubtype="0" fill="hold" grpId="0" nodeType="withEffect">
                                  <p:stCondLst>
                                    <p:cond delay="0"/>
                                  </p:stCondLst>
                                  <p:childTnLst>
                                    <p:animClr clrSpc="rgb" dir="cw">
                                      <p:cBhvr override="childStyle">
                                        <p:cTn id="84" dur="500" fill="hold"/>
                                        <p:tgtEl>
                                          <p:spTgt spid="85"/>
                                        </p:tgtEl>
                                        <p:attrNameLst>
                                          <p:attrName>style.color</p:attrName>
                                        </p:attrNameLst>
                                      </p:cBhvr>
                                      <p:to>
                                        <a:schemeClr val="accent2"/>
                                      </p:to>
                                    </p:animClr>
                                    <p:animClr clrSpc="rgb" dir="cw">
                                      <p:cBhvr>
                                        <p:cTn id="85" dur="500" fill="hold"/>
                                        <p:tgtEl>
                                          <p:spTgt spid="85"/>
                                        </p:tgtEl>
                                        <p:attrNameLst>
                                          <p:attrName>fillcolor</p:attrName>
                                        </p:attrNameLst>
                                      </p:cBhvr>
                                      <p:to>
                                        <a:schemeClr val="accent2"/>
                                      </p:to>
                                    </p:animClr>
                                    <p:set>
                                      <p:cBhvr>
                                        <p:cTn id="86" dur="500" fill="hold"/>
                                        <p:tgtEl>
                                          <p:spTgt spid="85"/>
                                        </p:tgtEl>
                                        <p:attrNameLst>
                                          <p:attrName>fill.type</p:attrName>
                                        </p:attrNameLst>
                                      </p:cBhvr>
                                      <p:to>
                                        <p:strVal val="solid"/>
                                      </p:to>
                                    </p:set>
                                    <p:set>
                                      <p:cBhvr>
                                        <p:cTn id="87" dur="500" fill="hold"/>
                                        <p:tgtEl>
                                          <p:spTgt spid="85"/>
                                        </p:tgtEl>
                                        <p:attrNameLst>
                                          <p:attrName>fill.on</p:attrName>
                                        </p:attrNameLst>
                                      </p:cBhvr>
                                      <p:to>
                                        <p:strVal val="true"/>
                                      </p:to>
                                    </p:set>
                                  </p:childTnLst>
                                </p:cTn>
                              </p:par>
                              <p:par>
                                <p:cTn id="88" presetID="19" presetClass="emph" presetSubtype="0" fill="hold" grpId="0" nodeType="withEffect">
                                  <p:stCondLst>
                                    <p:cond delay="0"/>
                                  </p:stCondLst>
                                  <p:childTnLst>
                                    <p:animClr clrSpc="rgb" dir="cw">
                                      <p:cBhvr override="childStyle">
                                        <p:cTn id="89" dur="500" fill="hold"/>
                                        <p:tgtEl>
                                          <p:spTgt spid="86"/>
                                        </p:tgtEl>
                                        <p:attrNameLst>
                                          <p:attrName>style.color</p:attrName>
                                        </p:attrNameLst>
                                      </p:cBhvr>
                                      <p:to>
                                        <a:schemeClr val="accent2"/>
                                      </p:to>
                                    </p:animClr>
                                    <p:animClr clrSpc="rgb" dir="cw">
                                      <p:cBhvr>
                                        <p:cTn id="90" dur="500" fill="hold"/>
                                        <p:tgtEl>
                                          <p:spTgt spid="86"/>
                                        </p:tgtEl>
                                        <p:attrNameLst>
                                          <p:attrName>fillcolor</p:attrName>
                                        </p:attrNameLst>
                                      </p:cBhvr>
                                      <p:to>
                                        <a:schemeClr val="accent2"/>
                                      </p:to>
                                    </p:animClr>
                                    <p:set>
                                      <p:cBhvr>
                                        <p:cTn id="91" dur="500" fill="hold"/>
                                        <p:tgtEl>
                                          <p:spTgt spid="86"/>
                                        </p:tgtEl>
                                        <p:attrNameLst>
                                          <p:attrName>fill.type</p:attrName>
                                        </p:attrNameLst>
                                      </p:cBhvr>
                                      <p:to>
                                        <p:strVal val="solid"/>
                                      </p:to>
                                    </p:set>
                                    <p:set>
                                      <p:cBhvr>
                                        <p:cTn id="92" dur="500" fill="hold"/>
                                        <p:tgtEl>
                                          <p:spTgt spid="86"/>
                                        </p:tgtEl>
                                        <p:attrNameLst>
                                          <p:attrName>fill.on</p:attrName>
                                        </p:attrNameLst>
                                      </p:cBhvr>
                                      <p:to>
                                        <p:strVal val="true"/>
                                      </p:to>
                                    </p:set>
                                  </p:childTnLst>
                                </p:cTn>
                              </p:par>
                              <p:par>
                                <p:cTn id="93" presetID="19" presetClass="emph" presetSubtype="0" fill="hold" grpId="0" nodeType="withEffect">
                                  <p:stCondLst>
                                    <p:cond delay="0"/>
                                  </p:stCondLst>
                                  <p:childTnLst>
                                    <p:animClr clrSpc="rgb" dir="cw">
                                      <p:cBhvr override="childStyle">
                                        <p:cTn id="94" dur="500" fill="hold"/>
                                        <p:tgtEl>
                                          <p:spTgt spid="87"/>
                                        </p:tgtEl>
                                        <p:attrNameLst>
                                          <p:attrName>style.color</p:attrName>
                                        </p:attrNameLst>
                                      </p:cBhvr>
                                      <p:to>
                                        <a:schemeClr val="accent2"/>
                                      </p:to>
                                    </p:animClr>
                                    <p:animClr clrSpc="rgb" dir="cw">
                                      <p:cBhvr>
                                        <p:cTn id="95" dur="500" fill="hold"/>
                                        <p:tgtEl>
                                          <p:spTgt spid="87"/>
                                        </p:tgtEl>
                                        <p:attrNameLst>
                                          <p:attrName>fillcolor</p:attrName>
                                        </p:attrNameLst>
                                      </p:cBhvr>
                                      <p:to>
                                        <a:schemeClr val="accent2"/>
                                      </p:to>
                                    </p:animClr>
                                    <p:set>
                                      <p:cBhvr>
                                        <p:cTn id="96" dur="500" fill="hold"/>
                                        <p:tgtEl>
                                          <p:spTgt spid="87"/>
                                        </p:tgtEl>
                                        <p:attrNameLst>
                                          <p:attrName>fill.type</p:attrName>
                                        </p:attrNameLst>
                                      </p:cBhvr>
                                      <p:to>
                                        <p:strVal val="solid"/>
                                      </p:to>
                                    </p:set>
                                    <p:set>
                                      <p:cBhvr>
                                        <p:cTn id="97" dur="500" fill="hold"/>
                                        <p:tgtEl>
                                          <p:spTgt spid="87"/>
                                        </p:tgtEl>
                                        <p:attrNameLst>
                                          <p:attrName>fill.on</p:attrName>
                                        </p:attrNameLst>
                                      </p:cBhvr>
                                      <p:to>
                                        <p:strVal val="true"/>
                                      </p:to>
                                    </p:set>
                                  </p:childTnLst>
                                </p:cTn>
                              </p:par>
                              <p:par>
                                <p:cTn id="98" presetID="19" presetClass="emph" presetSubtype="0" fill="hold" grpId="0" nodeType="withEffect">
                                  <p:stCondLst>
                                    <p:cond delay="0"/>
                                  </p:stCondLst>
                                  <p:childTnLst>
                                    <p:animClr clrSpc="rgb" dir="cw">
                                      <p:cBhvr override="childStyle">
                                        <p:cTn id="99" dur="500" fill="hold"/>
                                        <p:tgtEl>
                                          <p:spTgt spid="88"/>
                                        </p:tgtEl>
                                        <p:attrNameLst>
                                          <p:attrName>style.color</p:attrName>
                                        </p:attrNameLst>
                                      </p:cBhvr>
                                      <p:to>
                                        <a:schemeClr val="accent2"/>
                                      </p:to>
                                    </p:animClr>
                                    <p:animClr clrSpc="rgb" dir="cw">
                                      <p:cBhvr>
                                        <p:cTn id="100" dur="500" fill="hold"/>
                                        <p:tgtEl>
                                          <p:spTgt spid="88"/>
                                        </p:tgtEl>
                                        <p:attrNameLst>
                                          <p:attrName>fillcolor</p:attrName>
                                        </p:attrNameLst>
                                      </p:cBhvr>
                                      <p:to>
                                        <a:schemeClr val="accent2"/>
                                      </p:to>
                                    </p:animClr>
                                    <p:set>
                                      <p:cBhvr>
                                        <p:cTn id="101" dur="500" fill="hold"/>
                                        <p:tgtEl>
                                          <p:spTgt spid="88"/>
                                        </p:tgtEl>
                                        <p:attrNameLst>
                                          <p:attrName>fill.type</p:attrName>
                                        </p:attrNameLst>
                                      </p:cBhvr>
                                      <p:to>
                                        <p:strVal val="solid"/>
                                      </p:to>
                                    </p:set>
                                    <p:set>
                                      <p:cBhvr>
                                        <p:cTn id="102" dur="500" fill="hold"/>
                                        <p:tgtEl>
                                          <p:spTgt spid="88"/>
                                        </p:tgtEl>
                                        <p:attrNameLst>
                                          <p:attrName>fill.on</p:attrName>
                                        </p:attrNameLst>
                                      </p:cBhvr>
                                      <p:to>
                                        <p:strVal val="true"/>
                                      </p:to>
                                    </p:set>
                                  </p:childTnLst>
                                </p:cTn>
                              </p:par>
                              <p:par>
                                <p:cTn id="103" presetID="19" presetClass="emph" presetSubtype="0" fill="hold" grpId="0" nodeType="withEffect">
                                  <p:stCondLst>
                                    <p:cond delay="0"/>
                                  </p:stCondLst>
                                  <p:childTnLst>
                                    <p:animClr clrSpc="rgb" dir="cw">
                                      <p:cBhvr override="childStyle">
                                        <p:cTn id="104" dur="500" fill="hold"/>
                                        <p:tgtEl>
                                          <p:spTgt spid="89"/>
                                        </p:tgtEl>
                                        <p:attrNameLst>
                                          <p:attrName>style.color</p:attrName>
                                        </p:attrNameLst>
                                      </p:cBhvr>
                                      <p:to>
                                        <a:schemeClr val="accent2"/>
                                      </p:to>
                                    </p:animClr>
                                    <p:animClr clrSpc="rgb" dir="cw">
                                      <p:cBhvr>
                                        <p:cTn id="105" dur="500" fill="hold"/>
                                        <p:tgtEl>
                                          <p:spTgt spid="89"/>
                                        </p:tgtEl>
                                        <p:attrNameLst>
                                          <p:attrName>fillcolor</p:attrName>
                                        </p:attrNameLst>
                                      </p:cBhvr>
                                      <p:to>
                                        <a:schemeClr val="accent2"/>
                                      </p:to>
                                    </p:animClr>
                                    <p:set>
                                      <p:cBhvr>
                                        <p:cTn id="106" dur="500" fill="hold"/>
                                        <p:tgtEl>
                                          <p:spTgt spid="89"/>
                                        </p:tgtEl>
                                        <p:attrNameLst>
                                          <p:attrName>fill.type</p:attrName>
                                        </p:attrNameLst>
                                      </p:cBhvr>
                                      <p:to>
                                        <p:strVal val="solid"/>
                                      </p:to>
                                    </p:set>
                                    <p:set>
                                      <p:cBhvr>
                                        <p:cTn id="107" dur="500" fill="hold"/>
                                        <p:tgtEl>
                                          <p:spTgt spid="89"/>
                                        </p:tgtEl>
                                        <p:attrNameLst>
                                          <p:attrName>fill.on</p:attrName>
                                        </p:attrNameLst>
                                      </p:cBhvr>
                                      <p:to>
                                        <p:strVal val="true"/>
                                      </p:to>
                                    </p:set>
                                  </p:childTnLst>
                                </p:cTn>
                              </p:par>
                              <p:par>
                                <p:cTn id="108" presetID="19" presetClass="emph" presetSubtype="0" fill="hold" grpId="0" nodeType="withEffect">
                                  <p:stCondLst>
                                    <p:cond delay="0"/>
                                  </p:stCondLst>
                                  <p:childTnLst>
                                    <p:animClr clrSpc="rgb" dir="cw">
                                      <p:cBhvr override="childStyle">
                                        <p:cTn id="109" dur="500" fill="hold"/>
                                        <p:tgtEl>
                                          <p:spTgt spid="90"/>
                                        </p:tgtEl>
                                        <p:attrNameLst>
                                          <p:attrName>style.color</p:attrName>
                                        </p:attrNameLst>
                                      </p:cBhvr>
                                      <p:to>
                                        <a:schemeClr val="accent2"/>
                                      </p:to>
                                    </p:animClr>
                                    <p:animClr clrSpc="rgb" dir="cw">
                                      <p:cBhvr>
                                        <p:cTn id="110" dur="500" fill="hold"/>
                                        <p:tgtEl>
                                          <p:spTgt spid="90"/>
                                        </p:tgtEl>
                                        <p:attrNameLst>
                                          <p:attrName>fillcolor</p:attrName>
                                        </p:attrNameLst>
                                      </p:cBhvr>
                                      <p:to>
                                        <a:schemeClr val="accent2"/>
                                      </p:to>
                                    </p:animClr>
                                    <p:set>
                                      <p:cBhvr>
                                        <p:cTn id="111" dur="500" fill="hold"/>
                                        <p:tgtEl>
                                          <p:spTgt spid="90"/>
                                        </p:tgtEl>
                                        <p:attrNameLst>
                                          <p:attrName>fill.type</p:attrName>
                                        </p:attrNameLst>
                                      </p:cBhvr>
                                      <p:to>
                                        <p:strVal val="solid"/>
                                      </p:to>
                                    </p:set>
                                    <p:set>
                                      <p:cBhvr>
                                        <p:cTn id="112" dur="500" fill="hold"/>
                                        <p:tgtEl>
                                          <p:spTgt spid="90"/>
                                        </p:tgtEl>
                                        <p:attrNameLst>
                                          <p:attrName>fill.on</p:attrName>
                                        </p:attrNameLst>
                                      </p:cBhvr>
                                      <p:to>
                                        <p:strVal val="true"/>
                                      </p:to>
                                    </p:set>
                                  </p:childTnLst>
                                </p:cTn>
                              </p:par>
                              <p:par>
                                <p:cTn id="113" presetID="19" presetClass="emph" presetSubtype="0" fill="hold" grpId="0" nodeType="withEffect">
                                  <p:stCondLst>
                                    <p:cond delay="0"/>
                                  </p:stCondLst>
                                  <p:childTnLst>
                                    <p:animClr clrSpc="rgb" dir="cw">
                                      <p:cBhvr override="childStyle">
                                        <p:cTn id="114" dur="500" fill="hold"/>
                                        <p:tgtEl>
                                          <p:spTgt spid="91"/>
                                        </p:tgtEl>
                                        <p:attrNameLst>
                                          <p:attrName>style.color</p:attrName>
                                        </p:attrNameLst>
                                      </p:cBhvr>
                                      <p:to>
                                        <a:schemeClr val="accent2"/>
                                      </p:to>
                                    </p:animClr>
                                    <p:animClr clrSpc="rgb" dir="cw">
                                      <p:cBhvr>
                                        <p:cTn id="115" dur="500" fill="hold"/>
                                        <p:tgtEl>
                                          <p:spTgt spid="91"/>
                                        </p:tgtEl>
                                        <p:attrNameLst>
                                          <p:attrName>fillcolor</p:attrName>
                                        </p:attrNameLst>
                                      </p:cBhvr>
                                      <p:to>
                                        <a:schemeClr val="accent2"/>
                                      </p:to>
                                    </p:animClr>
                                    <p:set>
                                      <p:cBhvr>
                                        <p:cTn id="116" dur="500" fill="hold"/>
                                        <p:tgtEl>
                                          <p:spTgt spid="91"/>
                                        </p:tgtEl>
                                        <p:attrNameLst>
                                          <p:attrName>fill.type</p:attrName>
                                        </p:attrNameLst>
                                      </p:cBhvr>
                                      <p:to>
                                        <p:strVal val="solid"/>
                                      </p:to>
                                    </p:set>
                                    <p:set>
                                      <p:cBhvr>
                                        <p:cTn id="117" dur="500" fill="hold"/>
                                        <p:tgtEl>
                                          <p:spTgt spid="91"/>
                                        </p:tgtEl>
                                        <p:attrNameLst>
                                          <p:attrName>fill.on</p:attrName>
                                        </p:attrNameLst>
                                      </p:cBhvr>
                                      <p:to>
                                        <p:strVal val="true"/>
                                      </p:to>
                                    </p:set>
                                  </p:childTnLst>
                                </p:cTn>
                              </p:par>
                            </p:childTnLst>
                          </p:cTn>
                        </p:par>
                      </p:childTnLst>
                    </p:cTn>
                  </p:par>
                  <p:par>
                    <p:cTn id="118" fill="hold">
                      <p:stCondLst>
                        <p:cond delay="indefinite"/>
                      </p:stCondLst>
                      <p:childTnLst>
                        <p:par>
                          <p:cTn id="119" fill="hold">
                            <p:stCondLst>
                              <p:cond delay="0"/>
                            </p:stCondLst>
                            <p:childTnLst>
                              <p:par>
                                <p:cTn id="120" presetID="6" presetClass="exit" presetSubtype="32" fill="hold" grpId="1" nodeType="clickEffect">
                                  <p:stCondLst>
                                    <p:cond delay="0"/>
                                  </p:stCondLst>
                                  <p:childTnLst>
                                    <p:animEffect transition="out" filter="circle(out)">
                                      <p:cBhvr>
                                        <p:cTn id="121" dur="2000"/>
                                        <p:tgtEl>
                                          <p:spTgt spid="85"/>
                                        </p:tgtEl>
                                      </p:cBhvr>
                                    </p:animEffect>
                                    <p:set>
                                      <p:cBhvr>
                                        <p:cTn id="122" dur="1" fill="hold">
                                          <p:stCondLst>
                                            <p:cond delay="1999"/>
                                          </p:stCondLst>
                                        </p:cTn>
                                        <p:tgtEl>
                                          <p:spTgt spid="85"/>
                                        </p:tgtEl>
                                        <p:attrNameLst>
                                          <p:attrName>style.visibility</p:attrName>
                                        </p:attrNameLst>
                                      </p:cBhvr>
                                      <p:to>
                                        <p:strVal val="hidden"/>
                                      </p:to>
                                    </p:set>
                                  </p:childTnLst>
                                </p:cTn>
                              </p:par>
                              <p:par>
                                <p:cTn id="123" presetID="6" presetClass="exit" presetSubtype="32" fill="hold" grpId="1" nodeType="withEffect">
                                  <p:stCondLst>
                                    <p:cond delay="0"/>
                                  </p:stCondLst>
                                  <p:childTnLst>
                                    <p:animEffect transition="out" filter="circle(out)">
                                      <p:cBhvr>
                                        <p:cTn id="124" dur="2000"/>
                                        <p:tgtEl>
                                          <p:spTgt spid="86"/>
                                        </p:tgtEl>
                                      </p:cBhvr>
                                    </p:animEffect>
                                    <p:set>
                                      <p:cBhvr>
                                        <p:cTn id="125" dur="1" fill="hold">
                                          <p:stCondLst>
                                            <p:cond delay="1999"/>
                                          </p:stCondLst>
                                        </p:cTn>
                                        <p:tgtEl>
                                          <p:spTgt spid="86"/>
                                        </p:tgtEl>
                                        <p:attrNameLst>
                                          <p:attrName>style.visibility</p:attrName>
                                        </p:attrNameLst>
                                      </p:cBhvr>
                                      <p:to>
                                        <p:strVal val="hidden"/>
                                      </p:to>
                                    </p:set>
                                  </p:childTnLst>
                                </p:cTn>
                              </p:par>
                              <p:par>
                                <p:cTn id="126" presetID="6" presetClass="exit" presetSubtype="32" fill="hold" grpId="1" nodeType="withEffect">
                                  <p:stCondLst>
                                    <p:cond delay="0"/>
                                  </p:stCondLst>
                                  <p:childTnLst>
                                    <p:animEffect transition="out" filter="circle(out)">
                                      <p:cBhvr>
                                        <p:cTn id="127" dur="2000"/>
                                        <p:tgtEl>
                                          <p:spTgt spid="87"/>
                                        </p:tgtEl>
                                      </p:cBhvr>
                                    </p:animEffect>
                                    <p:set>
                                      <p:cBhvr>
                                        <p:cTn id="128" dur="1" fill="hold">
                                          <p:stCondLst>
                                            <p:cond delay="1999"/>
                                          </p:stCondLst>
                                        </p:cTn>
                                        <p:tgtEl>
                                          <p:spTgt spid="87"/>
                                        </p:tgtEl>
                                        <p:attrNameLst>
                                          <p:attrName>style.visibility</p:attrName>
                                        </p:attrNameLst>
                                      </p:cBhvr>
                                      <p:to>
                                        <p:strVal val="hidden"/>
                                      </p:to>
                                    </p:set>
                                  </p:childTnLst>
                                </p:cTn>
                              </p:par>
                              <p:par>
                                <p:cTn id="129" presetID="6" presetClass="exit" presetSubtype="32" fill="hold" grpId="1" nodeType="withEffect">
                                  <p:stCondLst>
                                    <p:cond delay="0"/>
                                  </p:stCondLst>
                                  <p:childTnLst>
                                    <p:animEffect transition="out" filter="circle(out)">
                                      <p:cBhvr>
                                        <p:cTn id="130" dur="2000"/>
                                        <p:tgtEl>
                                          <p:spTgt spid="88"/>
                                        </p:tgtEl>
                                      </p:cBhvr>
                                    </p:animEffect>
                                    <p:set>
                                      <p:cBhvr>
                                        <p:cTn id="131" dur="1" fill="hold">
                                          <p:stCondLst>
                                            <p:cond delay="1999"/>
                                          </p:stCondLst>
                                        </p:cTn>
                                        <p:tgtEl>
                                          <p:spTgt spid="88"/>
                                        </p:tgtEl>
                                        <p:attrNameLst>
                                          <p:attrName>style.visibility</p:attrName>
                                        </p:attrNameLst>
                                      </p:cBhvr>
                                      <p:to>
                                        <p:strVal val="hidden"/>
                                      </p:to>
                                    </p:set>
                                  </p:childTnLst>
                                </p:cTn>
                              </p:par>
                              <p:par>
                                <p:cTn id="132" presetID="6" presetClass="exit" presetSubtype="32" fill="hold" grpId="1" nodeType="withEffect">
                                  <p:stCondLst>
                                    <p:cond delay="0"/>
                                  </p:stCondLst>
                                  <p:childTnLst>
                                    <p:animEffect transition="out" filter="circle(out)">
                                      <p:cBhvr>
                                        <p:cTn id="133" dur="2000"/>
                                        <p:tgtEl>
                                          <p:spTgt spid="89"/>
                                        </p:tgtEl>
                                      </p:cBhvr>
                                    </p:animEffect>
                                    <p:set>
                                      <p:cBhvr>
                                        <p:cTn id="134" dur="1" fill="hold">
                                          <p:stCondLst>
                                            <p:cond delay="1999"/>
                                          </p:stCondLst>
                                        </p:cTn>
                                        <p:tgtEl>
                                          <p:spTgt spid="89"/>
                                        </p:tgtEl>
                                        <p:attrNameLst>
                                          <p:attrName>style.visibility</p:attrName>
                                        </p:attrNameLst>
                                      </p:cBhvr>
                                      <p:to>
                                        <p:strVal val="hidden"/>
                                      </p:to>
                                    </p:set>
                                  </p:childTnLst>
                                </p:cTn>
                              </p:par>
                              <p:par>
                                <p:cTn id="135" presetID="6" presetClass="exit" presetSubtype="32" fill="hold" grpId="1" nodeType="withEffect">
                                  <p:stCondLst>
                                    <p:cond delay="0"/>
                                  </p:stCondLst>
                                  <p:childTnLst>
                                    <p:animEffect transition="out" filter="circle(out)">
                                      <p:cBhvr>
                                        <p:cTn id="136" dur="2000"/>
                                        <p:tgtEl>
                                          <p:spTgt spid="90"/>
                                        </p:tgtEl>
                                      </p:cBhvr>
                                    </p:animEffect>
                                    <p:set>
                                      <p:cBhvr>
                                        <p:cTn id="137" dur="1" fill="hold">
                                          <p:stCondLst>
                                            <p:cond delay="1999"/>
                                          </p:stCondLst>
                                        </p:cTn>
                                        <p:tgtEl>
                                          <p:spTgt spid="90"/>
                                        </p:tgtEl>
                                        <p:attrNameLst>
                                          <p:attrName>style.visibility</p:attrName>
                                        </p:attrNameLst>
                                      </p:cBhvr>
                                      <p:to>
                                        <p:strVal val="hidden"/>
                                      </p:to>
                                    </p:set>
                                  </p:childTnLst>
                                </p:cTn>
                              </p:par>
                              <p:par>
                                <p:cTn id="138" presetID="6" presetClass="exit" presetSubtype="32" fill="hold" grpId="1" nodeType="withEffect">
                                  <p:stCondLst>
                                    <p:cond delay="0"/>
                                  </p:stCondLst>
                                  <p:childTnLst>
                                    <p:animEffect transition="out" filter="circle(out)">
                                      <p:cBhvr>
                                        <p:cTn id="139" dur="2000"/>
                                        <p:tgtEl>
                                          <p:spTgt spid="91"/>
                                        </p:tgtEl>
                                      </p:cBhvr>
                                    </p:animEffect>
                                    <p:set>
                                      <p:cBhvr>
                                        <p:cTn id="140" dur="1" fill="hold">
                                          <p:stCondLst>
                                            <p:cond delay="1999"/>
                                          </p:stCondLst>
                                        </p:cTn>
                                        <p:tgtEl>
                                          <p:spTgt spid="91"/>
                                        </p:tgtEl>
                                        <p:attrNameLst>
                                          <p:attrName>style.visibility</p:attrName>
                                        </p:attrNameLst>
                                      </p:cBhvr>
                                      <p:to>
                                        <p:strVal val="hidden"/>
                                      </p:to>
                                    </p:set>
                                  </p:childTnLst>
                                </p:cTn>
                              </p:par>
                              <p:par>
                                <p:cTn id="141" presetID="6" presetClass="exit" presetSubtype="32" fill="hold" grpId="1" nodeType="withEffect">
                                  <p:stCondLst>
                                    <p:cond delay="0"/>
                                  </p:stCondLst>
                                  <p:childTnLst>
                                    <p:animEffect transition="out" filter="circle(out)">
                                      <p:cBhvr>
                                        <p:cTn id="142" dur="2000"/>
                                        <p:tgtEl>
                                          <p:spTgt spid="126"/>
                                        </p:tgtEl>
                                      </p:cBhvr>
                                    </p:animEffect>
                                    <p:set>
                                      <p:cBhvr>
                                        <p:cTn id="143" dur="1" fill="hold">
                                          <p:stCondLst>
                                            <p:cond delay="1999"/>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144" restart="whenNotActive" fill="hold" evtFilter="cancelBubble" nodeType="interactiveSeq">
                <p:stCondLst>
                  <p:cond evt="onClick" delay="0">
                    <p:tgtEl>
                      <p:spTgt spid="149"/>
                    </p:tgtEl>
                  </p:cond>
                </p:stCondLst>
                <p:endSync evt="end" delay="0">
                  <p:rtn val="all"/>
                </p:endSync>
                <p:childTnLst>
                  <p:par>
                    <p:cTn id="145" fill="hold">
                      <p:stCondLst>
                        <p:cond delay="0"/>
                      </p:stCondLst>
                      <p:childTnLst>
                        <p:par>
                          <p:cTn id="146" fill="hold">
                            <p:stCondLst>
                              <p:cond delay="0"/>
                            </p:stCondLst>
                            <p:childTnLst>
                              <p:par>
                                <p:cTn id="147" presetID="6" presetClass="entr" presetSubtype="16" fill="hold" grpId="0" nodeType="clickEffect">
                                  <p:stCondLst>
                                    <p:cond delay="0"/>
                                  </p:stCondLst>
                                  <p:childTnLst>
                                    <p:set>
                                      <p:cBhvr>
                                        <p:cTn id="148" dur="1" fill="hold">
                                          <p:stCondLst>
                                            <p:cond delay="0"/>
                                          </p:stCondLst>
                                        </p:cTn>
                                        <p:tgtEl>
                                          <p:spTgt spid="127"/>
                                        </p:tgtEl>
                                        <p:attrNameLst>
                                          <p:attrName>style.visibility</p:attrName>
                                        </p:attrNameLst>
                                      </p:cBhvr>
                                      <p:to>
                                        <p:strVal val="visible"/>
                                      </p:to>
                                    </p:set>
                                    <p:animEffect transition="in" filter="circle(in)">
                                      <p:cBhvr>
                                        <p:cTn id="149" dur="2000"/>
                                        <p:tgtEl>
                                          <p:spTgt spid="127"/>
                                        </p:tgtEl>
                                      </p:cBhvr>
                                    </p:animEffect>
                                  </p:childTnLst>
                                </p:cTn>
                              </p:par>
                              <p:par>
                                <p:cTn id="150" presetID="19" presetClass="emph" presetSubtype="0" fill="hold" grpId="0" nodeType="withEffect">
                                  <p:stCondLst>
                                    <p:cond delay="0"/>
                                  </p:stCondLst>
                                  <p:childTnLst>
                                    <p:animClr clrSpc="rgb" dir="cw">
                                      <p:cBhvr override="childStyle">
                                        <p:cTn id="151" dur="500" fill="hold"/>
                                        <p:tgtEl>
                                          <p:spTgt spid="92"/>
                                        </p:tgtEl>
                                        <p:attrNameLst>
                                          <p:attrName>style.color</p:attrName>
                                        </p:attrNameLst>
                                      </p:cBhvr>
                                      <p:to>
                                        <a:schemeClr val="accent2"/>
                                      </p:to>
                                    </p:animClr>
                                    <p:animClr clrSpc="rgb" dir="cw">
                                      <p:cBhvr>
                                        <p:cTn id="152" dur="500" fill="hold"/>
                                        <p:tgtEl>
                                          <p:spTgt spid="92"/>
                                        </p:tgtEl>
                                        <p:attrNameLst>
                                          <p:attrName>fillcolor</p:attrName>
                                        </p:attrNameLst>
                                      </p:cBhvr>
                                      <p:to>
                                        <a:schemeClr val="accent2"/>
                                      </p:to>
                                    </p:animClr>
                                    <p:set>
                                      <p:cBhvr>
                                        <p:cTn id="153" dur="500" fill="hold"/>
                                        <p:tgtEl>
                                          <p:spTgt spid="92"/>
                                        </p:tgtEl>
                                        <p:attrNameLst>
                                          <p:attrName>fill.type</p:attrName>
                                        </p:attrNameLst>
                                      </p:cBhvr>
                                      <p:to>
                                        <p:strVal val="solid"/>
                                      </p:to>
                                    </p:set>
                                    <p:set>
                                      <p:cBhvr>
                                        <p:cTn id="154" dur="500" fill="hold"/>
                                        <p:tgtEl>
                                          <p:spTgt spid="92"/>
                                        </p:tgtEl>
                                        <p:attrNameLst>
                                          <p:attrName>fill.on</p:attrName>
                                        </p:attrNameLst>
                                      </p:cBhvr>
                                      <p:to>
                                        <p:strVal val="true"/>
                                      </p:to>
                                    </p:set>
                                  </p:childTnLst>
                                </p:cTn>
                              </p:par>
                              <p:par>
                                <p:cTn id="155" presetID="19" presetClass="emph" presetSubtype="0" fill="hold" grpId="0" nodeType="withEffect">
                                  <p:stCondLst>
                                    <p:cond delay="0"/>
                                  </p:stCondLst>
                                  <p:childTnLst>
                                    <p:animClr clrSpc="rgb" dir="cw">
                                      <p:cBhvr override="childStyle">
                                        <p:cTn id="156" dur="500" fill="hold"/>
                                        <p:tgtEl>
                                          <p:spTgt spid="93"/>
                                        </p:tgtEl>
                                        <p:attrNameLst>
                                          <p:attrName>style.color</p:attrName>
                                        </p:attrNameLst>
                                      </p:cBhvr>
                                      <p:to>
                                        <a:schemeClr val="accent2"/>
                                      </p:to>
                                    </p:animClr>
                                    <p:animClr clrSpc="rgb" dir="cw">
                                      <p:cBhvr>
                                        <p:cTn id="157" dur="500" fill="hold"/>
                                        <p:tgtEl>
                                          <p:spTgt spid="93"/>
                                        </p:tgtEl>
                                        <p:attrNameLst>
                                          <p:attrName>fillcolor</p:attrName>
                                        </p:attrNameLst>
                                      </p:cBhvr>
                                      <p:to>
                                        <a:schemeClr val="accent2"/>
                                      </p:to>
                                    </p:animClr>
                                    <p:set>
                                      <p:cBhvr>
                                        <p:cTn id="158" dur="500" fill="hold"/>
                                        <p:tgtEl>
                                          <p:spTgt spid="93"/>
                                        </p:tgtEl>
                                        <p:attrNameLst>
                                          <p:attrName>fill.type</p:attrName>
                                        </p:attrNameLst>
                                      </p:cBhvr>
                                      <p:to>
                                        <p:strVal val="solid"/>
                                      </p:to>
                                    </p:set>
                                    <p:set>
                                      <p:cBhvr>
                                        <p:cTn id="159" dur="500" fill="hold"/>
                                        <p:tgtEl>
                                          <p:spTgt spid="93"/>
                                        </p:tgtEl>
                                        <p:attrNameLst>
                                          <p:attrName>fill.on</p:attrName>
                                        </p:attrNameLst>
                                      </p:cBhvr>
                                      <p:to>
                                        <p:strVal val="true"/>
                                      </p:to>
                                    </p:set>
                                  </p:childTnLst>
                                </p:cTn>
                              </p:par>
                              <p:par>
                                <p:cTn id="160" presetID="19" presetClass="emph" presetSubtype="0" fill="hold" grpId="0" nodeType="withEffect">
                                  <p:stCondLst>
                                    <p:cond delay="0"/>
                                  </p:stCondLst>
                                  <p:childTnLst>
                                    <p:animClr clrSpc="rgb" dir="cw">
                                      <p:cBhvr override="childStyle">
                                        <p:cTn id="161" dur="500" fill="hold"/>
                                        <p:tgtEl>
                                          <p:spTgt spid="94"/>
                                        </p:tgtEl>
                                        <p:attrNameLst>
                                          <p:attrName>style.color</p:attrName>
                                        </p:attrNameLst>
                                      </p:cBhvr>
                                      <p:to>
                                        <a:schemeClr val="accent2"/>
                                      </p:to>
                                    </p:animClr>
                                    <p:animClr clrSpc="rgb" dir="cw">
                                      <p:cBhvr>
                                        <p:cTn id="162" dur="500" fill="hold"/>
                                        <p:tgtEl>
                                          <p:spTgt spid="94"/>
                                        </p:tgtEl>
                                        <p:attrNameLst>
                                          <p:attrName>fillcolor</p:attrName>
                                        </p:attrNameLst>
                                      </p:cBhvr>
                                      <p:to>
                                        <a:schemeClr val="accent2"/>
                                      </p:to>
                                    </p:animClr>
                                    <p:set>
                                      <p:cBhvr>
                                        <p:cTn id="163" dur="500" fill="hold"/>
                                        <p:tgtEl>
                                          <p:spTgt spid="94"/>
                                        </p:tgtEl>
                                        <p:attrNameLst>
                                          <p:attrName>fill.type</p:attrName>
                                        </p:attrNameLst>
                                      </p:cBhvr>
                                      <p:to>
                                        <p:strVal val="solid"/>
                                      </p:to>
                                    </p:set>
                                    <p:set>
                                      <p:cBhvr>
                                        <p:cTn id="164" dur="500" fill="hold"/>
                                        <p:tgtEl>
                                          <p:spTgt spid="94"/>
                                        </p:tgtEl>
                                        <p:attrNameLst>
                                          <p:attrName>fill.on</p:attrName>
                                        </p:attrNameLst>
                                      </p:cBhvr>
                                      <p:to>
                                        <p:strVal val="true"/>
                                      </p:to>
                                    </p:set>
                                  </p:childTnLst>
                                </p:cTn>
                              </p:par>
                              <p:par>
                                <p:cTn id="165" presetID="19" presetClass="emph" presetSubtype="0" fill="hold" grpId="0" nodeType="withEffect">
                                  <p:stCondLst>
                                    <p:cond delay="0"/>
                                  </p:stCondLst>
                                  <p:childTnLst>
                                    <p:animClr clrSpc="rgb" dir="cw">
                                      <p:cBhvr override="childStyle">
                                        <p:cTn id="166" dur="500" fill="hold"/>
                                        <p:tgtEl>
                                          <p:spTgt spid="95"/>
                                        </p:tgtEl>
                                        <p:attrNameLst>
                                          <p:attrName>style.color</p:attrName>
                                        </p:attrNameLst>
                                      </p:cBhvr>
                                      <p:to>
                                        <a:schemeClr val="accent2"/>
                                      </p:to>
                                    </p:animClr>
                                    <p:animClr clrSpc="rgb" dir="cw">
                                      <p:cBhvr>
                                        <p:cTn id="167" dur="500" fill="hold"/>
                                        <p:tgtEl>
                                          <p:spTgt spid="95"/>
                                        </p:tgtEl>
                                        <p:attrNameLst>
                                          <p:attrName>fillcolor</p:attrName>
                                        </p:attrNameLst>
                                      </p:cBhvr>
                                      <p:to>
                                        <a:schemeClr val="accent2"/>
                                      </p:to>
                                    </p:animClr>
                                    <p:set>
                                      <p:cBhvr>
                                        <p:cTn id="168" dur="500" fill="hold"/>
                                        <p:tgtEl>
                                          <p:spTgt spid="95"/>
                                        </p:tgtEl>
                                        <p:attrNameLst>
                                          <p:attrName>fill.type</p:attrName>
                                        </p:attrNameLst>
                                      </p:cBhvr>
                                      <p:to>
                                        <p:strVal val="solid"/>
                                      </p:to>
                                    </p:set>
                                    <p:set>
                                      <p:cBhvr>
                                        <p:cTn id="169" dur="500" fill="hold"/>
                                        <p:tgtEl>
                                          <p:spTgt spid="95"/>
                                        </p:tgtEl>
                                        <p:attrNameLst>
                                          <p:attrName>fill.on</p:attrName>
                                        </p:attrNameLst>
                                      </p:cBhvr>
                                      <p:to>
                                        <p:strVal val="true"/>
                                      </p:to>
                                    </p:set>
                                  </p:childTnLst>
                                </p:cTn>
                              </p:par>
                              <p:par>
                                <p:cTn id="170" presetID="19" presetClass="emph" presetSubtype="0" fill="hold" grpId="0" nodeType="withEffect">
                                  <p:stCondLst>
                                    <p:cond delay="0"/>
                                  </p:stCondLst>
                                  <p:childTnLst>
                                    <p:animClr clrSpc="rgb" dir="cw">
                                      <p:cBhvr override="childStyle">
                                        <p:cTn id="171" dur="500" fill="hold"/>
                                        <p:tgtEl>
                                          <p:spTgt spid="96"/>
                                        </p:tgtEl>
                                        <p:attrNameLst>
                                          <p:attrName>style.color</p:attrName>
                                        </p:attrNameLst>
                                      </p:cBhvr>
                                      <p:to>
                                        <a:schemeClr val="accent2"/>
                                      </p:to>
                                    </p:animClr>
                                    <p:animClr clrSpc="rgb" dir="cw">
                                      <p:cBhvr>
                                        <p:cTn id="172" dur="500" fill="hold"/>
                                        <p:tgtEl>
                                          <p:spTgt spid="96"/>
                                        </p:tgtEl>
                                        <p:attrNameLst>
                                          <p:attrName>fillcolor</p:attrName>
                                        </p:attrNameLst>
                                      </p:cBhvr>
                                      <p:to>
                                        <a:schemeClr val="accent2"/>
                                      </p:to>
                                    </p:animClr>
                                    <p:set>
                                      <p:cBhvr>
                                        <p:cTn id="173" dur="500" fill="hold"/>
                                        <p:tgtEl>
                                          <p:spTgt spid="96"/>
                                        </p:tgtEl>
                                        <p:attrNameLst>
                                          <p:attrName>fill.type</p:attrName>
                                        </p:attrNameLst>
                                      </p:cBhvr>
                                      <p:to>
                                        <p:strVal val="solid"/>
                                      </p:to>
                                    </p:set>
                                    <p:set>
                                      <p:cBhvr>
                                        <p:cTn id="174" dur="500" fill="hold"/>
                                        <p:tgtEl>
                                          <p:spTgt spid="96"/>
                                        </p:tgtEl>
                                        <p:attrNameLst>
                                          <p:attrName>fill.on</p:attrName>
                                        </p:attrNameLst>
                                      </p:cBhvr>
                                      <p:to>
                                        <p:strVal val="true"/>
                                      </p:to>
                                    </p:set>
                                  </p:childTnLst>
                                </p:cTn>
                              </p:par>
                              <p:par>
                                <p:cTn id="175" presetID="19" presetClass="emph" presetSubtype="0" fill="hold" grpId="0" nodeType="withEffect">
                                  <p:stCondLst>
                                    <p:cond delay="0"/>
                                  </p:stCondLst>
                                  <p:childTnLst>
                                    <p:animClr clrSpc="rgb" dir="cw">
                                      <p:cBhvr override="childStyle">
                                        <p:cTn id="176" dur="500" fill="hold"/>
                                        <p:tgtEl>
                                          <p:spTgt spid="97"/>
                                        </p:tgtEl>
                                        <p:attrNameLst>
                                          <p:attrName>style.color</p:attrName>
                                        </p:attrNameLst>
                                      </p:cBhvr>
                                      <p:to>
                                        <a:schemeClr val="accent2"/>
                                      </p:to>
                                    </p:animClr>
                                    <p:animClr clrSpc="rgb" dir="cw">
                                      <p:cBhvr>
                                        <p:cTn id="177" dur="500" fill="hold"/>
                                        <p:tgtEl>
                                          <p:spTgt spid="97"/>
                                        </p:tgtEl>
                                        <p:attrNameLst>
                                          <p:attrName>fillcolor</p:attrName>
                                        </p:attrNameLst>
                                      </p:cBhvr>
                                      <p:to>
                                        <a:schemeClr val="accent2"/>
                                      </p:to>
                                    </p:animClr>
                                    <p:set>
                                      <p:cBhvr>
                                        <p:cTn id="178" dur="500" fill="hold"/>
                                        <p:tgtEl>
                                          <p:spTgt spid="97"/>
                                        </p:tgtEl>
                                        <p:attrNameLst>
                                          <p:attrName>fill.type</p:attrName>
                                        </p:attrNameLst>
                                      </p:cBhvr>
                                      <p:to>
                                        <p:strVal val="solid"/>
                                      </p:to>
                                    </p:set>
                                    <p:set>
                                      <p:cBhvr>
                                        <p:cTn id="179" dur="500" fill="hold"/>
                                        <p:tgtEl>
                                          <p:spTgt spid="97"/>
                                        </p:tgtEl>
                                        <p:attrNameLst>
                                          <p:attrName>fill.on</p:attrName>
                                        </p:attrNameLst>
                                      </p:cBhvr>
                                      <p:to>
                                        <p:strVal val="true"/>
                                      </p:to>
                                    </p:set>
                                  </p:childTnLst>
                                </p:cTn>
                              </p:par>
                              <p:par>
                                <p:cTn id="180" presetID="19" presetClass="emph" presetSubtype="0" fill="hold" grpId="0" nodeType="withEffect">
                                  <p:stCondLst>
                                    <p:cond delay="0"/>
                                  </p:stCondLst>
                                  <p:childTnLst>
                                    <p:animClr clrSpc="rgb" dir="cw">
                                      <p:cBhvr override="childStyle">
                                        <p:cTn id="181" dur="500" fill="hold"/>
                                        <p:tgtEl>
                                          <p:spTgt spid="98"/>
                                        </p:tgtEl>
                                        <p:attrNameLst>
                                          <p:attrName>style.color</p:attrName>
                                        </p:attrNameLst>
                                      </p:cBhvr>
                                      <p:to>
                                        <a:schemeClr val="accent2"/>
                                      </p:to>
                                    </p:animClr>
                                    <p:animClr clrSpc="rgb" dir="cw">
                                      <p:cBhvr>
                                        <p:cTn id="182" dur="500" fill="hold"/>
                                        <p:tgtEl>
                                          <p:spTgt spid="98"/>
                                        </p:tgtEl>
                                        <p:attrNameLst>
                                          <p:attrName>fillcolor</p:attrName>
                                        </p:attrNameLst>
                                      </p:cBhvr>
                                      <p:to>
                                        <a:schemeClr val="accent2"/>
                                      </p:to>
                                    </p:animClr>
                                    <p:set>
                                      <p:cBhvr>
                                        <p:cTn id="183" dur="500" fill="hold"/>
                                        <p:tgtEl>
                                          <p:spTgt spid="98"/>
                                        </p:tgtEl>
                                        <p:attrNameLst>
                                          <p:attrName>fill.type</p:attrName>
                                        </p:attrNameLst>
                                      </p:cBhvr>
                                      <p:to>
                                        <p:strVal val="solid"/>
                                      </p:to>
                                    </p:set>
                                    <p:set>
                                      <p:cBhvr>
                                        <p:cTn id="184" dur="500" fill="hold"/>
                                        <p:tgtEl>
                                          <p:spTgt spid="98"/>
                                        </p:tgtEl>
                                        <p:attrNameLst>
                                          <p:attrName>fill.on</p:attrName>
                                        </p:attrNameLst>
                                      </p:cBhvr>
                                      <p:to>
                                        <p:strVal val="true"/>
                                      </p:to>
                                    </p:set>
                                  </p:childTnLst>
                                </p:cTn>
                              </p:par>
                              <p:par>
                                <p:cTn id="185" presetID="19" presetClass="emph" presetSubtype="0" fill="hold" grpId="0" nodeType="withEffect">
                                  <p:stCondLst>
                                    <p:cond delay="0"/>
                                  </p:stCondLst>
                                  <p:childTnLst>
                                    <p:animClr clrSpc="rgb" dir="cw">
                                      <p:cBhvr override="childStyle">
                                        <p:cTn id="186" dur="500" fill="hold"/>
                                        <p:tgtEl>
                                          <p:spTgt spid="99"/>
                                        </p:tgtEl>
                                        <p:attrNameLst>
                                          <p:attrName>style.color</p:attrName>
                                        </p:attrNameLst>
                                      </p:cBhvr>
                                      <p:to>
                                        <a:schemeClr val="accent2"/>
                                      </p:to>
                                    </p:animClr>
                                    <p:animClr clrSpc="rgb" dir="cw">
                                      <p:cBhvr>
                                        <p:cTn id="187" dur="500" fill="hold"/>
                                        <p:tgtEl>
                                          <p:spTgt spid="99"/>
                                        </p:tgtEl>
                                        <p:attrNameLst>
                                          <p:attrName>fillcolor</p:attrName>
                                        </p:attrNameLst>
                                      </p:cBhvr>
                                      <p:to>
                                        <a:schemeClr val="accent2"/>
                                      </p:to>
                                    </p:animClr>
                                    <p:set>
                                      <p:cBhvr>
                                        <p:cTn id="188" dur="500" fill="hold"/>
                                        <p:tgtEl>
                                          <p:spTgt spid="99"/>
                                        </p:tgtEl>
                                        <p:attrNameLst>
                                          <p:attrName>fill.type</p:attrName>
                                        </p:attrNameLst>
                                      </p:cBhvr>
                                      <p:to>
                                        <p:strVal val="solid"/>
                                      </p:to>
                                    </p:set>
                                    <p:set>
                                      <p:cBhvr>
                                        <p:cTn id="189" dur="500" fill="hold"/>
                                        <p:tgtEl>
                                          <p:spTgt spid="99"/>
                                        </p:tgtEl>
                                        <p:attrNameLst>
                                          <p:attrName>fill.on</p:attrName>
                                        </p:attrNameLst>
                                      </p:cBhvr>
                                      <p:to>
                                        <p:strVal val="true"/>
                                      </p:to>
                                    </p:set>
                                  </p:childTnLst>
                                </p:cTn>
                              </p:par>
                              <p:par>
                                <p:cTn id="190" presetID="19" presetClass="emph" presetSubtype="0" fill="hold" grpId="0" nodeType="withEffect">
                                  <p:stCondLst>
                                    <p:cond delay="0"/>
                                  </p:stCondLst>
                                  <p:childTnLst>
                                    <p:animClr clrSpc="rgb" dir="cw">
                                      <p:cBhvr override="childStyle">
                                        <p:cTn id="191" dur="500" fill="hold"/>
                                        <p:tgtEl>
                                          <p:spTgt spid="100"/>
                                        </p:tgtEl>
                                        <p:attrNameLst>
                                          <p:attrName>style.color</p:attrName>
                                        </p:attrNameLst>
                                      </p:cBhvr>
                                      <p:to>
                                        <a:schemeClr val="accent2"/>
                                      </p:to>
                                    </p:animClr>
                                    <p:animClr clrSpc="rgb" dir="cw">
                                      <p:cBhvr>
                                        <p:cTn id="192" dur="500" fill="hold"/>
                                        <p:tgtEl>
                                          <p:spTgt spid="100"/>
                                        </p:tgtEl>
                                        <p:attrNameLst>
                                          <p:attrName>fillcolor</p:attrName>
                                        </p:attrNameLst>
                                      </p:cBhvr>
                                      <p:to>
                                        <a:schemeClr val="accent2"/>
                                      </p:to>
                                    </p:animClr>
                                    <p:set>
                                      <p:cBhvr>
                                        <p:cTn id="193" dur="500" fill="hold"/>
                                        <p:tgtEl>
                                          <p:spTgt spid="100"/>
                                        </p:tgtEl>
                                        <p:attrNameLst>
                                          <p:attrName>fill.type</p:attrName>
                                        </p:attrNameLst>
                                      </p:cBhvr>
                                      <p:to>
                                        <p:strVal val="solid"/>
                                      </p:to>
                                    </p:set>
                                    <p:set>
                                      <p:cBhvr>
                                        <p:cTn id="194" dur="500" fill="hold"/>
                                        <p:tgtEl>
                                          <p:spTgt spid="100"/>
                                        </p:tgtEl>
                                        <p:attrNameLst>
                                          <p:attrName>fill.on</p:attrName>
                                        </p:attrNameLst>
                                      </p:cBhvr>
                                      <p:to>
                                        <p:strVal val="true"/>
                                      </p:to>
                                    </p:set>
                                  </p:childTnLst>
                                </p:cTn>
                              </p:par>
                            </p:childTnLst>
                          </p:cTn>
                        </p:par>
                      </p:childTnLst>
                    </p:cTn>
                  </p:par>
                  <p:par>
                    <p:cTn id="195" fill="hold">
                      <p:stCondLst>
                        <p:cond delay="indefinite"/>
                      </p:stCondLst>
                      <p:childTnLst>
                        <p:par>
                          <p:cTn id="196" fill="hold">
                            <p:stCondLst>
                              <p:cond delay="0"/>
                            </p:stCondLst>
                            <p:childTnLst>
                              <p:par>
                                <p:cTn id="197" presetID="6" presetClass="exit" presetSubtype="32" fill="hold" grpId="1" nodeType="clickEffect">
                                  <p:stCondLst>
                                    <p:cond delay="0"/>
                                  </p:stCondLst>
                                  <p:childTnLst>
                                    <p:animEffect transition="out" filter="circle(out)">
                                      <p:cBhvr>
                                        <p:cTn id="198" dur="2000"/>
                                        <p:tgtEl>
                                          <p:spTgt spid="92"/>
                                        </p:tgtEl>
                                      </p:cBhvr>
                                    </p:animEffect>
                                    <p:set>
                                      <p:cBhvr>
                                        <p:cTn id="199" dur="1" fill="hold">
                                          <p:stCondLst>
                                            <p:cond delay="1999"/>
                                          </p:stCondLst>
                                        </p:cTn>
                                        <p:tgtEl>
                                          <p:spTgt spid="92"/>
                                        </p:tgtEl>
                                        <p:attrNameLst>
                                          <p:attrName>style.visibility</p:attrName>
                                        </p:attrNameLst>
                                      </p:cBhvr>
                                      <p:to>
                                        <p:strVal val="hidden"/>
                                      </p:to>
                                    </p:set>
                                  </p:childTnLst>
                                </p:cTn>
                              </p:par>
                              <p:par>
                                <p:cTn id="200" presetID="6" presetClass="exit" presetSubtype="32" fill="hold" grpId="1" nodeType="withEffect">
                                  <p:stCondLst>
                                    <p:cond delay="0"/>
                                  </p:stCondLst>
                                  <p:childTnLst>
                                    <p:animEffect transition="out" filter="circle(out)">
                                      <p:cBhvr>
                                        <p:cTn id="201" dur="2000"/>
                                        <p:tgtEl>
                                          <p:spTgt spid="93"/>
                                        </p:tgtEl>
                                      </p:cBhvr>
                                    </p:animEffect>
                                    <p:set>
                                      <p:cBhvr>
                                        <p:cTn id="202" dur="1" fill="hold">
                                          <p:stCondLst>
                                            <p:cond delay="1999"/>
                                          </p:stCondLst>
                                        </p:cTn>
                                        <p:tgtEl>
                                          <p:spTgt spid="93"/>
                                        </p:tgtEl>
                                        <p:attrNameLst>
                                          <p:attrName>style.visibility</p:attrName>
                                        </p:attrNameLst>
                                      </p:cBhvr>
                                      <p:to>
                                        <p:strVal val="hidden"/>
                                      </p:to>
                                    </p:set>
                                  </p:childTnLst>
                                </p:cTn>
                              </p:par>
                              <p:par>
                                <p:cTn id="203" presetID="6" presetClass="exit" presetSubtype="32" fill="hold" grpId="1" nodeType="withEffect">
                                  <p:stCondLst>
                                    <p:cond delay="0"/>
                                  </p:stCondLst>
                                  <p:childTnLst>
                                    <p:animEffect transition="out" filter="circle(out)">
                                      <p:cBhvr>
                                        <p:cTn id="204" dur="2000"/>
                                        <p:tgtEl>
                                          <p:spTgt spid="94"/>
                                        </p:tgtEl>
                                      </p:cBhvr>
                                    </p:animEffect>
                                    <p:set>
                                      <p:cBhvr>
                                        <p:cTn id="205" dur="1" fill="hold">
                                          <p:stCondLst>
                                            <p:cond delay="1999"/>
                                          </p:stCondLst>
                                        </p:cTn>
                                        <p:tgtEl>
                                          <p:spTgt spid="94"/>
                                        </p:tgtEl>
                                        <p:attrNameLst>
                                          <p:attrName>style.visibility</p:attrName>
                                        </p:attrNameLst>
                                      </p:cBhvr>
                                      <p:to>
                                        <p:strVal val="hidden"/>
                                      </p:to>
                                    </p:set>
                                  </p:childTnLst>
                                </p:cTn>
                              </p:par>
                              <p:par>
                                <p:cTn id="206" presetID="6" presetClass="exit" presetSubtype="32" fill="hold" grpId="1" nodeType="withEffect">
                                  <p:stCondLst>
                                    <p:cond delay="0"/>
                                  </p:stCondLst>
                                  <p:childTnLst>
                                    <p:animEffect transition="out" filter="circle(out)">
                                      <p:cBhvr>
                                        <p:cTn id="207" dur="2000"/>
                                        <p:tgtEl>
                                          <p:spTgt spid="95"/>
                                        </p:tgtEl>
                                      </p:cBhvr>
                                    </p:animEffect>
                                    <p:set>
                                      <p:cBhvr>
                                        <p:cTn id="208" dur="1" fill="hold">
                                          <p:stCondLst>
                                            <p:cond delay="1999"/>
                                          </p:stCondLst>
                                        </p:cTn>
                                        <p:tgtEl>
                                          <p:spTgt spid="95"/>
                                        </p:tgtEl>
                                        <p:attrNameLst>
                                          <p:attrName>style.visibility</p:attrName>
                                        </p:attrNameLst>
                                      </p:cBhvr>
                                      <p:to>
                                        <p:strVal val="hidden"/>
                                      </p:to>
                                    </p:set>
                                  </p:childTnLst>
                                </p:cTn>
                              </p:par>
                              <p:par>
                                <p:cTn id="209" presetID="6" presetClass="exit" presetSubtype="32" fill="hold" grpId="1" nodeType="withEffect">
                                  <p:stCondLst>
                                    <p:cond delay="0"/>
                                  </p:stCondLst>
                                  <p:childTnLst>
                                    <p:animEffect transition="out" filter="circle(out)">
                                      <p:cBhvr>
                                        <p:cTn id="210" dur="2000"/>
                                        <p:tgtEl>
                                          <p:spTgt spid="96"/>
                                        </p:tgtEl>
                                      </p:cBhvr>
                                    </p:animEffect>
                                    <p:set>
                                      <p:cBhvr>
                                        <p:cTn id="211" dur="1" fill="hold">
                                          <p:stCondLst>
                                            <p:cond delay="1999"/>
                                          </p:stCondLst>
                                        </p:cTn>
                                        <p:tgtEl>
                                          <p:spTgt spid="96"/>
                                        </p:tgtEl>
                                        <p:attrNameLst>
                                          <p:attrName>style.visibility</p:attrName>
                                        </p:attrNameLst>
                                      </p:cBhvr>
                                      <p:to>
                                        <p:strVal val="hidden"/>
                                      </p:to>
                                    </p:set>
                                  </p:childTnLst>
                                </p:cTn>
                              </p:par>
                              <p:par>
                                <p:cTn id="212" presetID="6" presetClass="exit" presetSubtype="32" fill="hold" grpId="1" nodeType="withEffect">
                                  <p:stCondLst>
                                    <p:cond delay="0"/>
                                  </p:stCondLst>
                                  <p:childTnLst>
                                    <p:animEffect transition="out" filter="circle(out)">
                                      <p:cBhvr>
                                        <p:cTn id="213" dur="2000"/>
                                        <p:tgtEl>
                                          <p:spTgt spid="97"/>
                                        </p:tgtEl>
                                      </p:cBhvr>
                                    </p:animEffect>
                                    <p:set>
                                      <p:cBhvr>
                                        <p:cTn id="214" dur="1" fill="hold">
                                          <p:stCondLst>
                                            <p:cond delay="1999"/>
                                          </p:stCondLst>
                                        </p:cTn>
                                        <p:tgtEl>
                                          <p:spTgt spid="97"/>
                                        </p:tgtEl>
                                        <p:attrNameLst>
                                          <p:attrName>style.visibility</p:attrName>
                                        </p:attrNameLst>
                                      </p:cBhvr>
                                      <p:to>
                                        <p:strVal val="hidden"/>
                                      </p:to>
                                    </p:set>
                                  </p:childTnLst>
                                </p:cTn>
                              </p:par>
                              <p:par>
                                <p:cTn id="215" presetID="6" presetClass="exit" presetSubtype="32" fill="hold" grpId="1" nodeType="withEffect">
                                  <p:stCondLst>
                                    <p:cond delay="0"/>
                                  </p:stCondLst>
                                  <p:childTnLst>
                                    <p:animEffect transition="out" filter="circle(out)">
                                      <p:cBhvr>
                                        <p:cTn id="216" dur="2000"/>
                                        <p:tgtEl>
                                          <p:spTgt spid="98"/>
                                        </p:tgtEl>
                                      </p:cBhvr>
                                    </p:animEffect>
                                    <p:set>
                                      <p:cBhvr>
                                        <p:cTn id="217" dur="1" fill="hold">
                                          <p:stCondLst>
                                            <p:cond delay="1999"/>
                                          </p:stCondLst>
                                        </p:cTn>
                                        <p:tgtEl>
                                          <p:spTgt spid="98"/>
                                        </p:tgtEl>
                                        <p:attrNameLst>
                                          <p:attrName>style.visibility</p:attrName>
                                        </p:attrNameLst>
                                      </p:cBhvr>
                                      <p:to>
                                        <p:strVal val="hidden"/>
                                      </p:to>
                                    </p:set>
                                  </p:childTnLst>
                                </p:cTn>
                              </p:par>
                              <p:par>
                                <p:cTn id="218" presetID="6" presetClass="exit" presetSubtype="32" fill="hold" grpId="1" nodeType="withEffect">
                                  <p:stCondLst>
                                    <p:cond delay="0"/>
                                  </p:stCondLst>
                                  <p:childTnLst>
                                    <p:animEffect transition="out" filter="circle(out)">
                                      <p:cBhvr>
                                        <p:cTn id="219" dur="2000"/>
                                        <p:tgtEl>
                                          <p:spTgt spid="99"/>
                                        </p:tgtEl>
                                      </p:cBhvr>
                                    </p:animEffect>
                                    <p:set>
                                      <p:cBhvr>
                                        <p:cTn id="220" dur="1" fill="hold">
                                          <p:stCondLst>
                                            <p:cond delay="1999"/>
                                          </p:stCondLst>
                                        </p:cTn>
                                        <p:tgtEl>
                                          <p:spTgt spid="99"/>
                                        </p:tgtEl>
                                        <p:attrNameLst>
                                          <p:attrName>style.visibility</p:attrName>
                                        </p:attrNameLst>
                                      </p:cBhvr>
                                      <p:to>
                                        <p:strVal val="hidden"/>
                                      </p:to>
                                    </p:set>
                                  </p:childTnLst>
                                </p:cTn>
                              </p:par>
                              <p:par>
                                <p:cTn id="221" presetID="6" presetClass="exit" presetSubtype="32" fill="hold" grpId="1" nodeType="withEffect">
                                  <p:stCondLst>
                                    <p:cond delay="0"/>
                                  </p:stCondLst>
                                  <p:childTnLst>
                                    <p:animEffect transition="out" filter="circle(out)">
                                      <p:cBhvr>
                                        <p:cTn id="222" dur="2000"/>
                                        <p:tgtEl>
                                          <p:spTgt spid="100"/>
                                        </p:tgtEl>
                                      </p:cBhvr>
                                    </p:animEffect>
                                    <p:set>
                                      <p:cBhvr>
                                        <p:cTn id="223" dur="1" fill="hold">
                                          <p:stCondLst>
                                            <p:cond delay="1999"/>
                                          </p:stCondLst>
                                        </p:cTn>
                                        <p:tgtEl>
                                          <p:spTgt spid="100"/>
                                        </p:tgtEl>
                                        <p:attrNameLst>
                                          <p:attrName>style.visibility</p:attrName>
                                        </p:attrNameLst>
                                      </p:cBhvr>
                                      <p:to>
                                        <p:strVal val="hidden"/>
                                      </p:to>
                                    </p:set>
                                  </p:childTnLst>
                                </p:cTn>
                              </p:par>
                              <p:par>
                                <p:cTn id="224" presetID="6" presetClass="exit" presetSubtype="32" fill="hold" grpId="1" nodeType="withEffect">
                                  <p:stCondLst>
                                    <p:cond delay="0"/>
                                  </p:stCondLst>
                                  <p:childTnLst>
                                    <p:animEffect transition="out" filter="circle(out)">
                                      <p:cBhvr>
                                        <p:cTn id="225" dur="2000"/>
                                        <p:tgtEl>
                                          <p:spTgt spid="127"/>
                                        </p:tgtEl>
                                      </p:cBhvr>
                                    </p:animEffect>
                                    <p:set>
                                      <p:cBhvr>
                                        <p:cTn id="226" dur="1" fill="hold">
                                          <p:stCondLst>
                                            <p:cond delay="1999"/>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227" restart="whenNotActive" fill="hold" evtFilter="cancelBubble" nodeType="interactiveSeq">
                <p:stCondLst>
                  <p:cond evt="onClick" delay="0">
                    <p:tgtEl>
                      <p:spTgt spid="150"/>
                    </p:tgtEl>
                  </p:cond>
                </p:stCondLst>
                <p:endSync evt="end" delay="0">
                  <p:rtn val="all"/>
                </p:endSync>
                <p:childTnLst>
                  <p:par>
                    <p:cTn id="228" fill="hold">
                      <p:stCondLst>
                        <p:cond delay="0"/>
                      </p:stCondLst>
                      <p:childTnLst>
                        <p:par>
                          <p:cTn id="229" fill="hold">
                            <p:stCondLst>
                              <p:cond delay="0"/>
                            </p:stCondLst>
                            <p:childTnLst>
                              <p:par>
                                <p:cTn id="230" presetID="6" presetClass="entr" presetSubtype="16" fill="hold" grpId="0" nodeType="clickEffect">
                                  <p:stCondLst>
                                    <p:cond delay="0"/>
                                  </p:stCondLst>
                                  <p:childTnLst>
                                    <p:set>
                                      <p:cBhvr>
                                        <p:cTn id="231" dur="1" fill="hold">
                                          <p:stCondLst>
                                            <p:cond delay="0"/>
                                          </p:stCondLst>
                                        </p:cTn>
                                        <p:tgtEl>
                                          <p:spTgt spid="128"/>
                                        </p:tgtEl>
                                        <p:attrNameLst>
                                          <p:attrName>style.visibility</p:attrName>
                                        </p:attrNameLst>
                                      </p:cBhvr>
                                      <p:to>
                                        <p:strVal val="visible"/>
                                      </p:to>
                                    </p:set>
                                    <p:animEffect transition="in" filter="circle(in)">
                                      <p:cBhvr>
                                        <p:cTn id="232" dur="2000"/>
                                        <p:tgtEl>
                                          <p:spTgt spid="128"/>
                                        </p:tgtEl>
                                      </p:cBhvr>
                                    </p:animEffect>
                                  </p:childTnLst>
                                </p:cTn>
                              </p:par>
                              <p:par>
                                <p:cTn id="233" presetID="19" presetClass="emph" presetSubtype="0" fill="hold" grpId="0" nodeType="withEffect">
                                  <p:stCondLst>
                                    <p:cond delay="0"/>
                                  </p:stCondLst>
                                  <p:childTnLst>
                                    <p:animClr clrSpc="rgb" dir="cw">
                                      <p:cBhvr override="childStyle">
                                        <p:cTn id="234" dur="500" fill="hold"/>
                                        <p:tgtEl>
                                          <p:spTgt spid="101"/>
                                        </p:tgtEl>
                                        <p:attrNameLst>
                                          <p:attrName>style.color</p:attrName>
                                        </p:attrNameLst>
                                      </p:cBhvr>
                                      <p:to>
                                        <a:schemeClr val="accent2"/>
                                      </p:to>
                                    </p:animClr>
                                    <p:animClr clrSpc="rgb" dir="cw">
                                      <p:cBhvr>
                                        <p:cTn id="235" dur="500" fill="hold"/>
                                        <p:tgtEl>
                                          <p:spTgt spid="101"/>
                                        </p:tgtEl>
                                        <p:attrNameLst>
                                          <p:attrName>fillcolor</p:attrName>
                                        </p:attrNameLst>
                                      </p:cBhvr>
                                      <p:to>
                                        <a:schemeClr val="accent2"/>
                                      </p:to>
                                    </p:animClr>
                                    <p:set>
                                      <p:cBhvr>
                                        <p:cTn id="236" dur="500" fill="hold"/>
                                        <p:tgtEl>
                                          <p:spTgt spid="101"/>
                                        </p:tgtEl>
                                        <p:attrNameLst>
                                          <p:attrName>fill.type</p:attrName>
                                        </p:attrNameLst>
                                      </p:cBhvr>
                                      <p:to>
                                        <p:strVal val="solid"/>
                                      </p:to>
                                    </p:set>
                                    <p:set>
                                      <p:cBhvr>
                                        <p:cTn id="237" dur="500" fill="hold"/>
                                        <p:tgtEl>
                                          <p:spTgt spid="101"/>
                                        </p:tgtEl>
                                        <p:attrNameLst>
                                          <p:attrName>fill.on</p:attrName>
                                        </p:attrNameLst>
                                      </p:cBhvr>
                                      <p:to>
                                        <p:strVal val="true"/>
                                      </p:to>
                                    </p:set>
                                  </p:childTnLst>
                                </p:cTn>
                              </p:par>
                              <p:par>
                                <p:cTn id="238" presetID="19" presetClass="emph" presetSubtype="0" fill="hold" grpId="0" nodeType="withEffect">
                                  <p:stCondLst>
                                    <p:cond delay="0"/>
                                  </p:stCondLst>
                                  <p:childTnLst>
                                    <p:animClr clrSpc="rgb" dir="cw">
                                      <p:cBhvr override="childStyle">
                                        <p:cTn id="239" dur="500" fill="hold"/>
                                        <p:tgtEl>
                                          <p:spTgt spid="102"/>
                                        </p:tgtEl>
                                        <p:attrNameLst>
                                          <p:attrName>style.color</p:attrName>
                                        </p:attrNameLst>
                                      </p:cBhvr>
                                      <p:to>
                                        <a:schemeClr val="accent2"/>
                                      </p:to>
                                    </p:animClr>
                                    <p:animClr clrSpc="rgb" dir="cw">
                                      <p:cBhvr>
                                        <p:cTn id="240" dur="500" fill="hold"/>
                                        <p:tgtEl>
                                          <p:spTgt spid="102"/>
                                        </p:tgtEl>
                                        <p:attrNameLst>
                                          <p:attrName>fillcolor</p:attrName>
                                        </p:attrNameLst>
                                      </p:cBhvr>
                                      <p:to>
                                        <a:schemeClr val="accent2"/>
                                      </p:to>
                                    </p:animClr>
                                    <p:set>
                                      <p:cBhvr>
                                        <p:cTn id="241" dur="500" fill="hold"/>
                                        <p:tgtEl>
                                          <p:spTgt spid="102"/>
                                        </p:tgtEl>
                                        <p:attrNameLst>
                                          <p:attrName>fill.type</p:attrName>
                                        </p:attrNameLst>
                                      </p:cBhvr>
                                      <p:to>
                                        <p:strVal val="solid"/>
                                      </p:to>
                                    </p:set>
                                    <p:set>
                                      <p:cBhvr>
                                        <p:cTn id="242" dur="500" fill="hold"/>
                                        <p:tgtEl>
                                          <p:spTgt spid="102"/>
                                        </p:tgtEl>
                                        <p:attrNameLst>
                                          <p:attrName>fill.on</p:attrName>
                                        </p:attrNameLst>
                                      </p:cBhvr>
                                      <p:to>
                                        <p:strVal val="true"/>
                                      </p:to>
                                    </p:set>
                                  </p:childTnLst>
                                </p:cTn>
                              </p:par>
                              <p:par>
                                <p:cTn id="243" presetID="19" presetClass="emph" presetSubtype="0" fill="hold" grpId="0" nodeType="withEffect">
                                  <p:stCondLst>
                                    <p:cond delay="0"/>
                                  </p:stCondLst>
                                  <p:childTnLst>
                                    <p:animClr clrSpc="rgb" dir="cw">
                                      <p:cBhvr override="childStyle">
                                        <p:cTn id="244" dur="500" fill="hold"/>
                                        <p:tgtEl>
                                          <p:spTgt spid="103"/>
                                        </p:tgtEl>
                                        <p:attrNameLst>
                                          <p:attrName>style.color</p:attrName>
                                        </p:attrNameLst>
                                      </p:cBhvr>
                                      <p:to>
                                        <a:schemeClr val="accent2"/>
                                      </p:to>
                                    </p:animClr>
                                    <p:animClr clrSpc="rgb" dir="cw">
                                      <p:cBhvr>
                                        <p:cTn id="245" dur="500" fill="hold"/>
                                        <p:tgtEl>
                                          <p:spTgt spid="103"/>
                                        </p:tgtEl>
                                        <p:attrNameLst>
                                          <p:attrName>fillcolor</p:attrName>
                                        </p:attrNameLst>
                                      </p:cBhvr>
                                      <p:to>
                                        <a:schemeClr val="accent2"/>
                                      </p:to>
                                    </p:animClr>
                                    <p:set>
                                      <p:cBhvr>
                                        <p:cTn id="246" dur="500" fill="hold"/>
                                        <p:tgtEl>
                                          <p:spTgt spid="103"/>
                                        </p:tgtEl>
                                        <p:attrNameLst>
                                          <p:attrName>fill.type</p:attrName>
                                        </p:attrNameLst>
                                      </p:cBhvr>
                                      <p:to>
                                        <p:strVal val="solid"/>
                                      </p:to>
                                    </p:set>
                                    <p:set>
                                      <p:cBhvr>
                                        <p:cTn id="247" dur="500" fill="hold"/>
                                        <p:tgtEl>
                                          <p:spTgt spid="103"/>
                                        </p:tgtEl>
                                        <p:attrNameLst>
                                          <p:attrName>fill.on</p:attrName>
                                        </p:attrNameLst>
                                      </p:cBhvr>
                                      <p:to>
                                        <p:strVal val="true"/>
                                      </p:to>
                                    </p:set>
                                  </p:childTnLst>
                                </p:cTn>
                              </p:par>
                              <p:par>
                                <p:cTn id="248" presetID="19" presetClass="emph" presetSubtype="0" fill="hold" grpId="0" nodeType="withEffect">
                                  <p:stCondLst>
                                    <p:cond delay="0"/>
                                  </p:stCondLst>
                                  <p:childTnLst>
                                    <p:animClr clrSpc="rgb" dir="cw">
                                      <p:cBhvr override="childStyle">
                                        <p:cTn id="249" dur="500" fill="hold"/>
                                        <p:tgtEl>
                                          <p:spTgt spid="104"/>
                                        </p:tgtEl>
                                        <p:attrNameLst>
                                          <p:attrName>style.color</p:attrName>
                                        </p:attrNameLst>
                                      </p:cBhvr>
                                      <p:to>
                                        <a:schemeClr val="accent2"/>
                                      </p:to>
                                    </p:animClr>
                                    <p:animClr clrSpc="rgb" dir="cw">
                                      <p:cBhvr>
                                        <p:cTn id="250" dur="500" fill="hold"/>
                                        <p:tgtEl>
                                          <p:spTgt spid="104"/>
                                        </p:tgtEl>
                                        <p:attrNameLst>
                                          <p:attrName>fillcolor</p:attrName>
                                        </p:attrNameLst>
                                      </p:cBhvr>
                                      <p:to>
                                        <a:schemeClr val="accent2"/>
                                      </p:to>
                                    </p:animClr>
                                    <p:set>
                                      <p:cBhvr>
                                        <p:cTn id="251" dur="500" fill="hold"/>
                                        <p:tgtEl>
                                          <p:spTgt spid="104"/>
                                        </p:tgtEl>
                                        <p:attrNameLst>
                                          <p:attrName>fill.type</p:attrName>
                                        </p:attrNameLst>
                                      </p:cBhvr>
                                      <p:to>
                                        <p:strVal val="solid"/>
                                      </p:to>
                                    </p:set>
                                    <p:set>
                                      <p:cBhvr>
                                        <p:cTn id="252" dur="500" fill="hold"/>
                                        <p:tgtEl>
                                          <p:spTgt spid="104"/>
                                        </p:tgtEl>
                                        <p:attrNameLst>
                                          <p:attrName>fill.on</p:attrName>
                                        </p:attrNameLst>
                                      </p:cBhvr>
                                      <p:to>
                                        <p:strVal val="true"/>
                                      </p:to>
                                    </p:set>
                                  </p:childTnLst>
                                </p:cTn>
                              </p:par>
                              <p:par>
                                <p:cTn id="253" presetID="19" presetClass="emph" presetSubtype="0" fill="hold" grpId="0" nodeType="withEffect">
                                  <p:stCondLst>
                                    <p:cond delay="0"/>
                                  </p:stCondLst>
                                  <p:childTnLst>
                                    <p:animClr clrSpc="rgb" dir="cw">
                                      <p:cBhvr override="childStyle">
                                        <p:cTn id="254" dur="500" fill="hold"/>
                                        <p:tgtEl>
                                          <p:spTgt spid="105"/>
                                        </p:tgtEl>
                                        <p:attrNameLst>
                                          <p:attrName>style.color</p:attrName>
                                        </p:attrNameLst>
                                      </p:cBhvr>
                                      <p:to>
                                        <a:schemeClr val="accent2"/>
                                      </p:to>
                                    </p:animClr>
                                    <p:animClr clrSpc="rgb" dir="cw">
                                      <p:cBhvr>
                                        <p:cTn id="255" dur="500" fill="hold"/>
                                        <p:tgtEl>
                                          <p:spTgt spid="105"/>
                                        </p:tgtEl>
                                        <p:attrNameLst>
                                          <p:attrName>fillcolor</p:attrName>
                                        </p:attrNameLst>
                                      </p:cBhvr>
                                      <p:to>
                                        <a:schemeClr val="accent2"/>
                                      </p:to>
                                    </p:animClr>
                                    <p:set>
                                      <p:cBhvr>
                                        <p:cTn id="256" dur="500" fill="hold"/>
                                        <p:tgtEl>
                                          <p:spTgt spid="105"/>
                                        </p:tgtEl>
                                        <p:attrNameLst>
                                          <p:attrName>fill.type</p:attrName>
                                        </p:attrNameLst>
                                      </p:cBhvr>
                                      <p:to>
                                        <p:strVal val="solid"/>
                                      </p:to>
                                    </p:set>
                                    <p:set>
                                      <p:cBhvr>
                                        <p:cTn id="257" dur="500" fill="hold"/>
                                        <p:tgtEl>
                                          <p:spTgt spid="105"/>
                                        </p:tgtEl>
                                        <p:attrNameLst>
                                          <p:attrName>fill.on</p:attrName>
                                        </p:attrNameLst>
                                      </p:cBhvr>
                                      <p:to>
                                        <p:strVal val="true"/>
                                      </p:to>
                                    </p:set>
                                  </p:childTnLst>
                                </p:cTn>
                              </p:par>
                              <p:par>
                                <p:cTn id="258" presetID="19" presetClass="emph" presetSubtype="0" fill="hold" grpId="0" nodeType="withEffect">
                                  <p:stCondLst>
                                    <p:cond delay="0"/>
                                  </p:stCondLst>
                                  <p:childTnLst>
                                    <p:animClr clrSpc="rgb" dir="cw">
                                      <p:cBhvr override="childStyle">
                                        <p:cTn id="259" dur="500" fill="hold"/>
                                        <p:tgtEl>
                                          <p:spTgt spid="106"/>
                                        </p:tgtEl>
                                        <p:attrNameLst>
                                          <p:attrName>style.color</p:attrName>
                                        </p:attrNameLst>
                                      </p:cBhvr>
                                      <p:to>
                                        <a:schemeClr val="accent2"/>
                                      </p:to>
                                    </p:animClr>
                                    <p:animClr clrSpc="rgb" dir="cw">
                                      <p:cBhvr>
                                        <p:cTn id="260" dur="500" fill="hold"/>
                                        <p:tgtEl>
                                          <p:spTgt spid="106"/>
                                        </p:tgtEl>
                                        <p:attrNameLst>
                                          <p:attrName>fillcolor</p:attrName>
                                        </p:attrNameLst>
                                      </p:cBhvr>
                                      <p:to>
                                        <a:schemeClr val="accent2"/>
                                      </p:to>
                                    </p:animClr>
                                    <p:set>
                                      <p:cBhvr>
                                        <p:cTn id="261" dur="500" fill="hold"/>
                                        <p:tgtEl>
                                          <p:spTgt spid="106"/>
                                        </p:tgtEl>
                                        <p:attrNameLst>
                                          <p:attrName>fill.type</p:attrName>
                                        </p:attrNameLst>
                                      </p:cBhvr>
                                      <p:to>
                                        <p:strVal val="solid"/>
                                      </p:to>
                                    </p:set>
                                    <p:set>
                                      <p:cBhvr>
                                        <p:cTn id="262" dur="500" fill="hold"/>
                                        <p:tgtEl>
                                          <p:spTgt spid="106"/>
                                        </p:tgtEl>
                                        <p:attrNameLst>
                                          <p:attrName>fill.on</p:attrName>
                                        </p:attrNameLst>
                                      </p:cBhvr>
                                      <p:to>
                                        <p:strVal val="true"/>
                                      </p:to>
                                    </p:set>
                                  </p:childTnLst>
                                </p:cTn>
                              </p:par>
                              <p:par>
                                <p:cTn id="263" presetID="19" presetClass="emph" presetSubtype="0" fill="hold" grpId="0" nodeType="withEffect">
                                  <p:stCondLst>
                                    <p:cond delay="0"/>
                                  </p:stCondLst>
                                  <p:childTnLst>
                                    <p:animClr clrSpc="rgb" dir="cw">
                                      <p:cBhvr override="childStyle">
                                        <p:cTn id="264" dur="500" fill="hold"/>
                                        <p:tgtEl>
                                          <p:spTgt spid="107"/>
                                        </p:tgtEl>
                                        <p:attrNameLst>
                                          <p:attrName>style.color</p:attrName>
                                        </p:attrNameLst>
                                      </p:cBhvr>
                                      <p:to>
                                        <a:schemeClr val="accent2"/>
                                      </p:to>
                                    </p:animClr>
                                    <p:animClr clrSpc="rgb" dir="cw">
                                      <p:cBhvr>
                                        <p:cTn id="265" dur="500" fill="hold"/>
                                        <p:tgtEl>
                                          <p:spTgt spid="107"/>
                                        </p:tgtEl>
                                        <p:attrNameLst>
                                          <p:attrName>fillcolor</p:attrName>
                                        </p:attrNameLst>
                                      </p:cBhvr>
                                      <p:to>
                                        <a:schemeClr val="accent2"/>
                                      </p:to>
                                    </p:animClr>
                                    <p:set>
                                      <p:cBhvr>
                                        <p:cTn id="266" dur="500" fill="hold"/>
                                        <p:tgtEl>
                                          <p:spTgt spid="107"/>
                                        </p:tgtEl>
                                        <p:attrNameLst>
                                          <p:attrName>fill.type</p:attrName>
                                        </p:attrNameLst>
                                      </p:cBhvr>
                                      <p:to>
                                        <p:strVal val="solid"/>
                                      </p:to>
                                    </p:set>
                                    <p:set>
                                      <p:cBhvr>
                                        <p:cTn id="267" dur="500" fill="hold"/>
                                        <p:tgtEl>
                                          <p:spTgt spid="107"/>
                                        </p:tgtEl>
                                        <p:attrNameLst>
                                          <p:attrName>fill.on</p:attrName>
                                        </p:attrNameLst>
                                      </p:cBhvr>
                                      <p:to>
                                        <p:strVal val="true"/>
                                      </p:to>
                                    </p:set>
                                  </p:childTnLst>
                                </p:cTn>
                              </p:par>
                            </p:childTnLst>
                          </p:cTn>
                        </p:par>
                      </p:childTnLst>
                    </p:cTn>
                  </p:par>
                  <p:par>
                    <p:cTn id="268" fill="hold">
                      <p:stCondLst>
                        <p:cond delay="indefinite"/>
                      </p:stCondLst>
                      <p:childTnLst>
                        <p:par>
                          <p:cTn id="269" fill="hold">
                            <p:stCondLst>
                              <p:cond delay="0"/>
                            </p:stCondLst>
                            <p:childTnLst>
                              <p:par>
                                <p:cTn id="270" presetID="6" presetClass="exit" presetSubtype="32" fill="hold" grpId="1" nodeType="clickEffect">
                                  <p:stCondLst>
                                    <p:cond delay="0"/>
                                  </p:stCondLst>
                                  <p:childTnLst>
                                    <p:animEffect transition="out" filter="circle(out)">
                                      <p:cBhvr>
                                        <p:cTn id="271" dur="2000"/>
                                        <p:tgtEl>
                                          <p:spTgt spid="101"/>
                                        </p:tgtEl>
                                      </p:cBhvr>
                                    </p:animEffect>
                                    <p:set>
                                      <p:cBhvr>
                                        <p:cTn id="272" dur="1" fill="hold">
                                          <p:stCondLst>
                                            <p:cond delay="1999"/>
                                          </p:stCondLst>
                                        </p:cTn>
                                        <p:tgtEl>
                                          <p:spTgt spid="101"/>
                                        </p:tgtEl>
                                        <p:attrNameLst>
                                          <p:attrName>style.visibility</p:attrName>
                                        </p:attrNameLst>
                                      </p:cBhvr>
                                      <p:to>
                                        <p:strVal val="hidden"/>
                                      </p:to>
                                    </p:set>
                                  </p:childTnLst>
                                </p:cTn>
                              </p:par>
                              <p:par>
                                <p:cTn id="273" presetID="6" presetClass="exit" presetSubtype="32" fill="hold" grpId="1" nodeType="withEffect">
                                  <p:stCondLst>
                                    <p:cond delay="0"/>
                                  </p:stCondLst>
                                  <p:childTnLst>
                                    <p:animEffect transition="out" filter="circle(out)">
                                      <p:cBhvr>
                                        <p:cTn id="274" dur="2000"/>
                                        <p:tgtEl>
                                          <p:spTgt spid="102"/>
                                        </p:tgtEl>
                                      </p:cBhvr>
                                    </p:animEffect>
                                    <p:set>
                                      <p:cBhvr>
                                        <p:cTn id="275" dur="1" fill="hold">
                                          <p:stCondLst>
                                            <p:cond delay="1999"/>
                                          </p:stCondLst>
                                        </p:cTn>
                                        <p:tgtEl>
                                          <p:spTgt spid="102"/>
                                        </p:tgtEl>
                                        <p:attrNameLst>
                                          <p:attrName>style.visibility</p:attrName>
                                        </p:attrNameLst>
                                      </p:cBhvr>
                                      <p:to>
                                        <p:strVal val="hidden"/>
                                      </p:to>
                                    </p:set>
                                  </p:childTnLst>
                                </p:cTn>
                              </p:par>
                              <p:par>
                                <p:cTn id="276" presetID="6" presetClass="exit" presetSubtype="32" fill="hold" grpId="1" nodeType="withEffect">
                                  <p:stCondLst>
                                    <p:cond delay="0"/>
                                  </p:stCondLst>
                                  <p:childTnLst>
                                    <p:animEffect transition="out" filter="circle(out)">
                                      <p:cBhvr>
                                        <p:cTn id="277" dur="2000"/>
                                        <p:tgtEl>
                                          <p:spTgt spid="103"/>
                                        </p:tgtEl>
                                      </p:cBhvr>
                                    </p:animEffect>
                                    <p:set>
                                      <p:cBhvr>
                                        <p:cTn id="278" dur="1" fill="hold">
                                          <p:stCondLst>
                                            <p:cond delay="1999"/>
                                          </p:stCondLst>
                                        </p:cTn>
                                        <p:tgtEl>
                                          <p:spTgt spid="103"/>
                                        </p:tgtEl>
                                        <p:attrNameLst>
                                          <p:attrName>style.visibility</p:attrName>
                                        </p:attrNameLst>
                                      </p:cBhvr>
                                      <p:to>
                                        <p:strVal val="hidden"/>
                                      </p:to>
                                    </p:set>
                                  </p:childTnLst>
                                </p:cTn>
                              </p:par>
                              <p:par>
                                <p:cTn id="279" presetID="6" presetClass="exit" presetSubtype="32" fill="hold" grpId="1" nodeType="withEffect">
                                  <p:stCondLst>
                                    <p:cond delay="0"/>
                                  </p:stCondLst>
                                  <p:childTnLst>
                                    <p:animEffect transition="out" filter="circle(out)">
                                      <p:cBhvr>
                                        <p:cTn id="280" dur="2000"/>
                                        <p:tgtEl>
                                          <p:spTgt spid="104"/>
                                        </p:tgtEl>
                                      </p:cBhvr>
                                    </p:animEffect>
                                    <p:set>
                                      <p:cBhvr>
                                        <p:cTn id="281" dur="1" fill="hold">
                                          <p:stCondLst>
                                            <p:cond delay="1999"/>
                                          </p:stCondLst>
                                        </p:cTn>
                                        <p:tgtEl>
                                          <p:spTgt spid="104"/>
                                        </p:tgtEl>
                                        <p:attrNameLst>
                                          <p:attrName>style.visibility</p:attrName>
                                        </p:attrNameLst>
                                      </p:cBhvr>
                                      <p:to>
                                        <p:strVal val="hidden"/>
                                      </p:to>
                                    </p:set>
                                  </p:childTnLst>
                                </p:cTn>
                              </p:par>
                              <p:par>
                                <p:cTn id="282" presetID="6" presetClass="exit" presetSubtype="32" fill="hold" grpId="1" nodeType="withEffect">
                                  <p:stCondLst>
                                    <p:cond delay="0"/>
                                  </p:stCondLst>
                                  <p:childTnLst>
                                    <p:animEffect transition="out" filter="circle(out)">
                                      <p:cBhvr>
                                        <p:cTn id="283" dur="2000"/>
                                        <p:tgtEl>
                                          <p:spTgt spid="105"/>
                                        </p:tgtEl>
                                      </p:cBhvr>
                                    </p:animEffect>
                                    <p:set>
                                      <p:cBhvr>
                                        <p:cTn id="284" dur="1" fill="hold">
                                          <p:stCondLst>
                                            <p:cond delay="1999"/>
                                          </p:stCondLst>
                                        </p:cTn>
                                        <p:tgtEl>
                                          <p:spTgt spid="105"/>
                                        </p:tgtEl>
                                        <p:attrNameLst>
                                          <p:attrName>style.visibility</p:attrName>
                                        </p:attrNameLst>
                                      </p:cBhvr>
                                      <p:to>
                                        <p:strVal val="hidden"/>
                                      </p:to>
                                    </p:set>
                                  </p:childTnLst>
                                </p:cTn>
                              </p:par>
                              <p:par>
                                <p:cTn id="285" presetID="6" presetClass="exit" presetSubtype="32" fill="hold" grpId="1" nodeType="withEffect">
                                  <p:stCondLst>
                                    <p:cond delay="0"/>
                                  </p:stCondLst>
                                  <p:childTnLst>
                                    <p:animEffect transition="out" filter="circle(out)">
                                      <p:cBhvr>
                                        <p:cTn id="286" dur="2000"/>
                                        <p:tgtEl>
                                          <p:spTgt spid="106"/>
                                        </p:tgtEl>
                                      </p:cBhvr>
                                    </p:animEffect>
                                    <p:set>
                                      <p:cBhvr>
                                        <p:cTn id="287" dur="1" fill="hold">
                                          <p:stCondLst>
                                            <p:cond delay="1999"/>
                                          </p:stCondLst>
                                        </p:cTn>
                                        <p:tgtEl>
                                          <p:spTgt spid="106"/>
                                        </p:tgtEl>
                                        <p:attrNameLst>
                                          <p:attrName>style.visibility</p:attrName>
                                        </p:attrNameLst>
                                      </p:cBhvr>
                                      <p:to>
                                        <p:strVal val="hidden"/>
                                      </p:to>
                                    </p:set>
                                  </p:childTnLst>
                                </p:cTn>
                              </p:par>
                              <p:par>
                                <p:cTn id="288" presetID="6" presetClass="exit" presetSubtype="32" fill="hold" grpId="1" nodeType="withEffect">
                                  <p:stCondLst>
                                    <p:cond delay="0"/>
                                  </p:stCondLst>
                                  <p:childTnLst>
                                    <p:animEffect transition="out" filter="circle(out)">
                                      <p:cBhvr>
                                        <p:cTn id="289" dur="2000"/>
                                        <p:tgtEl>
                                          <p:spTgt spid="107"/>
                                        </p:tgtEl>
                                      </p:cBhvr>
                                    </p:animEffect>
                                    <p:set>
                                      <p:cBhvr>
                                        <p:cTn id="290" dur="1" fill="hold">
                                          <p:stCondLst>
                                            <p:cond delay="1999"/>
                                          </p:stCondLst>
                                        </p:cTn>
                                        <p:tgtEl>
                                          <p:spTgt spid="107"/>
                                        </p:tgtEl>
                                        <p:attrNameLst>
                                          <p:attrName>style.visibility</p:attrName>
                                        </p:attrNameLst>
                                      </p:cBhvr>
                                      <p:to>
                                        <p:strVal val="hidden"/>
                                      </p:to>
                                    </p:set>
                                  </p:childTnLst>
                                </p:cTn>
                              </p:par>
                              <p:par>
                                <p:cTn id="291" presetID="6" presetClass="exit" presetSubtype="32" fill="hold" grpId="1" nodeType="withEffect">
                                  <p:stCondLst>
                                    <p:cond delay="0"/>
                                  </p:stCondLst>
                                  <p:childTnLst>
                                    <p:animEffect transition="out" filter="circle(out)">
                                      <p:cBhvr>
                                        <p:cTn id="292" dur="2000"/>
                                        <p:tgtEl>
                                          <p:spTgt spid="128"/>
                                        </p:tgtEl>
                                      </p:cBhvr>
                                    </p:animEffect>
                                    <p:set>
                                      <p:cBhvr>
                                        <p:cTn id="293" dur="1" fill="hold">
                                          <p:stCondLst>
                                            <p:cond delay="1999"/>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294" restart="whenNotActive" fill="hold" evtFilter="cancelBubble" nodeType="interactiveSeq">
                <p:stCondLst>
                  <p:cond evt="onClick" delay="0">
                    <p:tgtEl>
                      <p:spTgt spid="151"/>
                    </p:tgtEl>
                  </p:cond>
                </p:stCondLst>
                <p:endSync evt="end" delay="0">
                  <p:rtn val="all"/>
                </p:endSync>
                <p:childTnLst>
                  <p:par>
                    <p:cTn id="295" fill="hold">
                      <p:stCondLst>
                        <p:cond delay="0"/>
                      </p:stCondLst>
                      <p:childTnLst>
                        <p:par>
                          <p:cTn id="296" fill="hold">
                            <p:stCondLst>
                              <p:cond delay="0"/>
                            </p:stCondLst>
                            <p:childTnLst>
                              <p:par>
                                <p:cTn id="297" presetID="6" presetClass="entr" presetSubtype="16" fill="hold" grpId="0" nodeType="clickEffect">
                                  <p:stCondLst>
                                    <p:cond delay="0"/>
                                  </p:stCondLst>
                                  <p:childTnLst>
                                    <p:set>
                                      <p:cBhvr>
                                        <p:cTn id="298" dur="1" fill="hold">
                                          <p:stCondLst>
                                            <p:cond delay="0"/>
                                          </p:stCondLst>
                                        </p:cTn>
                                        <p:tgtEl>
                                          <p:spTgt spid="129"/>
                                        </p:tgtEl>
                                        <p:attrNameLst>
                                          <p:attrName>style.visibility</p:attrName>
                                        </p:attrNameLst>
                                      </p:cBhvr>
                                      <p:to>
                                        <p:strVal val="visible"/>
                                      </p:to>
                                    </p:set>
                                    <p:animEffect transition="in" filter="circle(in)">
                                      <p:cBhvr>
                                        <p:cTn id="299" dur="2000"/>
                                        <p:tgtEl>
                                          <p:spTgt spid="129"/>
                                        </p:tgtEl>
                                      </p:cBhvr>
                                    </p:animEffect>
                                  </p:childTnLst>
                                </p:cTn>
                              </p:par>
                              <p:par>
                                <p:cTn id="300" presetID="19" presetClass="emph" presetSubtype="0" fill="hold" grpId="0" nodeType="withEffect">
                                  <p:stCondLst>
                                    <p:cond delay="0"/>
                                  </p:stCondLst>
                                  <p:childTnLst>
                                    <p:animClr clrSpc="rgb" dir="cw">
                                      <p:cBhvr override="childStyle">
                                        <p:cTn id="301" dur="500" fill="hold"/>
                                        <p:tgtEl>
                                          <p:spTgt spid="108"/>
                                        </p:tgtEl>
                                        <p:attrNameLst>
                                          <p:attrName>style.color</p:attrName>
                                        </p:attrNameLst>
                                      </p:cBhvr>
                                      <p:to>
                                        <a:schemeClr val="accent2"/>
                                      </p:to>
                                    </p:animClr>
                                    <p:animClr clrSpc="rgb" dir="cw">
                                      <p:cBhvr>
                                        <p:cTn id="302" dur="500" fill="hold"/>
                                        <p:tgtEl>
                                          <p:spTgt spid="108"/>
                                        </p:tgtEl>
                                        <p:attrNameLst>
                                          <p:attrName>fillcolor</p:attrName>
                                        </p:attrNameLst>
                                      </p:cBhvr>
                                      <p:to>
                                        <a:schemeClr val="accent2"/>
                                      </p:to>
                                    </p:animClr>
                                    <p:set>
                                      <p:cBhvr>
                                        <p:cTn id="303" dur="500" fill="hold"/>
                                        <p:tgtEl>
                                          <p:spTgt spid="108"/>
                                        </p:tgtEl>
                                        <p:attrNameLst>
                                          <p:attrName>fill.type</p:attrName>
                                        </p:attrNameLst>
                                      </p:cBhvr>
                                      <p:to>
                                        <p:strVal val="solid"/>
                                      </p:to>
                                    </p:set>
                                    <p:set>
                                      <p:cBhvr>
                                        <p:cTn id="304" dur="500" fill="hold"/>
                                        <p:tgtEl>
                                          <p:spTgt spid="108"/>
                                        </p:tgtEl>
                                        <p:attrNameLst>
                                          <p:attrName>fill.on</p:attrName>
                                        </p:attrNameLst>
                                      </p:cBhvr>
                                      <p:to>
                                        <p:strVal val="true"/>
                                      </p:to>
                                    </p:set>
                                  </p:childTnLst>
                                </p:cTn>
                              </p:par>
                              <p:par>
                                <p:cTn id="305" presetID="19" presetClass="emph" presetSubtype="0" fill="hold" grpId="0" nodeType="withEffect">
                                  <p:stCondLst>
                                    <p:cond delay="0"/>
                                  </p:stCondLst>
                                  <p:childTnLst>
                                    <p:animClr clrSpc="rgb" dir="cw">
                                      <p:cBhvr override="childStyle">
                                        <p:cTn id="306" dur="500" fill="hold"/>
                                        <p:tgtEl>
                                          <p:spTgt spid="109"/>
                                        </p:tgtEl>
                                        <p:attrNameLst>
                                          <p:attrName>style.color</p:attrName>
                                        </p:attrNameLst>
                                      </p:cBhvr>
                                      <p:to>
                                        <a:schemeClr val="accent2"/>
                                      </p:to>
                                    </p:animClr>
                                    <p:animClr clrSpc="rgb" dir="cw">
                                      <p:cBhvr>
                                        <p:cTn id="307" dur="500" fill="hold"/>
                                        <p:tgtEl>
                                          <p:spTgt spid="109"/>
                                        </p:tgtEl>
                                        <p:attrNameLst>
                                          <p:attrName>fillcolor</p:attrName>
                                        </p:attrNameLst>
                                      </p:cBhvr>
                                      <p:to>
                                        <a:schemeClr val="accent2"/>
                                      </p:to>
                                    </p:animClr>
                                    <p:set>
                                      <p:cBhvr>
                                        <p:cTn id="308" dur="500" fill="hold"/>
                                        <p:tgtEl>
                                          <p:spTgt spid="109"/>
                                        </p:tgtEl>
                                        <p:attrNameLst>
                                          <p:attrName>fill.type</p:attrName>
                                        </p:attrNameLst>
                                      </p:cBhvr>
                                      <p:to>
                                        <p:strVal val="solid"/>
                                      </p:to>
                                    </p:set>
                                    <p:set>
                                      <p:cBhvr>
                                        <p:cTn id="309" dur="500" fill="hold"/>
                                        <p:tgtEl>
                                          <p:spTgt spid="109"/>
                                        </p:tgtEl>
                                        <p:attrNameLst>
                                          <p:attrName>fill.on</p:attrName>
                                        </p:attrNameLst>
                                      </p:cBhvr>
                                      <p:to>
                                        <p:strVal val="true"/>
                                      </p:to>
                                    </p:set>
                                  </p:childTnLst>
                                </p:cTn>
                              </p:par>
                              <p:par>
                                <p:cTn id="310" presetID="19" presetClass="emph" presetSubtype="0" fill="hold" grpId="0" nodeType="withEffect">
                                  <p:stCondLst>
                                    <p:cond delay="0"/>
                                  </p:stCondLst>
                                  <p:childTnLst>
                                    <p:animClr clrSpc="rgb" dir="cw">
                                      <p:cBhvr override="childStyle">
                                        <p:cTn id="311" dur="500" fill="hold"/>
                                        <p:tgtEl>
                                          <p:spTgt spid="110"/>
                                        </p:tgtEl>
                                        <p:attrNameLst>
                                          <p:attrName>style.color</p:attrName>
                                        </p:attrNameLst>
                                      </p:cBhvr>
                                      <p:to>
                                        <a:schemeClr val="accent2"/>
                                      </p:to>
                                    </p:animClr>
                                    <p:animClr clrSpc="rgb" dir="cw">
                                      <p:cBhvr>
                                        <p:cTn id="312" dur="500" fill="hold"/>
                                        <p:tgtEl>
                                          <p:spTgt spid="110"/>
                                        </p:tgtEl>
                                        <p:attrNameLst>
                                          <p:attrName>fillcolor</p:attrName>
                                        </p:attrNameLst>
                                      </p:cBhvr>
                                      <p:to>
                                        <a:schemeClr val="accent2"/>
                                      </p:to>
                                    </p:animClr>
                                    <p:set>
                                      <p:cBhvr>
                                        <p:cTn id="313" dur="500" fill="hold"/>
                                        <p:tgtEl>
                                          <p:spTgt spid="110"/>
                                        </p:tgtEl>
                                        <p:attrNameLst>
                                          <p:attrName>fill.type</p:attrName>
                                        </p:attrNameLst>
                                      </p:cBhvr>
                                      <p:to>
                                        <p:strVal val="solid"/>
                                      </p:to>
                                    </p:set>
                                    <p:set>
                                      <p:cBhvr>
                                        <p:cTn id="314" dur="500" fill="hold"/>
                                        <p:tgtEl>
                                          <p:spTgt spid="110"/>
                                        </p:tgtEl>
                                        <p:attrNameLst>
                                          <p:attrName>fill.on</p:attrName>
                                        </p:attrNameLst>
                                      </p:cBhvr>
                                      <p:to>
                                        <p:strVal val="true"/>
                                      </p:to>
                                    </p:set>
                                  </p:childTnLst>
                                </p:cTn>
                              </p:par>
                              <p:par>
                                <p:cTn id="315" presetID="19" presetClass="emph" presetSubtype="0" fill="hold" grpId="0" nodeType="withEffect">
                                  <p:stCondLst>
                                    <p:cond delay="0"/>
                                  </p:stCondLst>
                                  <p:childTnLst>
                                    <p:animClr clrSpc="rgb" dir="cw">
                                      <p:cBhvr override="childStyle">
                                        <p:cTn id="316" dur="500" fill="hold"/>
                                        <p:tgtEl>
                                          <p:spTgt spid="111"/>
                                        </p:tgtEl>
                                        <p:attrNameLst>
                                          <p:attrName>style.color</p:attrName>
                                        </p:attrNameLst>
                                      </p:cBhvr>
                                      <p:to>
                                        <a:schemeClr val="accent2"/>
                                      </p:to>
                                    </p:animClr>
                                    <p:animClr clrSpc="rgb" dir="cw">
                                      <p:cBhvr>
                                        <p:cTn id="317" dur="500" fill="hold"/>
                                        <p:tgtEl>
                                          <p:spTgt spid="111"/>
                                        </p:tgtEl>
                                        <p:attrNameLst>
                                          <p:attrName>fillcolor</p:attrName>
                                        </p:attrNameLst>
                                      </p:cBhvr>
                                      <p:to>
                                        <a:schemeClr val="accent2"/>
                                      </p:to>
                                    </p:animClr>
                                    <p:set>
                                      <p:cBhvr>
                                        <p:cTn id="318" dur="500" fill="hold"/>
                                        <p:tgtEl>
                                          <p:spTgt spid="111"/>
                                        </p:tgtEl>
                                        <p:attrNameLst>
                                          <p:attrName>fill.type</p:attrName>
                                        </p:attrNameLst>
                                      </p:cBhvr>
                                      <p:to>
                                        <p:strVal val="solid"/>
                                      </p:to>
                                    </p:set>
                                    <p:set>
                                      <p:cBhvr>
                                        <p:cTn id="319" dur="500" fill="hold"/>
                                        <p:tgtEl>
                                          <p:spTgt spid="111"/>
                                        </p:tgtEl>
                                        <p:attrNameLst>
                                          <p:attrName>fill.on</p:attrName>
                                        </p:attrNameLst>
                                      </p:cBhvr>
                                      <p:to>
                                        <p:strVal val="true"/>
                                      </p:to>
                                    </p:set>
                                  </p:childTnLst>
                                </p:cTn>
                              </p:par>
                              <p:par>
                                <p:cTn id="320" presetID="19" presetClass="emph" presetSubtype="0" fill="hold" grpId="0" nodeType="withEffect">
                                  <p:stCondLst>
                                    <p:cond delay="0"/>
                                  </p:stCondLst>
                                  <p:childTnLst>
                                    <p:animClr clrSpc="rgb" dir="cw">
                                      <p:cBhvr override="childStyle">
                                        <p:cTn id="321" dur="500" fill="hold"/>
                                        <p:tgtEl>
                                          <p:spTgt spid="112"/>
                                        </p:tgtEl>
                                        <p:attrNameLst>
                                          <p:attrName>style.color</p:attrName>
                                        </p:attrNameLst>
                                      </p:cBhvr>
                                      <p:to>
                                        <a:schemeClr val="accent2"/>
                                      </p:to>
                                    </p:animClr>
                                    <p:animClr clrSpc="rgb" dir="cw">
                                      <p:cBhvr>
                                        <p:cTn id="322" dur="500" fill="hold"/>
                                        <p:tgtEl>
                                          <p:spTgt spid="112"/>
                                        </p:tgtEl>
                                        <p:attrNameLst>
                                          <p:attrName>fillcolor</p:attrName>
                                        </p:attrNameLst>
                                      </p:cBhvr>
                                      <p:to>
                                        <a:schemeClr val="accent2"/>
                                      </p:to>
                                    </p:animClr>
                                    <p:set>
                                      <p:cBhvr>
                                        <p:cTn id="323" dur="500" fill="hold"/>
                                        <p:tgtEl>
                                          <p:spTgt spid="112"/>
                                        </p:tgtEl>
                                        <p:attrNameLst>
                                          <p:attrName>fill.type</p:attrName>
                                        </p:attrNameLst>
                                      </p:cBhvr>
                                      <p:to>
                                        <p:strVal val="solid"/>
                                      </p:to>
                                    </p:set>
                                    <p:set>
                                      <p:cBhvr>
                                        <p:cTn id="324" dur="500" fill="hold"/>
                                        <p:tgtEl>
                                          <p:spTgt spid="112"/>
                                        </p:tgtEl>
                                        <p:attrNameLst>
                                          <p:attrName>fill.on</p:attrName>
                                        </p:attrNameLst>
                                      </p:cBhvr>
                                      <p:to>
                                        <p:strVal val="true"/>
                                      </p:to>
                                    </p:set>
                                  </p:childTnLst>
                                </p:cTn>
                              </p:par>
                              <p:par>
                                <p:cTn id="325" presetID="19" presetClass="emph" presetSubtype="0" fill="hold" grpId="0" nodeType="withEffect">
                                  <p:stCondLst>
                                    <p:cond delay="0"/>
                                  </p:stCondLst>
                                  <p:childTnLst>
                                    <p:animClr clrSpc="rgb" dir="cw">
                                      <p:cBhvr override="childStyle">
                                        <p:cTn id="326" dur="500" fill="hold"/>
                                        <p:tgtEl>
                                          <p:spTgt spid="113"/>
                                        </p:tgtEl>
                                        <p:attrNameLst>
                                          <p:attrName>style.color</p:attrName>
                                        </p:attrNameLst>
                                      </p:cBhvr>
                                      <p:to>
                                        <a:schemeClr val="accent2"/>
                                      </p:to>
                                    </p:animClr>
                                    <p:animClr clrSpc="rgb" dir="cw">
                                      <p:cBhvr>
                                        <p:cTn id="327" dur="500" fill="hold"/>
                                        <p:tgtEl>
                                          <p:spTgt spid="113"/>
                                        </p:tgtEl>
                                        <p:attrNameLst>
                                          <p:attrName>fillcolor</p:attrName>
                                        </p:attrNameLst>
                                      </p:cBhvr>
                                      <p:to>
                                        <a:schemeClr val="accent2"/>
                                      </p:to>
                                    </p:animClr>
                                    <p:set>
                                      <p:cBhvr>
                                        <p:cTn id="328" dur="500" fill="hold"/>
                                        <p:tgtEl>
                                          <p:spTgt spid="113"/>
                                        </p:tgtEl>
                                        <p:attrNameLst>
                                          <p:attrName>fill.type</p:attrName>
                                        </p:attrNameLst>
                                      </p:cBhvr>
                                      <p:to>
                                        <p:strVal val="solid"/>
                                      </p:to>
                                    </p:set>
                                    <p:set>
                                      <p:cBhvr>
                                        <p:cTn id="329" dur="500" fill="hold"/>
                                        <p:tgtEl>
                                          <p:spTgt spid="113"/>
                                        </p:tgtEl>
                                        <p:attrNameLst>
                                          <p:attrName>fill.on</p:attrName>
                                        </p:attrNameLst>
                                      </p:cBhvr>
                                      <p:to>
                                        <p:strVal val="true"/>
                                      </p:to>
                                    </p:set>
                                  </p:childTnLst>
                                </p:cTn>
                              </p:par>
                              <p:par>
                                <p:cTn id="330" presetID="19" presetClass="emph" presetSubtype="0" fill="hold" grpId="0" nodeType="withEffect">
                                  <p:stCondLst>
                                    <p:cond delay="0"/>
                                  </p:stCondLst>
                                  <p:childTnLst>
                                    <p:animClr clrSpc="rgb" dir="cw">
                                      <p:cBhvr override="childStyle">
                                        <p:cTn id="331" dur="500" fill="hold"/>
                                        <p:tgtEl>
                                          <p:spTgt spid="114"/>
                                        </p:tgtEl>
                                        <p:attrNameLst>
                                          <p:attrName>style.color</p:attrName>
                                        </p:attrNameLst>
                                      </p:cBhvr>
                                      <p:to>
                                        <a:schemeClr val="accent2"/>
                                      </p:to>
                                    </p:animClr>
                                    <p:animClr clrSpc="rgb" dir="cw">
                                      <p:cBhvr>
                                        <p:cTn id="332" dur="500" fill="hold"/>
                                        <p:tgtEl>
                                          <p:spTgt spid="114"/>
                                        </p:tgtEl>
                                        <p:attrNameLst>
                                          <p:attrName>fillcolor</p:attrName>
                                        </p:attrNameLst>
                                      </p:cBhvr>
                                      <p:to>
                                        <a:schemeClr val="accent2"/>
                                      </p:to>
                                    </p:animClr>
                                    <p:set>
                                      <p:cBhvr>
                                        <p:cTn id="333" dur="500" fill="hold"/>
                                        <p:tgtEl>
                                          <p:spTgt spid="114"/>
                                        </p:tgtEl>
                                        <p:attrNameLst>
                                          <p:attrName>fill.type</p:attrName>
                                        </p:attrNameLst>
                                      </p:cBhvr>
                                      <p:to>
                                        <p:strVal val="solid"/>
                                      </p:to>
                                    </p:set>
                                    <p:set>
                                      <p:cBhvr>
                                        <p:cTn id="334" dur="500" fill="hold"/>
                                        <p:tgtEl>
                                          <p:spTgt spid="114"/>
                                        </p:tgtEl>
                                        <p:attrNameLst>
                                          <p:attrName>fill.on</p:attrName>
                                        </p:attrNameLst>
                                      </p:cBhvr>
                                      <p:to>
                                        <p:strVal val="true"/>
                                      </p:to>
                                    </p:set>
                                  </p:childTnLst>
                                </p:cTn>
                              </p:par>
                              <p:par>
                                <p:cTn id="335" presetID="19" presetClass="emph" presetSubtype="0" fill="hold" grpId="0" nodeType="withEffect">
                                  <p:stCondLst>
                                    <p:cond delay="0"/>
                                  </p:stCondLst>
                                  <p:childTnLst>
                                    <p:animClr clrSpc="rgb" dir="cw">
                                      <p:cBhvr override="childStyle">
                                        <p:cTn id="336" dur="500" fill="hold"/>
                                        <p:tgtEl>
                                          <p:spTgt spid="115"/>
                                        </p:tgtEl>
                                        <p:attrNameLst>
                                          <p:attrName>style.color</p:attrName>
                                        </p:attrNameLst>
                                      </p:cBhvr>
                                      <p:to>
                                        <a:schemeClr val="accent2"/>
                                      </p:to>
                                    </p:animClr>
                                    <p:animClr clrSpc="rgb" dir="cw">
                                      <p:cBhvr>
                                        <p:cTn id="337" dur="500" fill="hold"/>
                                        <p:tgtEl>
                                          <p:spTgt spid="115"/>
                                        </p:tgtEl>
                                        <p:attrNameLst>
                                          <p:attrName>fillcolor</p:attrName>
                                        </p:attrNameLst>
                                      </p:cBhvr>
                                      <p:to>
                                        <a:schemeClr val="accent2"/>
                                      </p:to>
                                    </p:animClr>
                                    <p:set>
                                      <p:cBhvr>
                                        <p:cTn id="338" dur="500" fill="hold"/>
                                        <p:tgtEl>
                                          <p:spTgt spid="115"/>
                                        </p:tgtEl>
                                        <p:attrNameLst>
                                          <p:attrName>fill.type</p:attrName>
                                        </p:attrNameLst>
                                      </p:cBhvr>
                                      <p:to>
                                        <p:strVal val="solid"/>
                                      </p:to>
                                    </p:set>
                                    <p:set>
                                      <p:cBhvr>
                                        <p:cTn id="339" dur="500" fill="hold"/>
                                        <p:tgtEl>
                                          <p:spTgt spid="115"/>
                                        </p:tgtEl>
                                        <p:attrNameLst>
                                          <p:attrName>fill.on</p:attrName>
                                        </p:attrNameLst>
                                      </p:cBhvr>
                                      <p:to>
                                        <p:strVal val="true"/>
                                      </p:to>
                                    </p:set>
                                  </p:childTnLst>
                                </p:cTn>
                              </p:par>
                            </p:childTnLst>
                          </p:cTn>
                        </p:par>
                      </p:childTnLst>
                    </p:cTn>
                  </p:par>
                  <p:par>
                    <p:cTn id="340" fill="hold">
                      <p:stCondLst>
                        <p:cond delay="indefinite"/>
                      </p:stCondLst>
                      <p:childTnLst>
                        <p:par>
                          <p:cTn id="341" fill="hold">
                            <p:stCondLst>
                              <p:cond delay="0"/>
                            </p:stCondLst>
                            <p:childTnLst>
                              <p:par>
                                <p:cTn id="342" presetID="6" presetClass="exit" presetSubtype="32" fill="hold" grpId="1" nodeType="clickEffect">
                                  <p:stCondLst>
                                    <p:cond delay="0"/>
                                  </p:stCondLst>
                                  <p:childTnLst>
                                    <p:animEffect transition="out" filter="circle(out)">
                                      <p:cBhvr>
                                        <p:cTn id="343" dur="2000"/>
                                        <p:tgtEl>
                                          <p:spTgt spid="108"/>
                                        </p:tgtEl>
                                      </p:cBhvr>
                                    </p:animEffect>
                                    <p:set>
                                      <p:cBhvr>
                                        <p:cTn id="344" dur="1" fill="hold">
                                          <p:stCondLst>
                                            <p:cond delay="1999"/>
                                          </p:stCondLst>
                                        </p:cTn>
                                        <p:tgtEl>
                                          <p:spTgt spid="108"/>
                                        </p:tgtEl>
                                        <p:attrNameLst>
                                          <p:attrName>style.visibility</p:attrName>
                                        </p:attrNameLst>
                                      </p:cBhvr>
                                      <p:to>
                                        <p:strVal val="hidden"/>
                                      </p:to>
                                    </p:set>
                                  </p:childTnLst>
                                </p:cTn>
                              </p:par>
                              <p:par>
                                <p:cTn id="345" presetID="6" presetClass="exit" presetSubtype="32" fill="hold" grpId="1" nodeType="withEffect">
                                  <p:stCondLst>
                                    <p:cond delay="0"/>
                                  </p:stCondLst>
                                  <p:childTnLst>
                                    <p:animEffect transition="out" filter="circle(out)">
                                      <p:cBhvr>
                                        <p:cTn id="346" dur="2000"/>
                                        <p:tgtEl>
                                          <p:spTgt spid="109"/>
                                        </p:tgtEl>
                                      </p:cBhvr>
                                    </p:animEffect>
                                    <p:set>
                                      <p:cBhvr>
                                        <p:cTn id="347" dur="1" fill="hold">
                                          <p:stCondLst>
                                            <p:cond delay="1999"/>
                                          </p:stCondLst>
                                        </p:cTn>
                                        <p:tgtEl>
                                          <p:spTgt spid="109"/>
                                        </p:tgtEl>
                                        <p:attrNameLst>
                                          <p:attrName>style.visibility</p:attrName>
                                        </p:attrNameLst>
                                      </p:cBhvr>
                                      <p:to>
                                        <p:strVal val="hidden"/>
                                      </p:to>
                                    </p:set>
                                  </p:childTnLst>
                                </p:cTn>
                              </p:par>
                              <p:par>
                                <p:cTn id="348" presetID="6" presetClass="exit" presetSubtype="32" fill="hold" grpId="1" nodeType="withEffect">
                                  <p:stCondLst>
                                    <p:cond delay="0"/>
                                  </p:stCondLst>
                                  <p:childTnLst>
                                    <p:animEffect transition="out" filter="circle(out)">
                                      <p:cBhvr>
                                        <p:cTn id="349" dur="2000"/>
                                        <p:tgtEl>
                                          <p:spTgt spid="110"/>
                                        </p:tgtEl>
                                      </p:cBhvr>
                                    </p:animEffect>
                                    <p:set>
                                      <p:cBhvr>
                                        <p:cTn id="350" dur="1" fill="hold">
                                          <p:stCondLst>
                                            <p:cond delay="1999"/>
                                          </p:stCondLst>
                                        </p:cTn>
                                        <p:tgtEl>
                                          <p:spTgt spid="110"/>
                                        </p:tgtEl>
                                        <p:attrNameLst>
                                          <p:attrName>style.visibility</p:attrName>
                                        </p:attrNameLst>
                                      </p:cBhvr>
                                      <p:to>
                                        <p:strVal val="hidden"/>
                                      </p:to>
                                    </p:set>
                                  </p:childTnLst>
                                </p:cTn>
                              </p:par>
                              <p:par>
                                <p:cTn id="351" presetID="6" presetClass="exit" presetSubtype="32" fill="hold" grpId="1" nodeType="withEffect">
                                  <p:stCondLst>
                                    <p:cond delay="0"/>
                                  </p:stCondLst>
                                  <p:childTnLst>
                                    <p:animEffect transition="out" filter="circle(out)">
                                      <p:cBhvr>
                                        <p:cTn id="352" dur="2000"/>
                                        <p:tgtEl>
                                          <p:spTgt spid="111"/>
                                        </p:tgtEl>
                                      </p:cBhvr>
                                    </p:animEffect>
                                    <p:set>
                                      <p:cBhvr>
                                        <p:cTn id="353" dur="1" fill="hold">
                                          <p:stCondLst>
                                            <p:cond delay="1999"/>
                                          </p:stCondLst>
                                        </p:cTn>
                                        <p:tgtEl>
                                          <p:spTgt spid="111"/>
                                        </p:tgtEl>
                                        <p:attrNameLst>
                                          <p:attrName>style.visibility</p:attrName>
                                        </p:attrNameLst>
                                      </p:cBhvr>
                                      <p:to>
                                        <p:strVal val="hidden"/>
                                      </p:to>
                                    </p:set>
                                  </p:childTnLst>
                                </p:cTn>
                              </p:par>
                              <p:par>
                                <p:cTn id="354" presetID="6" presetClass="exit" presetSubtype="32" fill="hold" grpId="1" nodeType="withEffect">
                                  <p:stCondLst>
                                    <p:cond delay="0"/>
                                  </p:stCondLst>
                                  <p:childTnLst>
                                    <p:animEffect transition="out" filter="circle(out)">
                                      <p:cBhvr>
                                        <p:cTn id="355" dur="2000"/>
                                        <p:tgtEl>
                                          <p:spTgt spid="112"/>
                                        </p:tgtEl>
                                      </p:cBhvr>
                                    </p:animEffect>
                                    <p:set>
                                      <p:cBhvr>
                                        <p:cTn id="356" dur="1" fill="hold">
                                          <p:stCondLst>
                                            <p:cond delay="1999"/>
                                          </p:stCondLst>
                                        </p:cTn>
                                        <p:tgtEl>
                                          <p:spTgt spid="112"/>
                                        </p:tgtEl>
                                        <p:attrNameLst>
                                          <p:attrName>style.visibility</p:attrName>
                                        </p:attrNameLst>
                                      </p:cBhvr>
                                      <p:to>
                                        <p:strVal val="hidden"/>
                                      </p:to>
                                    </p:set>
                                  </p:childTnLst>
                                </p:cTn>
                              </p:par>
                              <p:par>
                                <p:cTn id="357" presetID="6" presetClass="exit" presetSubtype="32" fill="hold" grpId="1" nodeType="withEffect">
                                  <p:stCondLst>
                                    <p:cond delay="0"/>
                                  </p:stCondLst>
                                  <p:childTnLst>
                                    <p:animEffect transition="out" filter="circle(out)">
                                      <p:cBhvr>
                                        <p:cTn id="358" dur="2000"/>
                                        <p:tgtEl>
                                          <p:spTgt spid="113"/>
                                        </p:tgtEl>
                                      </p:cBhvr>
                                    </p:animEffect>
                                    <p:set>
                                      <p:cBhvr>
                                        <p:cTn id="359" dur="1" fill="hold">
                                          <p:stCondLst>
                                            <p:cond delay="1999"/>
                                          </p:stCondLst>
                                        </p:cTn>
                                        <p:tgtEl>
                                          <p:spTgt spid="113"/>
                                        </p:tgtEl>
                                        <p:attrNameLst>
                                          <p:attrName>style.visibility</p:attrName>
                                        </p:attrNameLst>
                                      </p:cBhvr>
                                      <p:to>
                                        <p:strVal val="hidden"/>
                                      </p:to>
                                    </p:set>
                                  </p:childTnLst>
                                </p:cTn>
                              </p:par>
                              <p:par>
                                <p:cTn id="360" presetID="6" presetClass="exit" presetSubtype="32" fill="hold" grpId="1" nodeType="withEffect">
                                  <p:stCondLst>
                                    <p:cond delay="0"/>
                                  </p:stCondLst>
                                  <p:childTnLst>
                                    <p:animEffect transition="out" filter="circle(out)">
                                      <p:cBhvr>
                                        <p:cTn id="361" dur="2000"/>
                                        <p:tgtEl>
                                          <p:spTgt spid="114"/>
                                        </p:tgtEl>
                                      </p:cBhvr>
                                    </p:animEffect>
                                    <p:set>
                                      <p:cBhvr>
                                        <p:cTn id="362" dur="1" fill="hold">
                                          <p:stCondLst>
                                            <p:cond delay="1999"/>
                                          </p:stCondLst>
                                        </p:cTn>
                                        <p:tgtEl>
                                          <p:spTgt spid="114"/>
                                        </p:tgtEl>
                                        <p:attrNameLst>
                                          <p:attrName>style.visibility</p:attrName>
                                        </p:attrNameLst>
                                      </p:cBhvr>
                                      <p:to>
                                        <p:strVal val="hidden"/>
                                      </p:to>
                                    </p:set>
                                  </p:childTnLst>
                                </p:cTn>
                              </p:par>
                              <p:par>
                                <p:cTn id="363" presetID="6" presetClass="exit" presetSubtype="32" fill="hold" grpId="1" nodeType="withEffect">
                                  <p:stCondLst>
                                    <p:cond delay="0"/>
                                  </p:stCondLst>
                                  <p:childTnLst>
                                    <p:animEffect transition="out" filter="circle(out)">
                                      <p:cBhvr>
                                        <p:cTn id="364" dur="2000"/>
                                        <p:tgtEl>
                                          <p:spTgt spid="115"/>
                                        </p:tgtEl>
                                      </p:cBhvr>
                                    </p:animEffect>
                                    <p:set>
                                      <p:cBhvr>
                                        <p:cTn id="365" dur="1" fill="hold">
                                          <p:stCondLst>
                                            <p:cond delay="1999"/>
                                          </p:stCondLst>
                                        </p:cTn>
                                        <p:tgtEl>
                                          <p:spTgt spid="115"/>
                                        </p:tgtEl>
                                        <p:attrNameLst>
                                          <p:attrName>style.visibility</p:attrName>
                                        </p:attrNameLst>
                                      </p:cBhvr>
                                      <p:to>
                                        <p:strVal val="hidden"/>
                                      </p:to>
                                    </p:set>
                                  </p:childTnLst>
                                </p:cTn>
                              </p:par>
                              <p:par>
                                <p:cTn id="366" presetID="6" presetClass="exit" presetSubtype="32" fill="hold" grpId="1" nodeType="withEffect">
                                  <p:stCondLst>
                                    <p:cond delay="0"/>
                                  </p:stCondLst>
                                  <p:childTnLst>
                                    <p:animEffect transition="out" filter="circle(out)">
                                      <p:cBhvr>
                                        <p:cTn id="367" dur="2000"/>
                                        <p:tgtEl>
                                          <p:spTgt spid="129"/>
                                        </p:tgtEl>
                                      </p:cBhvr>
                                    </p:animEffect>
                                    <p:set>
                                      <p:cBhvr>
                                        <p:cTn id="368" dur="1" fill="hold">
                                          <p:stCondLst>
                                            <p:cond delay="1999"/>
                                          </p:stCondLst>
                                        </p:cTn>
                                        <p:tgtEl>
                                          <p:spTgt spid="129"/>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369" restart="whenNotActive" fill="hold" evtFilter="cancelBubble" nodeType="interactiveSeq">
                <p:stCondLst>
                  <p:cond evt="onClick" delay="0">
                    <p:tgtEl>
                      <p:spTgt spid="51"/>
                    </p:tgtEl>
                  </p:cond>
                </p:stCondLst>
                <p:endSync evt="end" delay="0">
                  <p:rtn val="all"/>
                </p:endSync>
                <p:childTnLst>
                  <p:par>
                    <p:cTn id="370" fill="hold">
                      <p:stCondLst>
                        <p:cond delay="0"/>
                      </p:stCondLst>
                      <p:childTnLst>
                        <p:par>
                          <p:cTn id="371" fill="hold">
                            <p:stCondLst>
                              <p:cond delay="0"/>
                            </p:stCondLst>
                            <p:childTnLst>
                              <p:par>
                                <p:cTn id="372" presetID="6" presetClass="entr" presetSubtype="16" fill="hold" grpId="0" nodeType="clickEffect">
                                  <p:stCondLst>
                                    <p:cond delay="0"/>
                                  </p:stCondLst>
                                  <p:childTnLst>
                                    <p:set>
                                      <p:cBhvr>
                                        <p:cTn id="373" dur="1" fill="hold">
                                          <p:stCondLst>
                                            <p:cond delay="0"/>
                                          </p:stCondLst>
                                        </p:cTn>
                                        <p:tgtEl>
                                          <p:spTgt spid="130"/>
                                        </p:tgtEl>
                                        <p:attrNameLst>
                                          <p:attrName>style.visibility</p:attrName>
                                        </p:attrNameLst>
                                      </p:cBhvr>
                                      <p:to>
                                        <p:strVal val="visible"/>
                                      </p:to>
                                    </p:set>
                                    <p:animEffect transition="in" filter="circle(in)">
                                      <p:cBhvr>
                                        <p:cTn id="374" dur="2000"/>
                                        <p:tgtEl>
                                          <p:spTgt spid="130"/>
                                        </p:tgtEl>
                                      </p:cBhvr>
                                    </p:animEffect>
                                  </p:childTnLst>
                                </p:cTn>
                              </p:par>
                              <p:par>
                                <p:cTn id="375" presetID="19" presetClass="emph" presetSubtype="0" fill="hold" grpId="0" nodeType="withEffect">
                                  <p:stCondLst>
                                    <p:cond delay="0"/>
                                  </p:stCondLst>
                                  <p:childTnLst>
                                    <p:animClr clrSpc="rgb" dir="cw">
                                      <p:cBhvr override="childStyle">
                                        <p:cTn id="376" dur="500" fill="hold"/>
                                        <p:tgtEl>
                                          <p:spTgt spid="116"/>
                                        </p:tgtEl>
                                        <p:attrNameLst>
                                          <p:attrName>style.color</p:attrName>
                                        </p:attrNameLst>
                                      </p:cBhvr>
                                      <p:to>
                                        <a:schemeClr val="accent2"/>
                                      </p:to>
                                    </p:animClr>
                                    <p:animClr clrSpc="rgb" dir="cw">
                                      <p:cBhvr>
                                        <p:cTn id="377" dur="500" fill="hold"/>
                                        <p:tgtEl>
                                          <p:spTgt spid="116"/>
                                        </p:tgtEl>
                                        <p:attrNameLst>
                                          <p:attrName>fillcolor</p:attrName>
                                        </p:attrNameLst>
                                      </p:cBhvr>
                                      <p:to>
                                        <a:schemeClr val="accent2"/>
                                      </p:to>
                                    </p:animClr>
                                    <p:set>
                                      <p:cBhvr>
                                        <p:cTn id="378" dur="500" fill="hold"/>
                                        <p:tgtEl>
                                          <p:spTgt spid="116"/>
                                        </p:tgtEl>
                                        <p:attrNameLst>
                                          <p:attrName>fill.type</p:attrName>
                                        </p:attrNameLst>
                                      </p:cBhvr>
                                      <p:to>
                                        <p:strVal val="solid"/>
                                      </p:to>
                                    </p:set>
                                    <p:set>
                                      <p:cBhvr>
                                        <p:cTn id="379" dur="500" fill="hold"/>
                                        <p:tgtEl>
                                          <p:spTgt spid="116"/>
                                        </p:tgtEl>
                                        <p:attrNameLst>
                                          <p:attrName>fill.on</p:attrName>
                                        </p:attrNameLst>
                                      </p:cBhvr>
                                      <p:to>
                                        <p:strVal val="true"/>
                                      </p:to>
                                    </p:set>
                                  </p:childTnLst>
                                </p:cTn>
                              </p:par>
                              <p:par>
                                <p:cTn id="380" presetID="19" presetClass="emph" presetSubtype="0" fill="hold" grpId="0" nodeType="withEffect">
                                  <p:stCondLst>
                                    <p:cond delay="0"/>
                                  </p:stCondLst>
                                  <p:childTnLst>
                                    <p:animClr clrSpc="rgb" dir="cw">
                                      <p:cBhvr override="childStyle">
                                        <p:cTn id="381" dur="500" fill="hold"/>
                                        <p:tgtEl>
                                          <p:spTgt spid="117"/>
                                        </p:tgtEl>
                                        <p:attrNameLst>
                                          <p:attrName>style.color</p:attrName>
                                        </p:attrNameLst>
                                      </p:cBhvr>
                                      <p:to>
                                        <a:schemeClr val="accent2"/>
                                      </p:to>
                                    </p:animClr>
                                    <p:animClr clrSpc="rgb" dir="cw">
                                      <p:cBhvr>
                                        <p:cTn id="382" dur="500" fill="hold"/>
                                        <p:tgtEl>
                                          <p:spTgt spid="117"/>
                                        </p:tgtEl>
                                        <p:attrNameLst>
                                          <p:attrName>fillcolor</p:attrName>
                                        </p:attrNameLst>
                                      </p:cBhvr>
                                      <p:to>
                                        <a:schemeClr val="accent2"/>
                                      </p:to>
                                    </p:animClr>
                                    <p:set>
                                      <p:cBhvr>
                                        <p:cTn id="383" dur="500" fill="hold"/>
                                        <p:tgtEl>
                                          <p:spTgt spid="117"/>
                                        </p:tgtEl>
                                        <p:attrNameLst>
                                          <p:attrName>fill.type</p:attrName>
                                        </p:attrNameLst>
                                      </p:cBhvr>
                                      <p:to>
                                        <p:strVal val="solid"/>
                                      </p:to>
                                    </p:set>
                                    <p:set>
                                      <p:cBhvr>
                                        <p:cTn id="384" dur="500" fill="hold"/>
                                        <p:tgtEl>
                                          <p:spTgt spid="117"/>
                                        </p:tgtEl>
                                        <p:attrNameLst>
                                          <p:attrName>fill.on</p:attrName>
                                        </p:attrNameLst>
                                      </p:cBhvr>
                                      <p:to>
                                        <p:strVal val="true"/>
                                      </p:to>
                                    </p:set>
                                  </p:childTnLst>
                                </p:cTn>
                              </p:par>
                              <p:par>
                                <p:cTn id="385" presetID="19" presetClass="emph" presetSubtype="0" fill="hold" grpId="0" nodeType="withEffect">
                                  <p:stCondLst>
                                    <p:cond delay="0"/>
                                  </p:stCondLst>
                                  <p:childTnLst>
                                    <p:animClr clrSpc="rgb" dir="cw">
                                      <p:cBhvr override="childStyle">
                                        <p:cTn id="386" dur="500" fill="hold"/>
                                        <p:tgtEl>
                                          <p:spTgt spid="118"/>
                                        </p:tgtEl>
                                        <p:attrNameLst>
                                          <p:attrName>style.color</p:attrName>
                                        </p:attrNameLst>
                                      </p:cBhvr>
                                      <p:to>
                                        <a:schemeClr val="accent2"/>
                                      </p:to>
                                    </p:animClr>
                                    <p:animClr clrSpc="rgb" dir="cw">
                                      <p:cBhvr>
                                        <p:cTn id="387" dur="500" fill="hold"/>
                                        <p:tgtEl>
                                          <p:spTgt spid="118"/>
                                        </p:tgtEl>
                                        <p:attrNameLst>
                                          <p:attrName>fillcolor</p:attrName>
                                        </p:attrNameLst>
                                      </p:cBhvr>
                                      <p:to>
                                        <a:schemeClr val="accent2"/>
                                      </p:to>
                                    </p:animClr>
                                    <p:set>
                                      <p:cBhvr>
                                        <p:cTn id="388" dur="500" fill="hold"/>
                                        <p:tgtEl>
                                          <p:spTgt spid="118"/>
                                        </p:tgtEl>
                                        <p:attrNameLst>
                                          <p:attrName>fill.type</p:attrName>
                                        </p:attrNameLst>
                                      </p:cBhvr>
                                      <p:to>
                                        <p:strVal val="solid"/>
                                      </p:to>
                                    </p:set>
                                    <p:set>
                                      <p:cBhvr>
                                        <p:cTn id="389" dur="500" fill="hold"/>
                                        <p:tgtEl>
                                          <p:spTgt spid="118"/>
                                        </p:tgtEl>
                                        <p:attrNameLst>
                                          <p:attrName>fill.on</p:attrName>
                                        </p:attrNameLst>
                                      </p:cBhvr>
                                      <p:to>
                                        <p:strVal val="true"/>
                                      </p:to>
                                    </p:set>
                                  </p:childTnLst>
                                </p:cTn>
                              </p:par>
                              <p:par>
                                <p:cTn id="390" presetID="19" presetClass="emph" presetSubtype="0" fill="hold" grpId="0" nodeType="withEffect">
                                  <p:stCondLst>
                                    <p:cond delay="0"/>
                                  </p:stCondLst>
                                  <p:childTnLst>
                                    <p:animClr clrSpc="rgb" dir="cw">
                                      <p:cBhvr override="childStyle">
                                        <p:cTn id="391" dur="500" fill="hold"/>
                                        <p:tgtEl>
                                          <p:spTgt spid="119"/>
                                        </p:tgtEl>
                                        <p:attrNameLst>
                                          <p:attrName>style.color</p:attrName>
                                        </p:attrNameLst>
                                      </p:cBhvr>
                                      <p:to>
                                        <a:schemeClr val="accent2"/>
                                      </p:to>
                                    </p:animClr>
                                    <p:animClr clrSpc="rgb" dir="cw">
                                      <p:cBhvr>
                                        <p:cTn id="392" dur="500" fill="hold"/>
                                        <p:tgtEl>
                                          <p:spTgt spid="119"/>
                                        </p:tgtEl>
                                        <p:attrNameLst>
                                          <p:attrName>fillcolor</p:attrName>
                                        </p:attrNameLst>
                                      </p:cBhvr>
                                      <p:to>
                                        <a:schemeClr val="accent2"/>
                                      </p:to>
                                    </p:animClr>
                                    <p:set>
                                      <p:cBhvr>
                                        <p:cTn id="393" dur="500" fill="hold"/>
                                        <p:tgtEl>
                                          <p:spTgt spid="119"/>
                                        </p:tgtEl>
                                        <p:attrNameLst>
                                          <p:attrName>fill.type</p:attrName>
                                        </p:attrNameLst>
                                      </p:cBhvr>
                                      <p:to>
                                        <p:strVal val="solid"/>
                                      </p:to>
                                    </p:set>
                                    <p:set>
                                      <p:cBhvr>
                                        <p:cTn id="394" dur="500" fill="hold"/>
                                        <p:tgtEl>
                                          <p:spTgt spid="119"/>
                                        </p:tgtEl>
                                        <p:attrNameLst>
                                          <p:attrName>fill.on</p:attrName>
                                        </p:attrNameLst>
                                      </p:cBhvr>
                                      <p:to>
                                        <p:strVal val="true"/>
                                      </p:to>
                                    </p:set>
                                  </p:childTnLst>
                                </p:cTn>
                              </p:par>
                              <p:par>
                                <p:cTn id="395" presetID="19" presetClass="emph" presetSubtype="0" fill="hold" grpId="0" nodeType="withEffect">
                                  <p:stCondLst>
                                    <p:cond delay="0"/>
                                  </p:stCondLst>
                                  <p:childTnLst>
                                    <p:animClr clrSpc="rgb" dir="cw">
                                      <p:cBhvr override="childStyle">
                                        <p:cTn id="396" dur="500" fill="hold"/>
                                        <p:tgtEl>
                                          <p:spTgt spid="120"/>
                                        </p:tgtEl>
                                        <p:attrNameLst>
                                          <p:attrName>style.color</p:attrName>
                                        </p:attrNameLst>
                                      </p:cBhvr>
                                      <p:to>
                                        <a:schemeClr val="accent2"/>
                                      </p:to>
                                    </p:animClr>
                                    <p:animClr clrSpc="rgb" dir="cw">
                                      <p:cBhvr>
                                        <p:cTn id="397" dur="500" fill="hold"/>
                                        <p:tgtEl>
                                          <p:spTgt spid="120"/>
                                        </p:tgtEl>
                                        <p:attrNameLst>
                                          <p:attrName>fillcolor</p:attrName>
                                        </p:attrNameLst>
                                      </p:cBhvr>
                                      <p:to>
                                        <a:schemeClr val="accent2"/>
                                      </p:to>
                                    </p:animClr>
                                    <p:set>
                                      <p:cBhvr>
                                        <p:cTn id="398" dur="500" fill="hold"/>
                                        <p:tgtEl>
                                          <p:spTgt spid="120"/>
                                        </p:tgtEl>
                                        <p:attrNameLst>
                                          <p:attrName>fill.type</p:attrName>
                                        </p:attrNameLst>
                                      </p:cBhvr>
                                      <p:to>
                                        <p:strVal val="solid"/>
                                      </p:to>
                                    </p:set>
                                    <p:set>
                                      <p:cBhvr>
                                        <p:cTn id="399" dur="500" fill="hold"/>
                                        <p:tgtEl>
                                          <p:spTgt spid="120"/>
                                        </p:tgtEl>
                                        <p:attrNameLst>
                                          <p:attrName>fill.on</p:attrName>
                                        </p:attrNameLst>
                                      </p:cBhvr>
                                      <p:to>
                                        <p:strVal val="true"/>
                                      </p:to>
                                    </p:set>
                                  </p:childTnLst>
                                </p:cTn>
                              </p:par>
                              <p:par>
                                <p:cTn id="400" presetID="19" presetClass="emph" presetSubtype="0" fill="hold" grpId="0" nodeType="withEffect">
                                  <p:stCondLst>
                                    <p:cond delay="0"/>
                                  </p:stCondLst>
                                  <p:childTnLst>
                                    <p:animClr clrSpc="rgb" dir="cw">
                                      <p:cBhvr override="childStyle">
                                        <p:cTn id="401" dur="500" fill="hold"/>
                                        <p:tgtEl>
                                          <p:spTgt spid="121"/>
                                        </p:tgtEl>
                                        <p:attrNameLst>
                                          <p:attrName>style.color</p:attrName>
                                        </p:attrNameLst>
                                      </p:cBhvr>
                                      <p:to>
                                        <a:schemeClr val="accent2"/>
                                      </p:to>
                                    </p:animClr>
                                    <p:animClr clrSpc="rgb" dir="cw">
                                      <p:cBhvr>
                                        <p:cTn id="402" dur="500" fill="hold"/>
                                        <p:tgtEl>
                                          <p:spTgt spid="121"/>
                                        </p:tgtEl>
                                        <p:attrNameLst>
                                          <p:attrName>fillcolor</p:attrName>
                                        </p:attrNameLst>
                                      </p:cBhvr>
                                      <p:to>
                                        <a:schemeClr val="accent2"/>
                                      </p:to>
                                    </p:animClr>
                                    <p:set>
                                      <p:cBhvr>
                                        <p:cTn id="403" dur="500" fill="hold"/>
                                        <p:tgtEl>
                                          <p:spTgt spid="121"/>
                                        </p:tgtEl>
                                        <p:attrNameLst>
                                          <p:attrName>fill.type</p:attrName>
                                        </p:attrNameLst>
                                      </p:cBhvr>
                                      <p:to>
                                        <p:strVal val="solid"/>
                                      </p:to>
                                    </p:set>
                                    <p:set>
                                      <p:cBhvr>
                                        <p:cTn id="404" dur="500" fill="hold"/>
                                        <p:tgtEl>
                                          <p:spTgt spid="121"/>
                                        </p:tgtEl>
                                        <p:attrNameLst>
                                          <p:attrName>fill.on</p:attrName>
                                        </p:attrNameLst>
                                      </p:cBhvr>
                                      <p:to>
                                        <p:strVal val="true"/>
                                      </p:to>
                                    </p:set>
                                  </p:childTnLst>
                                </p:cTn>
                              </p:par>
                              <p:par>
                                <p:cTn id="405" presetID="19" presetClass="emph" presetSubtype="0" fill="hold" grpId="0" nodeType="withEffect">
                                  <p:stCondLst>
                                    <p:cond delay="0"/>
                                  </p:stCondLst>
                                  <p:childTnLst>
                                    <p:animClr clrSpc="rgb" dir="cw">
                                      <p:cBhvr override="childStyle">
                                        <p:cTn id="406" dur="500" fill="hold"/>
                                        <p:tgtEl>
                                          <p:spTgt spid="122"/>
                                        </p:tgtEl>
                                        <p:attrNameLst>
                                          <p:attrName>style.color</p:attrName>
                                        </p:attrNameLst>
                                      </p:cBhvr>
                                      <p:to>
                                        <a:schemeClr val="accent2"/>
                                      </p:to>
                                    </p:animClr>
                                    <p:animClr clrSpc="rgb" dir="cw">
                                      <p:cBhvr>
                                        <p:cTn id="407" dur="500" fill="hold"/>
                                        <p:tgtEl>
                                          <p:spTgt spid="122"/>
                                        </p:tgtEl>
                                        <p:attrNameLst>
                                          <p:attrName>fillcolor</p:attrName>
                                        </p:attrNameLst>
                                      </p:cBhvr>
                                      <p:to>
                                        <a:schemeClr val="accent2"/>
                                      </p:to>
                                    </p:animClr>
                                    <p:set>
                                      <p:cBhvr>
                                        <p:cTn id="408" dur="500" fill="hold"/>
                                        <p:tgtEl>
                                          <p:spTgt spid="122"/>
                                        </p:tgtEl>
                                        <p:attrNameLst>
                                          <p:attrName>fill.type</p:attrName>
                                        </p:attrNameLst>
                                      </p:cBhvr>
                                      <p:to>
                                        <p:strVal val="solid"/>
                                      </p:to>
                                    </p:set>
                                    <p:set>
                                      <p:cBhvr>
                                        <p:cTn id="409" dur="500" fill="hold"/>
                                        <p:tgtEl>
                                          <p:spTgt spid="122"/>
                                        </p:tgtEl>
                                        <p:attrNameLst>
                                          <p:attrName>fill.on</p:attrName>
                                        </p:attrNameLst>
                                      </p:cBhvr>
                                      <p:to>
                                        <p:strVal val="true"/>
                                      </p:to>
                                    </p:set>
                                  </p:childTnLst>
                                </p:cTn>
                              </p:par>
                              <p:par>
                                <p:cTn id="410" presetID="19" presetClass="emph" presetSubtype="0" fill="hold" grpId="0" nodeType="withEffect">
                                  <p:stCondLst>
                                    <p:cond delay="0"/>
                                  </p:stCondLst>
                                  <p:childTnLst>
                                    <p:animClr clrSpc="rgb" dir="cw">
                                      <p:cBhvr override="childStyle">
                                        <p:cTn id="411" dur="500" fill="hold"/>
                                        <p:tgtEl>
                                          <p:spTgt spid="123"/>
                                        </p:tgtEl>
                                        <p:attrNameLst>
                                          <p:attrName>style.color</p:attrName>
                                        </p:attrNameLst>
                                      </p:cBhvr>
                                      <p:to>
                                        <a:schemeClr val="accent2"/>
                                      </p:to>
                                    </p:animClr>
                                    <p:animClr clrSpc="rgb" dir="cw">
                                      <p:cBhvr>
                                        <p:cTn id="412" dur="500" fill="hold"/>
                                        <p:tgtEl>
                                          <p:spTgt spid="123"/>
                                        </p:tgtEl>
                                        <p:attrNameLst>
                                          <p:attrName>fillcolor</p:attrName>
                                        </p:attrNameLst>
                                      </p:cBhvr>
                                      <p:to>
                                        <a:schemeClr val="accent2"/>
                                      </p:to>
                                    </p:animClr>
                                    <p:set>
                                      <p:cBhvr>
                                        <p:cTn id="413" dur="500" fill="hold"/>
                                        <p:tgtEl>
                                          <p:spTgt spid="123"/>
                                        </p:tgtEl>
                                        <p:attrNameLst>
                                          <p:attrName>fill.type</p:attrName>
                                        </p:attrNameLst>
                                      </p:cBhvr>
                                      <p:to>
                                        <p:strVal val="solid"/>
                                      </p:to>
                                    </p:set>
                                    <p:set>
                                      <p:cBhvr>
                                        <p:cTn id="414" dur="500" fill="hold"/>
                                        <p:tgtEl>
                                          <p:spTgt spid="123"/>
                                        </p:tgtEl>
                                        <p:attrNameLst>
                                          <p:attrName>fill.on</p:attrName>
                                        </p:attrNameLst>
                                      </p:cBhvr>
                                      <p:to>
                                        <p:strVal val="true"/>
                                      </p:to>
                                    </p:set>
                                  </p:childTnLst>
                                </p:cTn>
                              </p:par>
                            </p:childTnLst>
                          </p:cTn>
                        </p:par>
                      </p:childTnLst>
                    </p:cTn>
                  </p:par>
                  <p:par>
                    <p:cTn id="415" fill="hold">
                      <p:stCondLst>
                        <p:cond delay="indefinite"/>
                      </p:stCondLst>
                      <p:childTnLst>
                        <p:par>
                          <p:cTn id="416" fill="hold">
                            <p:stCondLst>
                              <p:cond delay="0"/>
                            </p:stCondLst>
                            <p:childTnLst>
                              <p:par>
                                <p:cTn id="417" presetID="6" presetClass="exit" presetSubtype="32" fill="hold" grpId="1" nodeType="clickEffect">
                                  <p:stCondLst>
                                    <p:cond delay="0"/>
                                  </p:stCondLst>
                                  <p:childTnLst>
                                    <p:animEffect transition="out" filter="circle(out)">
                                      <p:cBhvr>
                                        <p:cTn id="418" dur="2000"/>
                                        <p:tgtEl>
                                          <p:spTgt spid="116"/>
                                        </p:tgtEl>
                                      </p:cBhvr>
                                    </p:animEffect>
                                    <p:set>
                                      <p:cBhvr>
                                        <p:cTn id="419" dur="1" fill="hold">
                                          <p:stCondLst>
                                            <p:cond delay="1999"/>
                                          </p:stCondLst>
                                        </p:cTn>
                                        <p:tgtEl>
                                          <p:spTgt spid="116"/>
                                        </p:tgtEl>
                                        <p:attrNameLst>
                                          <p:attrName>style.visibility</p:attrName>
                                        </p:attrNameLst>
                                      </p:cBhvr>
                                      <p:to>
                                        <p:strVal val="hidden"/>
                                      </p:to>
                                    </p:set>
                                  </p:childTnLst>
                                </p:cTn>
                              </p:par>
                              <p:par>
                                <p:cTn id="420" presetID="6" presetClass="exit" presetSubtype="32" fill="hold" grpId="1" nodeType="withEffect">
                                  <p:stCondLst>
                                    <p:cond delay="0"/>
                                  </p:stCondLst>
                                  <p:childTnLst>
                                    <p:animEffect transition="out" filter="circle(out)">
                                      <p:cBhvr>
                                        <p:cTn id="421" dur="2000"/>
                                        <p:tgtEl>
                                          <p:spTgt spid="117"/>
                                        </p:tgtEl>
                                      </p:cBhvr>
                                    </p:animEffect>
                                    <p:set>
                                      <p:cBhvr>
                                        <p:cTn id="422" dur="1" fill="hold">
                                          <p:stCondLst>
                                            <p:cond delay="1999"/>
                                          </p:stCondLst>
                                        </p:cTn>
                                        <p:tgtEl>
                                          <p:spTgt spid="117"/>
                                        </p:tgtEl>
                                        <p:attrNameLst>
                                          <p:attrName>style.visibility</p:attrName>
                                        </p:attrNameLst>
                                      </p:cBhvr>
                                      <p:to>
                                        <p:strVal val="hidden"/>
                                      </p:to>
                                    </p:set>
                                  </p:childTnLst>
                                </p:cTn>
                              </p:par>
                              <p:par>
                                <p:cTn id="423" presetID="6" presetClass="exit" presetSubtype="32" fill="hold" grpId="1" nodeType="withEffect">
                                  <p:stCondLst>
                                    <p:cond delay="0"/>
                                  </p:stCondLst>
                                  <p:childTnLst>
                                    <p:animEffect transition="out" filter="circle(out)">
                                      <p:cBhvr>
                                        <p:cTn id="424" dur="2000"/>
                                        <p:tgtEl>
                                          <p:spTgt spid="118"/>
                                        </p:tgtEl>
                                      </p:cBhvr>
                                    </p:animEffect>
                                    <p:set>
                                      <p:cBhvr>
                                        <p:cTn id="425" dur="1" fill="hold">
                                          <p:stCondLst>
                                            <p:cond delay="1999"/>
                                          </p:stCondLst>
                                        </p:cTn>
                                        <p:tgtEl>
                                          <p:spTgt spid="118"/>
                                        </p:tgtEl>
                                        <p:attrNameLst>
                                          <p:attrName>style.visibility</p:attrName>
                                        </p:attrNameLst>
                                      </p:cBhvr>
                                      <p:to>
                                        <p:strVal val="hidden"/>
                                      </p:to>
                                    </p:set>
                                  </p:childTnLst>
                                </p:cTn>
                              </p:par>
                              <p:par>
                                <p:cTn id="426" presetID="6" presetClass="exit" presetSubtype="32" fill="hold" grpId="1" nodeType="withEffect">
                                  <p:stCondLst>
                                    <p:cond delay="0"/>
                                  </p:stCondLst>
                                  <p:childTnLst>
                                    <p:animEffect transition="out" filter="circle(out)">
                                      <p:cBhvr>
                                        <p:cTn id="427" dur="2000"/>
                                        <p:tgtEl>
                                          <p:spTgt spid="119"/>
                                        </p:tgtEl>
                                      </p:cBhvr>
                                    </p:animEffect>
                                    <p:set>
                                      <p:cBhvr>
                                        <p:cTn id="428" dur="1" fill="hold">
                                          <p:stCondLst>
                                            <p:cond delay="1999"/>
                                          </p:stCondLst>
                                        </p:cTn>
                                        <p:tgtEl>
                                          <p:spTgt spid="119"/>
                                        </p:tgtEl>
                                        <p:attrNameLst>
                                          <p:attrName>style.visibility</p:attrName>
                                        </p:attrNameLst>
                                      </p:cBhvr>
                                      <p:to>
                                        <p:strVal val="hidden"/>
                                      </p:to>
                                    </p:set>
                                  </p:childTnLst>
                                </p:cTn>
                              </p:par>
                              <p:par>
                                <p:cTn id="429" presetID="6" presetClass="exit" presetSubtype="32" fill="hold" grpId="1" nodeType="withEffect">
                                  <p:stCondLst>
                                    <p:cond delay="0"/>
                                  </p:stCondLst>
                                  <p:childTnLst>
                                    <p:animEffect transition="out" filter="circle(out)">
                                      <p:cBhvr>
                                        <p:cTn id="430" dur="2000"/>
                                        <p:tgtEl>
                                          <p:spTgt spid="120"/>
                                        </p:tgtEl>
                                      </p:cBhvr>
                                    </p:animEffect>
                                    <p:set>
                                      <p:cBhvr>
                                        <p:cTn id="431" dur="1" fill="hold">
                                          <p:stCondLst>
                                            <p:cond delay="1999"/>
                                          </p:stCondLst>
                                        </p:cTn>
                                        <p:tgtEl>
                                          <p:spTgt spid="120"/>
                                        </p:tgtEl>
                                        <p:attrNameLst>
                                          <p:attrName>style.visibility</p:attrName>
                                        </p:attrNameLst>
                                      </p:cBhvr>
                                      <p:to>
                                        <p:strVal val="hidden"/>
                                      </p:to>
                                    </p:set>
                                  </p:childTnLst>
                                </p:cTn>
                              </p:par>
                              <p:par>
                                <p:cTn id="432" presetID="6" presetClass="exit" presetSubtype="32" fill="hold" grpId="1" nodeType="withEffect">
                                  <p:stCondLst>
                                    <p:cond delay="0"/>
                                  </p:stCondLst>
                                  <p:childTnLst>
                                    <p:animEffect transition="out" filter="circle(out)">
                                      <p:cBhvr>
                                        <p:cTn id="433" dur="2000"/>
                                        <p:tgtEl>
                                          <p:spTgt spid="121"/>
                                        </p:tgtEl>
                                      </p:cBhvr>
                                    </p:animEffect>
                                    <p:set>
                                      <p:cBhvr>
                                        <p:cTn id="434" dur="1" fill="hold">
                                          <p:stCondLst>
                                            <p:cond delay="1999"/>
                                          </p:stCondLst>
                                        </p:cTn>
                                        <p:tgtEl>
                                          <p:spTgt spid="121"/>
                                        </p:tgtEl>
                                        <p:attrNameLst>
                                          <p:attrName>style.visibility</p:attrName>
                                        </p:attrNameLst>
                                      </p:cBhvr>
                                      <p:to>
                                        <p:strVal val="hidden"/>
                                      </p:to>
                                    </p:set>
                                  </p:childTnLst>
                                </p:cTn>
                              </p:par>
                              <p:par>
                                <p:cTn id="435" presetID="6" presetClass="exit" presetSubtype="32" fill="hold" grpId="1" nodeType="withEffect">
                                  <p:stCondLst>
                                    <p:cond delay="0"/>
                                  </p:stCondLst>
                                  <p:childTnLst>
                                    <p:animEffect transition="out" filter="circle(out)">
                                      <p:cBhvr>
                                        <p:cTn id="436" dur="2000"/>
                                        <p:tgtEl>
                                          <p:spTgt spid="122"/>
                                        </p:tgtEl>
                                      </p:cBhvr>
                                    </p:animEffect>
                                    <p:set>
                                      <p:cBhvr>
                                        <p:cTn id="437" dur="1" fill="hold">
                                          <p:stCondLst>
                                            <p:cond delay="1999"/>
                                          </p:stCondLst>
                                        </p:cTn>
                                        <p:tgtEl>
                                          <p:spTgt spid="122"/>
                                        </p:tgtEl>
                                        <p:attrNameLst>
                                          <p:attrName>style.visibility</p:attrName>
                                        </p:attrNameLst>
                                      </p:cBhvr>
                                      <p:to>
                                        <p:strVal val="hidden"/>
                                      </p:to>
                                    </p:set>
                                  </p:childTnLst>
                                </p:cTn>
                              </p:par>
                              <p:par>
                                <p:cTn id="438" presetID="6" presetClass="exit" presetSubtype="32" fill="hold" grpId="1" nodeType="withEffect">
                                  <p:stCondLst>
                                    <p:cond delay="0"/>
                                  </p:stCondLst>
                                  <p:childTnLst>
                                    <p:animEffect transition="out" filter="circle(out)">
                                      <p:cBhvr>
                                        <p:cTn id="439" dur="2000"/>
                                        <p:tgtEl>
                                          <p:spTgt spid="123"/>
                                        </p:tgtEl>
                                      </p:cBhvr>
                                    </p:animEffect>
                                    <p:set>
                                      <p:cBhvr>
                                        <p:cTn id="440" dur="1" fill="hold">
                                          <p:stCondLst>
                                            <p:cond delay="1999"/>
                                          </p:stCondLst>
                                        </p:cTn>
                                        <p:tgtEl>
                                          <p:spTgt spid="123"/>
                                        </p:tgtEl>
                                        <p:attrNameLst>
                                          <p:attrName>style.visibility</p:attrName>
                                        </p:attrNameLst>
                                      </p:cBhvr>
                                      <p:to>
                                        <p:strVal val="hidden"/>
                                      </p:to>
                                    </p:set>
                                  </p:childTnLst>
                                </p:cTn>
                              </p:par>
                              <p:par>
                                <p:cTn id="441" presetID="6" presetClass="exit" presetSubtype="32" fill="hold" grpId="1" nodeType="withEffect">
                                  <p:stCondLst>
                                    <p:cond delay="0"/>
                                  </p:stCondLst>
                                  <p:childTnLst>
                                    <p:animEffect transition="out" filter="circle(out)">
                                      <p:cBhvr>
                                        <p:cTn id="442" dur="2000"/>
                                        <p:tgtEl>
                                          <p:spTgt spid="130"/>
                                        </p:tgtEl>
                                      </p:cBhvr>
                                    </p:animEffect>
                                    <p:set>
                                      <p:cBhvr>
                                        <p:cTn id="443" dur="1" fill="hold">
                                          <p:stCondLst>
                                            <p:cond delay="1999"/>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51"/>
                  </p:tgtEl>
                </p:cond>
              </p:nextCondLst>
            </p:seq>
          </p:childTnLst>
        </p:cTn>
      </p:par>
    </p:tnLst>
    <p:bldLst>
      <p:bldP spid="3" grpId="0" animBg="1"/>
      <p:bldP spid="3" grpId="1" animBg="1"/>
      <p:bldP spid="75" grpId="0" animBg="1"/>
      <p:bldP spid="75" grpId="1" animBg="1"/>
      <p:bldP spid="79" grpId="0" animBg="1"/>
      <p:bldP spid="79" grpId="1" animBg="1"/>
      <p:bldP spid="80" grpId="0" animBg="1"/>
      <p:bldP spid="80" grpId="1" animBg="1"/>
      <p:bldP spid="81" grpId="0" animBg="1"/>
      <p:bldP spid="81" grpId="1" animBg="1"/>
      <p:bldP spid="82" grpId="0" animBg="1"/>
      <p:bldP spid="82" grpId="1" animBg="1"/>
      <p:bldP spid="83" grpId="0" animBg="1"/>
      <p:bldP spid="83" grpId="1" animBg="1"/>
      <p:bldP spid="84" grpId="0" animBg="1"/>
      <p:bldP spid="84" grpId="1" animBg="1"/>
      <p:bldP spid="85" grpId="0" animBg="1"/>
      <p:bldP spid="85" grpId="1" animBg="1"/>
      <p:bldP spid="86" grpId="0" animBg="1"/>
      <p:bldP spid="86" grpId="1" animBg="1"/>
      <p:bldP spid="87" grpId="0" animBg="1"/>
      <p:bldP spid="87" grpId="1" animBg="1"/>
      <p:bldP spid="88" grpId="0" animBg="1"/>
      <p:bldP spid="88" grpId="1" animBg="1"/>
      <p:bldP spid="89" grpId="0" animBg="1"/>
      <p:bldP spid="89" grpId="1" animBg="1"/>
      <p:bldP spid="90" grpId="0" animBg="1"/>
      <p:bldP spid="90" grpId="1" animBg="1"/>
      <p:bldP spid="91" grpId="0" animBg="1"/>
      <p:bldP spid="91" grpId="1" animBg="1"/>
      <p:bldP spid="92" grpId="0" animBg="1"/>
      <p:bldP spid="92" grpId="1" animBg="1"/>
      <p:bldP spid="93" grpId="0" animBg="1"/>
      <p:bldP spid="93" grpId="1" animBg="1"/>
      <p:bldP spid="94" grpId="0" animBg="1"/>
      <p:bldP spid="94" grpId="1" animBg="1"/>
      <p:bldP spid="95" grpId="0" animBg="1"/>
      <p:bldP spid="95" grpId="1" animBg="1"/>
      <p:bldP spid="96" grpId="0" animBg="1"/>
      <p:bldP spid="96" grpId="1" animBg="1"/>
      <p:bldP spid="97" grpId="0" animBg="1"/>
      <p:bldP spid="97" grpId="1" animBg="1"/>
      <p:bldP spid="98" grpId="0" animBg="1"/>
      <p:bldP spid="98" grpId="1" animBg="1"/>
      <p:bldP spid="99" grpId="0" animBg="1"/>
      <p:bldP spid="99"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05" grpId="0" animBg="1"/>
      <p:bldP spid="105" grpId="1" animBg="1"/>
      <p:bldP spid="106" grpId="0" animBg="1"/>
      <p:bldP spid="106" grpId="1" animBg="1"/>
      <p:bldP spid="107" grpId="0" animBg="1"/>
      <p:bldP spid="107" grpId="1" animBg="1"/>
      <p:bldP spid="108" grpId="0" animBg="1"/>
      <p:bldP spid="108" grpId="1" animBg="1"/>
      <p:bldP spid="109" grpId="0" animBg="1"/>
      <p:bldP spid="109" grpId="1" animBg="1"/>
      <p:bldP spid="110" grpId="0" animBg="1"/>
      <p:bldP spid="110" grpId="1" animBg="1"/>
      <p:bldP spid="111" grpId="0" animBg="1"/>
      <p:bldP spid="111" grpId="1" animBg="1"/>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P spid="117" grpId="0" animBg="1"/>
      <p:bldP spid="117" grpId="1" animBg="1"/>
      <p:bldP spid="118" grpId="0" animBg="1"/>
      <p:bldP spid="118" grpId="1" animBg="1"/>
      <p:bldP spid="119" grpId="0" animBg="1"/>
      <p:bldP spid="119" grpId="1" animBg="1"/>
      <p:bldP spid="120" grpId="0" animBg="1"/>
      <p:bldP spid="120" grpId="1" animBg="1"/>
      <p:bldP spid="121" grpId="0" animBg="1"/>
      <p:bldP spid="121" grpId="1" animBg="1"/>
      <p:bldP spid="122" grpId="0" animBg="1"/>
      <p:bldP spid="122" grpId="1" animBg="1"/>
      <p:bldP spid="123" grpId="0" animBg="1"/>
      <p:bldP spid="123" grpId="1" animBg="1"/>
      <p:bldP spid="4" grpId="0" animBg="1"/>
      <p:bldP spid="4" grpId="1" animBg="1"/>
      <p:bldP spid="126" grpId="0" animBg="1"/>
      <p:bldP spid="126" grpId="1" animBg="1"/>
      <p:bldP spid="127" grpId="0" animBg="1"/>
      <p:bldP spid="127" grpId="1" animBg="1"/>
      <p:bldP spid="128" grpId="0" animBg="1"/>
      <p:bldP spid="128" grpId="1" animBg="1"/>
      <p:bldP spid="129" grpId="0" animBg="1"/>
      <p:bldP spid="129" grpId="1" animBg="1"/>
      <p:bldP spid="130" grpId="0" animBg="1"/>
      <p:bldP spid="130"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40210"/>
            <a:ext cx="12192000" cy="6217789"/>
          </a:xfrm>
        </p:spPr>
        <p:txBody>
          <a:bodyPr>
            <a:noAutofit/>
          </a:bodyPr>
          <a:lstStyle/>
          <a:p>
            <a:pPr algn="just">
              <a:lnSpc>
                <a:spcPct val="100000"/>
              </a:lnSpc>
              <a:spcBef>
                <a:spcPts val="450"/>
              </a:spcBef>
              <a:spcAft>
                <a:spcPts val="450"/>
              </a:spcAft>
            </a:pPr>
            <a:r>
              <a:rPr lang="vi-VN" sz="7000" b="1">
                <a:latin typeface="Tahoma" panose="020B0604030504040204" pitchFamily="34" charset="0"/>
                <a:ea typeface="Tahoma" panose="020B0604030504040204" pitchFamily="34" charset="0"/>
                <a:cs typeface="Tahoma" panose="020B0604030504040204" pitchFamily="34" charset="0"/>
              </a:rPr>
              <a:t>Khi Đức Giê-su ra đời tại Bê-lem, miền Giu-đê, thời vua Hê-rô-đê trị vì, có mấy nhà chiêm tinh từ phương Đông đến Giê-ru-sa-lem, và hỏi:</a:t>
            </a:r>
            <a:endParaRPr lang="en-US" sz="7000" b="1">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138023" y="101601"/>
            <a:ext cx="11947585" cy="646331"/>
          </a:xfrm>
          <a:prstGeom prst="rect">
            <a:avLst/>
          </a:prstGeom>
          <a:noFill/>
        </p:spPr>
        <p:txBody>
          <a:bodyPr wrap="square" rtlCol="0">
            <a:spAutoFit/>
          </a:bodyPr>
          <a:lstStyle/>
          <a:p>
            <a:pPr algn="ct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MAT-THÊU</a:t>
            </a:r>
            <a:endParaRPr lang="en-US" sz="3600">
              <a:solidFill>
                <a:srgbClr val="FF0000"/>
              </a:solidFill>
            </a:endParaRPr>
          </a:p>
        </p:txBody>
      </p:sp>
    </p:spTree>
    <p:extLst>
      <p:ext uri="{BB962C8B-B14F-4D97-AF65-F5344CB8AC3E}">
        <p14:creationId xmlns:p14="http://schemas.microsoft.com/office/powerpoint/2010/main" val="363389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75E11-7312-47AE-B3B7-E336A0A938D3}"/>
              </a:ext>
            </a:extLst>
          </p:cNvPr>
          <p:cNvSpPr>
            <a:spLocks noGrp="1"/>
          </p:cNvSpPr>
          <p:nvPr>
            <p:ph type="title"/>
          </p:nvPr>
        </p:nvSpPr>
        <p:spPr/>
        <p:txBody>
          <a:bodyPr/>
          <a:lstStyle/>
          <a:p>
            <a:endParaRPr lang="vi-VN"/>
          </a:p>
        </p:txBody>
      </p:sp>
      <p:sp>
        <p:nvSpPr>
          <p:cNvPr id="4" name="Content Placeholder 3">
            <a:extLst>
              <a:ext uri="{FF2B5EF4-FFF2-40B4-BE49-F238E27FC236}">
                <a16:creationId xmlns:a16="http://schemas.microsoft.com/office/drawing/2014/main" id="{C0DDCC8D-96FA-44B3-9A3B-2B73422252DF}"/>
              </a:ext>
            </a:extLst>
          </p:cNvPr>
          <p:cNvSpPr>
            <a:spLocks noGrp="1"/>
          </p:cNvSpPr>
          <p:nvPr>
            <p:ph idx="1"/>
          </p:nvPr>
        </p:nvSpPr>
        <p:spPr/>
        <p:txBody>
          <a:bodyPr/>
          <a:lstStyle/>
          <a:p>
            <a:endParaRPr lang="vi-VN"/>
          </a:p>
        </p:txBody>
      </p:sp>
      <p:pic>
        <p:nvPicPr>
          <p:cNvPr id="1026" name="Picture 2" descr="Hình ảnh có liên quan">
            <a:extLst>
              <a:ext uri="{FF2B5EF4-FFF2-40B4-BE49-F238E27FC236}">
                <a16:creationId xmlns:a16="http://schemas.microsoft.com/office/drawing/2014/main" id="{B26F6718-AA57-49DC-AEDE-3B4E6A96FA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47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815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C777FDC-0D2C-4AA4-B81A-F820F2C79F47}"/>
              </a:ext>
            </a:extLst>
          </p:cNvPr>
          <p:cNvGraphicFramePr>
            <a:graphicFrameLocks noGrp="1"/>
          </p:cNvGraphicFramePr>
          <p:nvPr>
            <p:extLst>
              <p:ext uri="{D42A27DB-BD31-4B8C-83A1-F6EECF244321}">
                <p14:modId xmlns:p14="http://schemas.microsoft.com/office/powerpoint/2010/main" val="1496058802"/>
              </p:ext>
            </p:extLst>
          </p:nvPr>
        </p:nvGraphicFramePr>
        <p:xfrm>
          <a:off x="0" y="0"/>
          <a:ext cx="12192003" cy="6858000"/>
        </p:xfrm>
        <a:graphic>
          <a:graphicData uri="http://schemas.openxmlformats.org/drawingml/2006/table">
            <a:tbl>
              <a:tblPr firstRow="1" bandRow="1">
                <a:tableStyleId>{5940675A-B579-460E-94D1-54222C63F5DA}</a:tableStyleId>
              </a:tblPr>
              <a:tblGrid>
                <a:gridCol w="1354667">
                  <a:extLst>
                    <a:ext uri="{9D8B030D-6E8A-4147-A177-3AD203B41FA5}">
                      <a16:colId xmlns:a16="http://schemas.microsoft.com/office/drawing/2014/main" val="1477678043"/>
                    </a:ext>
                  </a:extLst>
                </a:gridCol>
                <a:gridCol w="1354667">
                  <a:extLst>
                    <a:ext uri="{9D8B030D-6E8A-4147-A177-3AD203B41FA5}">
                      <a16:colId xmlns:a16="http://schemas.microsoft.com/office/drawing/2014/main" val="2356153170"/>
                    </a:ext>
                  </a:extLst>
                </a:gridCol>
                <a:gridCol w="1354667">
                  <a:extLst>
                    <a:ext uri="{9D8B030D-6E8A-4147-A177-3AD203B41FA5}">
                      <a16:colId xmlns:a16="http://schemas.microsoft.com/office/drawing/2014/main" val="535985818"/>
                    </a:ext>
                  </a:extLst>
                </a:gridCol>
                <a:gridCol w="1354667">
                  <a:extLst>
                    <a:ext uri="{9D8B030D-6E8A-4147-A177-3AD203B41FA5}">
                      <a16:colId xmlns:a16="http://schemas.microsoft.com/office/drawing/2014/main" val="1743134784"/>
                    </a:ext>
                  </a:extLst>
                </a:gridCol>
                <a:gridCol w="1354667">
                  <a:extLst>
                    <a:ext uri="{9D8B030D-6E8A-4147-A177-3AD203B41FA5}">
                      <a16:colId xmlns:a16="http://schemas.microsoft.com/office/drawing/2014/main" val="4137164561"/>
                    </a:ext>
                  </a:extLst>
                </a:gridCol>
                <a:gridCol w="1354667">
                  <a:extLst>
                    <a:ext uri="{9D8B030D-6E8A-4147-A177-3AD203B41FA5}">
                      <a16:colId xmlns:a16="http://schemas.microsoft.com/office/drawing/2014/main" val="3948434602"/>
                    </a:ext>
                  </a:extLst>
                </a:gridCol>
                <a:gridCol w="1354667">
                  <a:extLst>
                    <a:ext uri="{9D8B030D-6E8A-4147-A177-3AD203B41FA5}">
                      <a16:colId xmlns:a16="http://schemas.microsoft.com/office/drawing/2014/main" val="2886751452"/>
                    </a:ext>
                  </a:extLst>
                </a:gridCol>
                <a:gridCol w="1354667">
                  <a:extLst>
                    <a:ext uri="{9D8B030D-6E8A-4147-A177-3AD203B41FA5}">
                      <a16:colId xmlns:a16="http://schemas.microsoft.com/office/drawing/2014/main" val="532594679"/>
                    </a:ext>
                  </a:extLst>
                </a:gridCol>
                <a:gridCol w="1354667">
                  <a:extLst>
                    <a:ext uri="{9D8B030D-6E8A-4147-A177-3AD203B41FA5}">
                      <a16:colId xmlns:a16="http://schemas.microsoft.com/office/drawing/2014/main" val="3665494410"/>
                    </a:ext>
                  </a:extLst>
                </a:gridCol>
              </a:tblGrid>
              <a:tr h="1143000">
                <a:tc>
                  <a:txBody>
                    <a:bodyPr/>
                    <a:lstStyle/>
                    <a:p>
                      <a:pPr algn="ctr"/>
                      <a:endParaRPr lang="en-US" sz="40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0" b="1"/>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6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2036462875"/>
                  </a:ext>
                </a:extLst>
              </a:tr>
              <a:tr h="1143000">
                <a:tc>
                  <a:txBody>
                    <a:bodyPr/>
                    <a:lstStyle/>
                    <a:p>
                      <a:pPr algn="ctr"/>
                      <a:endParaRPr lang="en-US" sz="40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40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0" b="1"/>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6600" b="1"/>
                        <a:t>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4000" b="1"/>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2046443813"/>
                  </a:ext>
                </a:extLst>
              </a:tr>
              <a:tr h="1143000">
                <a:tc>
                  <a:txBody>
                    <a:bodyPr/>
                    <a:lstStyle/>
                    <a:p>
                      <a:pPr algn="ctr"/>
                      <a:r>
                        <a:rPr lang="en-US" sz="4000" b="1"/>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6600" b="1"/>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40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290960030"/>
                  </a:ext>
                </a:extLst>
              </a:tr>
              <a:tr h="1143000">
                <a:tc>
                  <a:txBody>
                    <a:bodyPr/>
                    <a:lstStyle/>
                    <a:p>
                      <a:pPr algn="ctr"/>
                      <a:endParaRPr lang="en-US" sz="40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6600" b="1"/>
                        <a:t>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4000" b="1"/>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40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6703934"/>
                  </a:ext>
                </a:extLst>
              </a:tr>
              <a:tr h="1143000">
                <a:tc>
                  <a:txBody>
                    <a:bodyPr/>
                    <a:lstStyle/>
                    <a:p>
                      <a:pPr algn="ctr"/>
                      <a:r>
                        <a:rPr lang="en-US" sz="40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6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40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40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805464"/>
                  </a:ext>
                </a:extLst>
              </a:tr>
              <a:tr h="1143000">
                <a:tc>
                  <a:txBody>
                    <a:bodyPr/>
                    <a:lstStyle/>
                    <a:p>
                      <a:pPr algn="ctr"/>
                      <a:endParaRPr lang="en-US" sz="40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6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4000" b="1"/>
                        <a:t>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0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797610755"/>
                  </a:ext>
                </a:extLst>
              </a:tr>
            </a:tbl>
          </a:graphicData>
        </a:graphic>
      </p:graphicFrame>
    </p:spTree>
    <p:extLst>
      <p:ext uri="{BB962C8B-B14F-4D97-AF65-F5344CB8AC3E}">
        <p14:creationId xmlns:p14="http://schemas.microsoft.com/office/powerpoint/2010/main" val="2544005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104775"/>
            <a:ext cx="7724776" cy="6296025"/>
          </a:xfrm>
          <a:prstGeom prst="cloudCallout">
            <a:avLst>
              <a:gd name="adj1" fmla="val -47502"/>
              <a:gd name="adj2" fmla="val 49905"/>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5018543" y="899146"/>
            <a:ext cx="6310854" cy="3956724"/>
          </a:xfrm>
          <a:prstGeom prst="rect">
            <a:avLst/>
          </a:prstGeom>
          <a:noFill/>
        </p:spPr>
        <p:txBody>
          <a:bodyPr wrap="square">
            <a:spAutoFit/>
          </a:bodyPr>
          <a:lstStyle/>
          <a:p>
            <a:pPr lvl="0" algn="ctr">
              <a:lnSpc>
                <a:spcPct val="107000"/>
              </a:lnSpc>
              <a:spcAft>
                <a:spcPts val="800"/>
              </a:spcAft>
              <a:defRPr/>
            </a:pPr>
            <a:r>
              <a:rPr lang="en-US" sz="6000" b="1" noProof="0">
                <a:solidFill>
                  <a:prstClr val="white"/>
                </a:solidFill>
                <a:latin typeface="Verdana" panose="020B0604030504040204" pitchFamily="34" charset="0"/>
                <a:ea typeface="Verdana" panose="020B0604030504040204" pitchFamily="34" charset="0"/>
                <a:cs typeface="Times New Roman" panose="02020603050405020304" pitchFamily="18" charset="0"/>
              </a:rPr>
              <a:t>	Thiếu nhi sống </a:t>
            </a:r>
            <a:r>
              <a:rPr lang="en-US" sz="6000" b="1">
                <a:solidFill>
                  <a:prstClr val="white"/>
                </a:solidFill>
                <a:latin typeface="Verdana" panose="020B0604030504040204" pitchFamily="34" charset="0"/>
                <a:ea typeface="Verdana" panose="020B0604030504040204" pitchFamily="34" charset="0"/>
                <a:cs typeface="Times New Roman" panose="02020603050405020304" pitchFamily="18" charset="0"/>
              </a:rPr>
              <a:t>tâm tình vui mừng đón Chúa thế nào</a:t>
            </a:r>
            <a:r>
              <a:rPr lang="en-US" sz="6000" b="1" noProof="0">
                <a:solidFill>
                  <a:prstClr val="white"/>
                </a:solidFill>
                <a:latin typeface="Verdana" panose="020B0604030504040204" pitchFamily="34" charset="0"/>
                <a:ea typeface="Verdana" panose="020B0604030504040204" pitchFamily="34" charset="0"/>
                <a:cs typeface="Times New Roman" panose="02020603050405020304" pitchFamily="18" charset="0"/>
              </a:rPr>
              <a:t>?</a:t>
            </a:r>
            <a:endParaRPr kumimoji="0" lang="en-US" sz="6000" b="1" i="0" u="none" strike="noStrike" kern="1200" cap="none" spc="0" normalizeH="0" baseline="0" noProof="0">
              <a:ln>
                <a:noFill/>
              </a:ln>
              <a:solidFill>
                <a:prstClr val="white"/>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a:latin typeface="Tahoma" panose="020B0604030504040204" pitchFamily="34" charset="0"/>
                <a:ea typeface="Tahoma" panose="020B0604030504040204" pitchFamily="34" charset="0"/>
                <a:cs typeface="Tahoma" panose="020B0604030504040204" pitchFamily="34" charset="0"/>
              </a:rPr>
              <a:t>"Đức Vua dân Do-thái mới sinh, hiện ở đâu? Chúng tôi đã thấy vì sao của Người xuất hiện bên phương Đông, nên chúng tôi đến bái lạy Người."</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0393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250"/>
            <a:ext cx="12192000" cy="6800850"/>
          </a:xfrm>
        </p:spPr>
        <p:txBody>
          <a:bodyPr>
            <a:noAutofit/>
          </a:bodyPr>
          <a:lstStyle/>
          <a:p>
            <a:pPr algn="just"/>
            <a:r>
              <a:rPr lang="vi-VN" sz="8800" b="1">
                <a:latin typeface="Tahoma" panose="020B0604030504040204" pitchFamily="34" charset="0"/>
                <a:ea typeface="Tahoma" panose="020B0604030504040204" pitchFamily="34" charset="0"/>
                <a:cs typeface="Tahoma" panose="020B0604030504040204" pitchFamily="34" charset="0"/>
              </a:rPr>
              <a:t>Nghe tin ấy, vua Hê-rô-đê bối rối, và cả thành Giê-ru-sa-lem cũng xôn xao.</a:t>
            </a:r>
            <a:endParaRPr lang="en-US" sz="88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250"/>
            <a:ext cx="12192000"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Nhà vua liền triệu tập tất cả các thượng tế và kinh sư trong dân lại, rồi hỏi cho biết Đấng Ki-tô phải sinh ra ở đâu.</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37750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2045"/>
            <a:ext cx="12192000" cy="6333423"/>
          </a:xfrm>
        </p:spPr>
        <p:txBody>
          <a:bodyPr>
            <a:noAutofit/>
          </a:bodyPr>
          <a:lstStyle/>
          <a:p>
            <a:pPr algn="just"/>
            <a:r>
              <a:rPr lang="vi-VN" sz="9600" b="1">
                <a:latin typeface="Tahoma" panose="020B0604030504040204" pitchFamily="34" charset="0"/>
                <a:ea typeface="Tahoma" panose="020B0604030504040204" pitchFamily="34" charset="0"/>
                <a:cs typeface="Tahoma" panose="020B0604030504040204" pitchFamily="34" charset="0"/>
              </a:rPr>
              <a:t>Họ trả lời: "Tại Bê-lem, miền Giu-đê, vì trong sách ngôn sứ, có chép rằng:</a:t>
            </a:r>
            <a:endParaRPr lang="en-US" sz="96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4143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2045"/>
            <a:ext cx="12192000" cy="6333423"/>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"Phần ngươi, hỡi Bê-lem, miền đất Giu-đa, ngươi đâu phải là thành nhỏ nhất của Giu-đa, vì ngươi là nơi vị lãnh tụ chăn dắt Ít-ra-en dân Ta sẽ ra đời."</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50726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760"/>
            <a:ext cx="12192000" cy="6333423"/>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Bấy giờ vua Hê-rô-đê bí mật vời các nhà chiêm tinh đến, hỏi cặn kẽ về ngày giờ ngôi sao đã xuất hiện. Rồi vua phái các vị ấy đi Bê-lem và dặn rằng:</a:t>
            </a:r>
            <a:endParaRPr lang="en-US" sz="66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29824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5218"/>
            <a:ext cx="12192000" cy="6333423"/>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"Xin quý ngài đi dò hỏi tường tận về Hài Nhi, và khi đã tìm thấy, xin báo lại cho tôi, để tôi cũng đến bái lạy Người." Nghe nhà vua nói thế, họ ra đi.</a:t>
            </a:r>
            <a:endParaRPr lang="en-US" sz="72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1169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14250</TotalTime>
  <Words>781</Words>
  <Application>Microsoft Office PowerPoint</Application>
  <PresentationFormat>Widescreen</PresentationFormat>
  <Paragraphs>202</Paragraphs>
  <Slides>22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Algerian</vt:lpstr>
      <vt:lpstr>Arial</vt:lpstr>
      <vt:lpstr>Calibri</vt:lpstr>
      <vt:lpstr>Calibri Light</vt:lpstr>
      <vt:lpstr>Tahoma</vt:lpstr>
      <vt:lpstr>Times New Roman</vt:lpstr>
      <vt:lpstr>Verdana</vt:lpstr>
      <vt:lpstr>Office Theme</vt:lpstr>
      <vt:lpstr>PowerPoint Presentation</vt:lpstr>
      <vt:lpstr>Khi Đức Giê-su ra đời tại Bê-lem, miền Giu-đê, thời vua Hê-rô-đê trị vì, có mấy nhà chiêm tinh từ phương Đông đến Giê-ru-sa-lem, và hỏi:</vt:lpstr>
      <vt:lpstr>"Đức Vua dân Do-thái mới sinh, hiện ở đâu? Chúng tôi đã thấy vì sao của Người xuất hiện bên phương Đông, nên chúng tôi đến bái lạy Người."</vt:lpstr>
      <vt:lpstr>Nghe tin ấy, vua Hê-rô-đê bối rối, và cả thành Giê-ru-sa-lem cũng xôn xao.</vt:lpstr>
      <vt:lpstr>Nhà vua liền triệu tập tất cả các thượng tế và kinh sư trong dân lại, rồi hỏi cho biết Đấng Ki-tô phải sinh ra ở đâu.</vt:lpstr>
      <vt:lpstr>Họ trả lời: "Tại Bê-lem, miền Giu-đê, vì trong sách ngôn sứ, có chép rằng:</vt:lpstr>
      <vt:lpstr>"Phần ngươi, hỡi Bê-lem, miền đất Giu-đa, ngươi đâu phải là thành nhỏ nhất của Giu-đa, vì ngươi là nơi vị lãnh tụ chăn dắt Ít-ra-en dân Ta sẽ ra đời."</vt:lpstr>
      <vt:lpstr>Bấy giờ vua Hê-rô-đê bí mật vời các nhà chiêm tinh đến, hỏi cặn kẽ về ngày giờ ngôi sao đã xuất hiện. Rồi vua phái các vị ấy đi Bê-lem và dặn rằng:</vt:lpstr>
      <vt:lpstr>"Xin quý ngài đi dò hỏi tường tận về Hài Nhi, và khi đã tìm thấy, xin báo lại cho tôi, để tôi cũng đến bái lạy Người." Nghe nhà vua nói thế, họ ra đi.</vt:lpstr>
      <vt:lpstr>Họ vào nhà, thấy Hài Nhi với thân mẫu là bà Ma-ri-a, liền sấp mình thờ lạy Người. Rồi họ mở bảo tráp, lấy vàng, nhũ hương và mộc dược mà dâng tiến.</vt:lpstr>
      <vt:lpstr>Sau đó, họ được báo mộng là đừng trở lại gặp vua Hê-rô-đê nữa, nên đã đi lối khác mà về xứ mình.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 Thong</dc:creator>
  <cp:lastModifiedBy>Mr Tam Nguyen</cp:lastModifiedBy>
  <cp:revision>579</cp:revision>
  <dcterms:created xsi:type="dcterms:W3CDTF">2015-10-15T10:55:08Z</dcterms:created>
  <dcterms:modified xsi:type="dcterms:W3CDTF">2026-01-03T02:28:35Z</dcterms:modified>
</cp:coreProperties>
</file>