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681" r:id="rId4"/>
    <p:sldId id="682" r:id="rId5"/>
    <p:sldId id="683" r:id="rId6"/>
    <p:sldId id="684" r:id="rId7"/>
    <p:sldId id="685" r:id="rId8"/>
    <p:sldId id="686" r:id="rId9"/>
    <p:sldId id="687" r:id="rId10"/>
    <p:sldId id="293" r:id="rId11"/>
    <p:sldId id="679" r:id="rId12"/>
    <p:sldId id="688" r:id="rId13"/>
    <p:sldId id="689" r:id="rId14"/>
    <p:sldId id="260" r:id="rId15"/>
    <p:sldId id="690" r:id="rId16"/>
    <p:sldId id="691" r:id="rId17"/>
    <p:sldId id="692" r:id="rId18"/>
    <p:sldId id="693" r:id="rId19"/>
    <p:sldId id="694" r:id="rId20"/>
    <p:sldId id="296" r:id="rId2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15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0E04-FDE6-4675-9339-C22A87AA1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12D4A-FC5B-401E-87B8-6E6A5DE81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6D144-2880-4268-B615-1701192B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84ED9-D612-45B6-9BB3-11E91BE8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4B09B-0CEE-4B7C-844D-D6C504D9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943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40042-EB11-4B37-A890-84CEC063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B3DAC-A95D-4227-B638-8109A5D93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DB02A-FF63-44FA-BB64-F2374A20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7C1F7-03E5-4134-ABE0-B5E0469D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76528-81C7-4699-8B40-24F4CE31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120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2A584-8134-49B0-87A6-63D24872F6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977D7-9125-4279-B316-33E7B0C7F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BCE09-DECC-4DB5-81E4-FA71903F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6AD97-D5E9-4FC0-8BC0-A5500D74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7A5A-0A73-49F5-8D6B-0A3F91C7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735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77854-CDEF-4D17-AE3A-CEF64C872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227AE-3DD4-4827-85B2-D527FDED2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762A3-738B-46B7-BBF5-B49F0D5F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02529-1782-47F5-BFB8-7EDB0B897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AFA32-47B2-4A79-A9E1-8B1F419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0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4888-8674-4D5F-BA84-570F51EC9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2493-7A46-4B80-AF50-59D925048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91FB-A2AD-423B-AD8D-D2A054A32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CA342-3501-465D-A95C-E9F7371B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1830-CB1B-4405-8ADC-D9A38EE5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27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9C24-E248-4CD1-879F-ACCE90F1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35F85-6064-4CA3-B210-2CD662A83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9D11D-2EE6-48DF-A87E-0615EA0E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BB6E3-991C-4F5A-9683-D63C7E0A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A4BBC-3D5D-4E60-A47D-662FCE46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51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F8394-DAF2-49DE-BC18-F02B3799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4B96F-97B3-4BCB-B398-B5842605A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B1929-EAD9-4F5D-A76C-E2F51F0D4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947D3-080A-4294-B062-5AE6562C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45E0C-AA67-40BE-ACCC-C3855B15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A18F6-F611-45E3-AEAA-B0F42308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64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EB4E-EBA2-429B-84AE-90CB49D36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65C3A-1511-4D26-A012-64AEDDB21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93F31-A916-4038-9E73-BE5092BD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A41B-21D4-4787-A0DE-AD707510E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C421C-59A5-4407-ABC8-2ECA77CFF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718A1-4A3A-43CD-92BE-1C10E0D11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7082DD-70DB-447B-9E2D-9084233C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EDFA7-8A56-44C4-B263-7B580CA7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42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B137-863E-4B2D-BAEE-19323546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60978-DAE3-448F-9BDF-7B0AC0A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043CA-5522-439E-8071-377D73885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5617A-2DD4-4C25-9C0D-E2F791B9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58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58D13-6AE3-40C6-897F-3535AF32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AACC4-8B9D-4472-84CB-764C5D99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39F7C-C241-4510-A8A2-922EE751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28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C741-ED0E-47BB-8408-3C7CBF0FB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88D17-895F-4513-8311-548EDE1F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09C20-36F8-46E3-B5A9-C6F46B1E2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58803-8596-4CBA-B970-9B71573E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CAFA7-4195-462B-BEEB-2DF55DF7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44D1F-70AB-443B-8E40-D275D55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098B-AB3D-4EEE-997A-11C1F70A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1CF4-C2A1-4320-A474-CA219F184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88CE0-19CD-455F-B4BD-9CF5B005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65C8B-3BB2-4B77-A345-2C62472A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B9BEC-9CAD-461F-8091-D09BAF8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792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7E9A3-294C-499D-91EE-2504F71D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80FFFC-93EA-4ED4-8AA0-A4B9E4067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B103C-3FC8-49D6-9CA6-FF45C454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66DEF-198A-4A8C-9E7D-68B1FEF2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E21CD-2FF1-4F3C-B4A4-A10CC37D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E7541-7E1B-45D8-B235-F67DE98BB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3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67AA-5F65-456F-BE56-7F5B10DB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F3A01-D7B7-4C2B-B7FD-62C07A48E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CAB0F-AA1D-437A-BA0B-97D72BDD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16C2A-690E-4F4D-865C-EC1174A4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4B10D-D7FC-4014-9953-DD242108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64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DBE111-43D1-4F10-B09D-440AC78CA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A5686-E727-4ACB-A958-61B15A85B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AD0F3-B783-4F6A-BFFA-8409678A4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7F4B-2967-462A-AA93-BA826D0DF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1BC95-7A0F-4CCD-91B4-2804DEAC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B37B-9E9D-4E1F-A844-93342AD5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BDCF-C2C8-4618-BE94-F49CCD3C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2A8B9-54BF-46F4-839D-7B20FDEF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11E9E-7A95-4024-8812-DAA653E0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BC9F-2639-43B3-9B3F-5C186EA0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83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B39A2-0B0B-452D-B707-57808256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ABED-8F53-4647-A611-9AFF9AEFE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27AC3-F135-4290-87CB-B30230893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A76CE-2703-41E4-97E1-2B6B0B73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8AA67-CF27-4DFE-B3CF-97A7ABA0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28B43-557C-4667-813D-185665D6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727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59FED-8D0A-40E4-AF49-BD78F463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ED05F-2BD6-43A4-AC6E-7CA0616F2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6DA99-D590-41C1-AD26-D83A4BFEF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50985-CA4C-46A0-8369-59992FE95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28EFA-D13A-4A06-AE20-F7089FCC3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A480B-BD63-46C6-87B2-241E693C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AFB96E-42F2-4CB7-ADE5-1692CB50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A2DED-1BB0-43DF-9327-5C2A97CF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275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16E0-A411-4716-B07D-0FDCA197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19C6FD-73CB-4377-B2C2-06FDAB82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8815C1-1281-4FDA-9837-061B4240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84A9B-BED6-48F6-9CAA-B8270D7C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087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C0CDA-3B91-42A2-8BFD-275C5084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6595CF-8C1A-4BDE-9D09-21525E09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995AD-5ED7-40A2-AEB8-96BC9E2D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885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FC697-CE40-4B00-9568-63BEFDFD0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2F6A6-6769-4252-9057-99EDA30F2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F54D8-F879-40CE-BF6E-F13F1AEC0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951E4-D118-4E83-9B93-463E7108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5BBA2-85D7-4A57-A6E9-7E726935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0636B-05BA-482E-8A47-D3D4DCF4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767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2091-4656-42E6-8A35-C106F28FD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7138D0-6B0E-4816-AD05-297643F80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B8E57-455F-4AE0-ACC7-54F9183A9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5178E-038E-40B7-AF87-F6342F17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D9287-C30F-4AD7-939A-C4E1B55A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2D254-6781-42DF-A133-4CA7C4A5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99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B9E3C-BBC8-47C5-9D20-B4BBF5B9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E5F8F-3799-482F-B263-36B78D9D8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58E1E-B437-48E3-B695-394F4E9CE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EEE51-37B0-49BB-BF69-9C73AE2E8609}" type="datetimeFigureOut">
              <a:rPr lang="vi-VN" smtClean="0"/>
              <a:t>28/11/2025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CFE63-6978-4AB9-AB09-343C5ED1C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CA55C-CF14-4E15-BDF2-762121E51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617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9AAC2-4E3D-4119-B1A6-8F0F9E0C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1B5AE-F72C-47FC-AFBB-48046C2B0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D3C03-BCEC-43EF-8337-57E283F7A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3941-8EE6-4525-9FCD-7E9B76F4AB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7B9E-0599-436F-9FAA-B77CC1E87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33B30-2236-4506-8AA2-AA9993B95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4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5433202"/>
            <a:ext cx="12192000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</a:t>
            </a:r>
            <a:r>
              <a:rPr kumimoji="0" lang="en-US" sz="60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NHẬT 1 MÙA VỌNG - A</a:t>
            </a:r>
            <a:endParaRPr kumimoji="0" lang="en-US" sz="60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838366" y="3775114"/>
            <a:ext cx="3948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 VỌNG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580922" y="3775114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1">
            <a:extLst>
              <a:ext uri="{FF2B5EF4-FFF2-40B4-BE49-F238E27FC236}">
                <a16:creationId xmlns:a16="http://schemas.microsoft.com/office/drawing/2014/main" id="{D721C701-DEA9-4953-9AE0-9724C9955AF2}"/>
              </a:ext>
            </a:extLst>
          </p:cNvPr>
          <p:cNvSpPr/>
          <p:nvPr/>
        </p:nvSpPr>
        <p:spPr>
          <a:xfrm>
            <a:off x="11555" y="12892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1</a:t>
            </a:r>
            <a:endParaRPr lang="vi-VN" sz="4000" b="1"/>
          </a:p>
        </p:txBody>
      </p:sp>
      <p:sp>
        <p:nvSpPr>
          <p:cNvPr id="148" name="C2">
            <a:extLst>
              <a:ext uri="{FF2B5EF4-FFF2-40B4-BE49-F238E27FC236}">
                <a16:creationId xmlns:a16="http://schemas.microsoft.com/office/drawing/2014/main" id="{5DA30047-9529-4C3E-9772-18B84296F03E}"/>
              </a:ext>
            </a:extLst>
          </p:cNvPr>
          <p:cNvSpPr/>
          <p:nvPr/>
        </p:nvSpPr>
        <p:spPr>
          <a:xfrm>
            <a:off x="11555" y="684131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2</a:t>
            </a:r>
            <a:endParaRPr lang="vi-VN" sz="4000" b="1"/>
          </a:p>
        </p:txBody>
      </p:sp>
      <p:sp>
        <p:nvSpPr>
          <p:cNvPr id="149" name="C3">
            <a:extLst>
              <a:ext uri="{FF2B5EF4-FFF2-40B4-BE49-F238E27FC236}">
                <a16:creationId xmlns:a16="http://schemas.microsoft.com/office/drawing/2014/main" id="{A8D9E899-0A1F-44DE-9367-F34351CD13A1}"/>
              </a:ext>
            </a:extLst>
          </p:cNvPr>
          <p:cNvSpPr/>
          <p:nvPr/>
        </p:nvSpPr>
        <p:spPr>
          <a:xfrm>
            <a:off x="11555" y="1332804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3</a:t>
            </a:r>
            <a:endParaRPr lang="vi-VN" sz="4000" b="1"/>
          </a:p>
        </p:txBody>
      </p:sp>
      <p:sp>
        <p:nvSpPr>
          <p:cNvPr id="150" name="C4">
            <a:extLst>
              <a:ext uri="{FF2B5EF4-FFF2-40B4-BE49-F238E27FC236}">
                <a16:creationId xmlns:a16="http://schemas.microsoft.com/office/drawing/2014/main" id="{A284E94A-99FF-4AF0-9E2A-C51941AF41AD}"/>
              </a:ext>
            </a:extLst>
          </p:cNvPr>
          <p:cNvSpPr/>
          <p:nvPr/>
        </p:nvSpPr>
        <p:spPr>
          <a:xfrm>
            <a:off x="12700" y="1953689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4</a:t>
            </a:r>
            <a:endParaRPr lang="vi-VN" sz="4000" b="1"/>
          </a:p>
        </p:txBody>
      </p:sp>
      <p:sp>
        <p:nvSpPr>
          <p:cNvPr id="151" name="C5">
            <a:extLst>
              <a:ext uri="{FF2B5EF4-FFF2-40B4-BE49-F238E27FC236}">
                <a16:creationId xmlns:a16="http://schemas.microsoft.com/office/drawing/2014/main" id="{9BFBF487-2FFA-4A77-9EA0-B19BD22521E8}"/>
              </a:ext>
            </a:extLst>
          </p:cNvPr>
          <p:cNvSpPr/>
          <p:nvPr/>
        </p:nvSpPr>
        <p:spPr>
          <a:xfrm>
            <a:off x="12995" y="2574230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5</a:t>
            </a:r>
            <a:endParaRPr lang="vi-VN" sz="4000" b="1"/>
          </a:p>
        </p:txBody>
      </p:sp>
      <p:sp>
        <p:nvSpPr>
          <p:cNvPr id="51" name="C5">
            <a:extLst>
              <a:ext uri="{FF2B5EF4-FFF2-40B4-BE49-F238E27FC236}">
                <a16:creationId xmlns:a16="http://schemas.microsoft.com/office/drawing/2014/main" id="{EF1A1A8A-17F7-40ED-ABD6-0EA95C4153BD}"/>
              </a:ext>
            </a:extLst>
          </p:cNvPr>
          <p:cNvSpPr/>
          <p:nvPr/>
        </p:nvSpPr>
        <p:spPr>
          <a:xfrm>
            <a:off x="11555" y="3194768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6</a:t>
            </a:r>
            <a:endParaRPr lang="vi-VN" sz="4000" b="1"/>
          </a:p>
        </p:txBody>
      </p:sp>
      <p:sp>
        <p:nvSpPr>
          <p:cNvPr id="10" name="Rectangle 9">
            <a:hlinkClick r:id="rId2" action="ppaction://hlinksldjump"/>
            <a:extLst>
              <a:ext uri="{FF2B5EF4-FFF2-40B4-BE49-F238E27FC236}">
                <a16:creationId xmlns:a16="http://schemas.microsoft.com/office/drawing/2014/main" id="{88D370C5-712C-42E4-8B24-57DC40D481BE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/>
              <a:t>HÀNG</a:t>
            </a:r>
          </a:p>
          <a:p>
            <a:pPr algn="ctr"/>
            <a:r>
              <a:rPr lang="en-US" sz="3600" b="1"/>
              <a:t> DỌC</a:t>
            </a:r>
          </a:p>
        </p:txBody>
      </p:sp>
      <p:sp>
        <p:nvSpPr>
          <p:cNvPr id="71" name="C5">
            <a:extLst>
              <a:ext uri="{FF2B5EF4-FFF2-40B4-BE49-F238E27FC236}">
                <a16:creationId xmlns:a16="http://schemas.microsoft.com/office/drawing/2014/main" id="{256F90D4-A3D1-4452-BC1C-66AD0E97C033}"/>
              </a:ext>
            </a:extLst>
          </p:cNvPr>
          <p:cNvSpPr/>
          <p:nvPr/>
        </p:nvSpPr>
        <p:spPr>
          <a:xfrm>
            <a:off x="1440" y="3808287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7</a:t>
            </a:r>
            <a:endParaRPr lang="vi-VN" sz="4000" b="1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31A6978-A2EC-4310-8056-4ADA6BB6D75C}"/>
              </a:ext>
            </a:extLst>
          </p:cNvPr>
          <p:cNvGraphicFramePr>
            <a:graphicFrameLocks noGrp="1"/>
          </p:cNvGraphicFramePr>
          <p:nvPr/>
        </p:nvGraphicFramePr>
        <p:xfrm>
          <a:off x="1003300" y="24108"/>
          <a:ext cx="8753017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309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572889064"/>
                    </a:ext>
                  </a:extLst>
                </a:gridCol>
              </a:tblGrid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Q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  <p:sp>
        <p:nvSpPr>
          <p:cNvPr id="62" name="C5">
            <a:extLst>
              <a:ext uri="{FF2B5EF4-FFF2-40B4-BE49-F238E27FC236}">
                <a16:creationId xmlns:a16="http://schemas.microsoft.com/office/drawing/2014/main" id="{75A07810-B876-4EAA-8272-E7A699A89C00}"/>
              </a:ext>
            </a:extLst>
          </p:cNvPr>
          <p:cNvSpPr/>
          <p:nvPr/>
        </p:nvSpPr>
        <p:spPr>
          <a:xfrm>
            <a:off x="11555" y="4401103"/>
            <a:ext cx="880196" cy="641241"/>
          </a:xfrm>
          <a:prstGeom prst="heart">
            <a:avLst/>
          </a:prstGeom>
          <a:solidFill>
            <a:srgbClr val="AD4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8</a:t>
            </a:r>
            <a:endParaRPr lang="vi-VN" sz="4000" b="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5A1969-2239-46C9-879C-F0FF5A74BE2E}"/>
              </a:ext>
            </a:extLst>
          </p:cNvPr>
          <p:cNvSpPr/>
          <p:nvPr/>
        </p:nvSpPr>
        <p:spPr>
          <a:xfrm>
            <a:off x="1676400" y="1712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AE9E8F3-C33A-451F-9B31-C1B1BC5CBEC4}"/>
              </a:ext>
            </a:extLst>
          </p:cNvPr>
          <p:cNvSpPr/>
          <p:nvPr/>
        </p:nvSpPr>
        <p:spPr>
          <a:xfrm>
            <a:off x="2349500" y="2135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DC946D8-D47B-4EC1-AD26-A3EFD2304F4F}"/>
              </a:ext>
            </a:extLst>
          </p:cNvPr>
          <p:cNvSpPr/>
          <p:nvPr/>
        </p:nvSpPr>
        <p:spPr>
          <a:xfrm>
            <a:off x="3018947" y="1987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65E0D61-FA0C-4A17-A0DD-D910640D5E29}"/>
              </a:ext>
            </a:extLst>
          </p:cNvPr>
          <p:cNvSpPr/>
          <p:nvPr/>
        </p:nvSpPr>
        <p:spPr>
          <a:xfrm>
            <a:off x="3692047" y="2410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2D8C4CF-A79C-4C2B-9EA8-CEAFC09D70DE}"/>
              </a:ext>
            </a:extLst>
          </p:cNvPr>
          <p:cNvSpPr/>
          <p:nvPr/>
        </p:nvSpPr>
        <p:spPr>
          <a:xfrm>
            <a:off x="4368797" y="2135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90DC8B9-1B92-4B96-829D-33F045CFDA20}"/>
              </a:ext>
            </a:extLst>
          </p:cNvPr>
          <p:cNvSpPr/>
          <p:nvPr/>
        </p:nvSpPr>
        <p:spPr>
          <a:xfrm>
            <a:off x="5038244" y="1987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9334711-3D7D-4CAD-8216-4B50AE75F683}"/>
              </a:ext>
            </a:extLst>
          </p:cNvPr>
          <p:cNvSpPr/>
          <p:nvPr/>
        </p:nvSpPr>
        <p:spPr>
          <a:xfrm>
            <a:off x="5711344" y="2410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954F67C-4E3C-40DE-B313-5DC50F428EB2}"/>
              </a:ext>
            </a:extLst>
          </p:cNvPr>
          <p:cNvSpPr/>
          <p:nvPr/>
        </p:nvSpPr>
        <p:spPr>
          <a:xfrm>
            <a:off x="3023895" y="65413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B1E12EF-BD53-4E65-88D4-6B88BC7A99C3}"/>
              </a:ext>
            </a:extLst>
          </p:cNvPr>
          <p:cNvSpPr/>
          <p:nvPr/>
        </p:nvSpPr>
        <p:spPr>
          <a:xfrm>
            <a:off x="3696995" y="658366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94806F2-989B-4B86-8C46-EBB3F935EBBC}"/>
              </a:ext>
            </a:extLst>
          </p:cNvPr>
          <p:cNvSpPr/>
          <p:nvPr/>
        </p:nvSpPr>
        <p:spPr>
          <a:xfrm>
            <a:off x="4366442" y="65688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0B8DEDC-8216-4A88-9F08-BAA5188F72CD}"/>
              </a:ext>
            </a:extLst>
          </p:cNvPr>
          <p:cNvSpPr/>
          <p:nvPr/>
        </p:nvSpPr>
        <p:spPr>
          <a:xfrm>
            <a:off x="5039542" y="661116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903694C-05B6-47B0-B7BF-CCB8D252754B}"/>
              </a:ext>
            </a:extLst>
          </p:cNvPr>
          <p:cNvSpPr/>
          <p:nvPr/>
        </p:nvSpPr>
        <p:spPr>
          <a:xfrm>
            <a:off x="5716292" y="658366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28AF5DA7-93D1-4CF2-AC57-187F47695F05}"/>
              </a:ext>
            </a:extLst>
          </p:cNvPr>
          <p:cNvSpPr/>
          <p:nvPr/>
        </p:nvSpPr>
        <p:spPr>
          <a:xfrm>
            <a:off x="6385739" y="65688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8D97419-BD0C-4698-9D0C-BE68D8877C71}"/>
              </a:ext>
            </a:extLst>
          </p:cNvPr>
          <p:cNvSpPr/>
          <p:nvPr/>
        </p:nvSpPr>
        <p:spPr>
          <a:xfrm>
            <a:off x="7058839" y="661116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FC48329-3A4E-4244-9947-A964CAE0AF00}"/>
              </a:ext>
            </a:extLst>
          </p:cNvPr>
          <p:cNvSpPr/>
          <p:nvPr/>
        </p:nvSpPr>
        <p:spPr>
          <a:xfrm>
            <a:off x="7728286" y="654132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1D57C94E-D79B-43E1-B7ED-41ED1A4E00CE}"/>
              </a:ext>
            </a:extLst>
          </p:cNvPr>
          <p:cNvSpPr/>
          <p:nvPr/>
        </p:nvSpPr>
        <p:spPr>
          <a:xfrm>
            <a:off x="2343307" y="130546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A9516167-DDE2-4786-8BF1-BEEE69CD413B}"/>
              </a:ext>
            </a:extLst>
          </p:cNvPr>
          <p:cNvSpPr/>
          <p:nvPr/>
        </p:nvSpPr>
        <p:spPr>
          <a:xfrm>
            <a:off x="3016407" y="130969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E9564FB-7001-4231-A506-0EEEF45E3650}"/>
              </a:ext>
            </a:extLst>
          </p:cNvPr>
          <p:cNvSpPr/>
          <p:nvPr/>
        </p:nvSpPr>
        <p:spPr>
          <a:xfrm>
            <a:off x="3685854" y="130821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FD343B21-10C0-4CB6-AABE-EDBE2AA546A4}"/>
              </a:ext>
            </a:extLst>
          </p:cNvPr>
          <p:cNvSpPr/>
          <p:nvPr/>
        </p:nvSpPr>
        <p:spPr>
          <a:xfrm>
            <a:off x="4358954" y="130373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EB58F177-7E03-4E11-A52B-BC06341738A7}"/>
              </a:ext>
            </a:extLst>
          </p:cNvPr>
          <p:cNvSpPr/>
          <p:nvPr/>
        </p:nvSpPr>
        <p:spPr>
          <a:xfrm>
            <a:off x="5035704" y="130969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97FD381-714F-4635-B343-2F080B26CD3B}"/>
              </a:ext>
            </a:extLst>
          </p:cNvPr>
          <p:cNvSpPr/>
          <p:nvPr/>
        </p:nvSpPr>
        <p:spPr>
          <a:xfrm>
            <a:off x="5705151" y="130821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D382516-2194-4C7A-AAC6-FAD824E6772A}"/>
              </a:ext>
            </a:extLst>
          </p:cNvPr>
          <p:cNvSpPr/>
          <p:nvPr/>
        </p:nvSpPr>
        <p:spPr>
          <a:xfrm>
            <a:off x="2356274" y="192539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28F6C81-B01D-419C-B8AD-A9286F41C7E4}"/>
              </a:ext>
            </a:extLst>
          </p:cNvPr>
          <p:cNvSpPr/>
          <p:nvPr/>
        </p:nvSpPr>
        <p:spPr>
          <a:xfrm>
            <a:off x="3029374" y="1929630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18B5F60-8690-45B1-BAFB-9B325E95BAE4}"/>
              </a:ext>
            </a:extLst>
          </p:cNvPr>
          <p:cNvSpPr/>
          <p:nvPr/>
        </p:nvSpPr>
        <p:spPr>
          <a:xfrm>
            <a:off x="3698821" y="192814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9AE5A0D-93DD-46BF-96E8-A79342B640B3}"/>
              </a:ext>
            </a:extLst>
          </p:cNvPr>
          <p:cNvSpPr/>
          <p:nvPr/>
        </p:nvSpPr>
        <p:spPr>
          <a:xfrm>
            <a:off x="4371921" y="1932380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EC62DEE-739A-4202-ACC3-F1FDB1B87D9C}"/>
              </a:ext>
            </a:extLst>
          </p:cNvPr>
          <p:cNvSpPr/>
          <p:nvPr/>
        </p:nvSpPr>
        <p:spPr>
          <a:xfrm>
            <a:off x="5048671" y="1929630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13FA522-AF69-46B2-B065-BF2DF6876E2F}"/>
              </a:ext>
            </a:extLst>
          </p:cNvPr>
          <p:cNvSpPr/>
          <p:nvPr/>
        </p:nvSpPr>
        <p:spPr>
          <a:xfrm>
            <a:off x="5718118" y="192814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E5ADFF9-A5FB-487D-8C52-4AE7A3067BA7}"/>
              </a:ext>
            </a:extLst>
          </p:cNvPr>
          <p:cNvSpPr/>
          <p:nvPr/>
        </p:nvSpPr>
        <p:spPr>
          <a:xfrm>
            <a:off x="6391218" y="1932380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F136B146-85DE-499A-A3C8-420D09DFE1B9}"/>
              </a:ext>
            </a:extLst>
          </p:cNvPr>
          <p:cNvSpPr/>
          <p:nvPr/>
        </p:nvSpPr>
        <p:spPr>
          <a:xfrm>
            <a:off x="7060665" y="193410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AF9C330-42AF-4931-9668-7E51A6967A7B}"/>
              </a:ext>
            </a:extLst>
          </p:cNvPr>
          <p:cNvSpPr/>
          <p:nvPr/>
        </p:nvSpPr>
        <p:spPr>
          <a:xfrm>
            <a:off x="7729507" y="194667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2E2AE12-82D6-4C35-B661-69E239737632}"/>
              </a:ext>
            </a:extLst>
          </p:cNvPr>
          <p:cNvSpPr/>
          <p:nvPr/>
        </p:nvSpPr>
        <p:spPr>
          <a:xfrm>
            <a:off x="8402607" y="194220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A21C42CE-0F96-4261-86D6-9EADA1D736FF}"/>
              </a:ext>
            </a:extLst>
          </p:cNvPr>
          <p:cNvSpPr/>
          <p:nvPr/>
        </p:nvSpPr>
        <p:spPr>
          <a:xfrm>
            <a:off x="9072054" y="194392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D3417FC0-1C7E-4B23-AD6B-136C01153379}"/>
              </a:ext>
            </a:extLst>
          </p:cNvPr>
          <p:cNvSpPr/>
          <p:nvPr/>
        </p:nvSpPr>
        <p:spPr>
          <a:xfrm>
            <a:off x="1679413" y="257189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BF4CB110-0B23-4251-A589-E14657904191}"/>
              </a:ext>
            </a:extLst>
          </p:cNvPr>
          <p:cNvSpPr/>
          <p:nvPr/>
        </p:nvSpPr>
        <p:spPr>
          <a:xfrm>
            <a:off x="2352513" y="257612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F9ED6562-807A-4D8B-B1FC-20D6FF4C2605}"/>
              </a:ext>
            </a:extLst>
          </p:cNvPr>
          <p:cNvSpPr/>
          <p:nvPr/>
        </p:nvSpPr>
        <p:spPr>
          <a:xfrm>
            <a:off x="3029263" y="257337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D9B1FDBE-0E44-4F6A-9C76-989D6B488674}"/>
              </a:ext>
            </a:extLst>
          </p:cNvPr>
          <p:cNvSpPr/>
          <p:nvPr/>
        </p:nvSpPr>
        <p:spPr>
          <a:xfrm>
            <a:off x="3698710" y="257189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FB480389-7006-4640-803B-98CDEE57A1B8}"/>
              </a:ext>
            </a:extLst>
          </p:cNvPr>
          <p:cNvSpPr/>
          <p:nvPr/>
        </p:nvSpPr>
        <p:spPr>
          <a:xfrm>
            <a:off x="4371810" y="257612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0370391E-0975-4D21-AD6D-96D79525E7C8}"/>
              </a:ext>
            </a:extLst>
          </p:cNvPr>
          <p:cNvSpPr/>
          <p:nvPr/>
        </p:nvSpPr>
        <p:spPr>
          <a:xfrm>
            <a:off x="5041257" y="257785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0050F893-48F9-44C5-908C-789931E47CB1}"/>
              </a:ext>
            </a:extLst>
          </p:cNvPr>
          <p:cNvSpPr/>
          <p:nvPr/>
        </p:nvSpPr>
        <p:spPr>
          <a:xfrm>
            <a:off x="5710099" y="2581718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CFCF9389-E491-4EBB-B4DE-B52FA5E7E72C}"/>
              </a:ext>
            </a:extLst>
          </p:cNvPr>
          <p:cNvSpPr/>
          <p:nvPr/>
        </p:nvSpPr>
        <p:spPr>
          <a:xfrm>
            <a:off x="6383199" y="2576326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2F09D0D-4D3B-4141-BC88-B238622EE394}"/>
              </a:ext>
            </a:extLst>
          </p:cNvPr>
          <p:cNvSpPr/>
          <p:nvPr/>
        </p:nvSpPr>
        <p:spPr>
          <a:xfrm>
            <a:off x="7052646" y="2587676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655A1C7E-C682-40CC-8100-581550A813F3}"/>
              </a:ext>
            </a:extLst>
          </p:cNvPr>
          <p:cNvSpPr/>
          <p:nvPr/>
        </p:nvSpPr>
        <p:spPr>
          <a:xfrm>
            <a:off x="991745" y="3207694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CC4C65BB-E142-4C7E-BFE5-D429B4850258}"/>
              </a:ext>
            </a:extLst>
          </p:cNvPr>
          <p:cNvSpPr/>
          <p:nvPr/>
        </p:nvSpPr>
        <p:spPr>
          <a:xfrm>
            <a:off x="1664845" y="321192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48FFAC90-61CF-418D-AC28-DD9A38C3583C}"/>
              </a:ext>
            </a:extLst>
          </p:cNvPr>
          <p:cNvSpPr/>
          <p:nvPr/>
        </p:nvSpPr>
        <p:spPr>
          <a:xfrm>
            <a:off x="2341595" y="320917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99E4215E-5ABF-4E03-81DA-A01233087C06}"/>
              </a:ext>
            </a:extLst>
          </p:cNvPr>
          <p:cNvSpPr/>
          <p:nvPr/>
        </p:nvSpPr>
        <p:spPr>
          <a:xfrm>
            <a:off x="3011042" y="3207694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73B4A619-3BFD-4769-BE3B-538F634134CA}"/>
              </a:ext>
            </a:extLst>
          </p:cNvPr>
          <p:cNvSpPr/>
          <p:nvPr/>
        </p:nvSpPr>
        <p:spPr>
          <a:xfrm>
            <a:off x="3684142" y="321192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8D0E6BA2-F8B7-4A0C-BBCB-490BA8C209A0}"/>
              </a:ext>
            </a:extLst>
          </p:cNvPr>
          <p:cNvSpPr/>
          <p:nvPr/>
        </p:nvSpPr>
        <p:spPr>
          <a:xfrm>
            <a:off x="4353589" y="3213652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F3154748-C22D-4938-B86B-8A80D3480E11}"/>
              </a:ext>
            </a:extLst>
          </p:cNvPr>
          <p:cNvSpPr/>
          <p:nvPr/>
        </p:nvSpPr>
        <p:spPr>
          <a:xfrm>
            <a:off x="5022431" y="3217517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FCD8F49A-2FDD-4E29-823F-21D6CB1EFB1F}"/>
              </a:ext>
            </a:extLst>
          </p:cNvPr>
          <p:cNvSpPr/>
          <p:nvPr/>
        </p:nvSpPr>
        <p:spPr>
          <a:xfrm>
            <a:off x="5705156" y="3221750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C4D3A13E-87EF-4B76-A7A6-764B1D851A59}"/>
              </a:ext>
            </a:extLst>
          </p:cNvPr>
          <p:cNvSpPr/>
          <p:nvPr/>
        </p:nvSpPr>
        <p:spPr>
          <a:xfrm>
            <a:off x="1013415" y="385953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7F9B9878-A671-4F6E-B326-AA808EEF9B60}"/>
              </a:ext>
            </a:extLst>
          </p:cNvPr>
          <p:cNvSpPr/>
          <p:nvPr/>
        </p:nvSpPr>
        <p:spPr>
          <a:xfrm>
            <a:off x="1686515" y="385506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5497A109-6875-41F5-9C2B-EC36C70BAA57}"/>
              </a:ext>
            </a:extLst>
          </p:cNvPr>
          <p:cNvSpPr/>
          <p:nvPr/>
        </p:nvSpPr>
        <p:spPr>
          <a:xfrm>
            <a:off x="2363265" y="3861022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C24A9F4B-259B-4FEA-8657-CFD34E38914A}"/>
              </a:ext>
            </a:extLst>
          </p:cNvPr>
          <p:cNvSpPr/>
          <p:nvPr/>
        </p:nvSpPr>
        <p:spPr>
          <a:xfrm>
            <a:off x="3032712" y="385953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77B3C24-C628-4D65-BD24-C9FA41C1ED1C}"/>
              </a:ext>
            </a:extLst>
          </p:cNvPr>
          <p:cNvSpPr/>
          <p:nvPr/>
        </p:nvSpPr>
        <p:spPr>
          <a:xfrm>
            <a:off x="3705812" y="3855063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77E0057-AD58-4388-A970-A5FA188FE0C1}"/>
              </a:ext>
            </a:extLst>
          </p:cNvPr>
          <p:cNvSpPr/>
          <p:nvPr/>
        </p:nvSpPr>
        <p:spPr>
          <a:xfrm>
            <a:off x="4375259" y="3855872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78FFE5A2-0F3D-48B4-B441-B5D13645AD17}"/>
              </a:ext>
            </a:extLst>
          </p:cNvPr>
          <p:cNvSpPr/>
          <p:nvPr/>
        </p:nvSpPr>
        <p:spPr>
          <a:xfrm>
            <a:off x="5044101" y="3869362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B718AB1-C167-4E80-9C8D-C45B24047B68}"/>
              </a:ext>
            </a:extLst>
          </p:cNvPr>
          <p:cNvSpPr/>
          <p:nvPr/>
        </p:nvSpPr>
        <p:spPr>
          <a:xfrm>
            <a:off x="5717201" y="387359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7529F233-70F3-4810-940C-AB170BFFBB8E}"/>
              </a:ext>
            </a:extLst>
          </p:cNvPr>
          <p:cNvSpPr/>
          <p:nvPr/>
        </p:nvSpPr>
        <p:spPr>
          <a:xfrm>
            <a:off x="2335402" y="4503191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B4779952-5E41-444F-B21A-A2B42CBC3F13}"/>
              </a:ext>
            </a:extLst>
          </p:cNvPr>
          <p:cNvSpPr/>
          <p:nvPr/>
        </p:nvSpPr>
        <p:spPr>
          <a:xfrm>
            <a:off x="3008502" y="4507424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1A75BD8E-30A6-4ADE-AB05-A051F9D47282}"/>
              </a:ext>
            </a:extLst>
          </p:cNvPr>
          <p:cNvSpPr/>
          <p:nvPr/>
        </p:nvSpPr>
        <p:spPr>
          <a:xfrm>
            <a:off x="3685252" y="4504674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F99D899A-9285-4B38-AB27-4744D7CB7D02}"/>
              </a:ext>
            </a:extLst>
          </p:cNvPr>
          <p:cNvSpPr/>
          <p:nvPr/>
        </p:nvSpPr>
        <p:spPr>
          <a:xfrm>
            <a:off x="4354699" y="4503191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B60A1DD2-0A9E-4380-83C6-A21C10F067C9}"/>
              </a:ext>
            </a:extLst>
          </p:cNvPr>
          <p:cNvSpPr/>
          <p:nvPr/>
        </p:nvSpPr>
        <p:spPr>
          <a:xfrm>
            <a:off x="5027799" y="4507424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08B969E4-B488-4A34-B673-64B432FE975C}"/>
              </a:ext>
            </a:extLst>
          </p:cNvPr>
          <p:cNvSpPr/>
          <p:nvPr/>
        </p:nvSpPr>
        <p:spPr>
          <a:xfrm>
            <a:off x="5697246" y="450914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556B8CA6-1A5B-466D-B023-C2A9F032C1EA}"/>
              </a:ext>
            </a:extLst>
          </p:cNvPr>
          <p:cNvSpPr/>
          <p:nvPr/>
        </p:nvSpPr>
        <p:spPr>
          <a:xfrm>
            <a:off x="6366088" y="4504305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BBE91FE-893C-4E97-87A2-C2F5EB86DD94}"/>
              </a:ext>
            </a:extLst>
          </p:cNvPr>
          <p:cNvSpPr/>
          <p:nvPr/>
        </p:nvSpPr>
        <p:spPr>
          <a:xfrm>
            <a:off x="7047897" y="449982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1BB10E4-AB4E-4036-AF64-7A6B4E688526}"/>
              </a:ext>
            </a:extLst>
          </p:cNvPr>
          <p:cNvSpPr/>
          <p:nvPr/>
        </p:nvSpPr>
        <p:spPr>
          <a:xfrm>
            <a:off x="7730460" y="4498419"/>
            <a:ext cx="675640" cy="641241"/>
          </a:xfrm>
          <a:prstGeom prst="rect">
            <a:avLst/>
          </a:prstGeom>
          <a:solidFill>
            <a:srgbClr val="AD4FF3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789557-664A-4359-A3EB-275E40AE06A0}"/>
              </a:ext>
            </a:extLst>
          </p:cNvPr>
          <p:cNvSpPr/>
          <p:nvPr/>
        </p:nvSpPr>
        <p:spPr>
          <a:xfrm>
            <a:off x="11555" y="5139660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cap="all"/>
              <a:t>01. Anh em hãy canh thức, vì anh em không biết ngày nào </a:t>
            </a:r>
            <a:r>
              <a:rPr lang="en-US" sz="4400" b="1" cap="all">
                <a:solidFill>
                  <a:srgbClr val="FF0000"/>
                </a:solidFill>
              </a:rPr>
              <a:t>… …</a:t>
            </a:r>
            <a:r>
              <a:rPr lang="en-US" sz="4400" b="1" cap="all"/>
              <a:t> anh em đến? </a:t>
            </a:r>
            <a:endParaRPr lang="en-US" sz="4400" b="1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60072B5F-39C2-4822-A53F-CFF65DBEA007}"/>
              </a:ext>
            </a:extLst>
          </p:cNvPr>
          <p:cNvSpPr/>
          <p:nvPr/>
        </p:nvSpPr>
        <p:spPr>
          <a:xfrm>
            <a:off x="11555" y="5139660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800" b="1" cap="all"/>
              <a:t>02. NGÀY </a:t>
            </a:r>
            <a:r>
              <a:rPr lang="vi-VN" sz="4800" b="1" cap="all">
                <a:solidFill>
                  <a:srgbClr val="FF0000"/>
                </a:solidFill>
              </a:rPr>
              <a:t>NÀO</a:t>
            </a:r>
            <a:r>
              <a:rPr lang="vi-VN" sz="4800" b="1" cap="all"/>
              <a:t> CON NGƯỜI CŨNG SẼ XẢY RA NHƯ THỜI NẠN HỒNG THỦY? </a:t>
            </a:r>
            <a:endParaRPr lang="en-US" sz="4800" b="1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510D4A8E-9B8A-440D-A27E-28374AFBDBFD}"/>
              </a:ext>
            </a:extLst>
          </p:cNvPr>
          <p:cNvSpPr/>
          <p:nvPr/>
        </p:nvSpPr>
        <p:spPr>
          <a:xfrm>
            <a:off x="11555" y="5139660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b="1" cap="all"/>
              <a:t>03. </a:t>
            </a:r>
            <a:r>
              <a:rPr lang="vi-VN" sz="5400" b="1" cap="all">
                <a:solidFill>
                  <a:srgbClr val="FF0000"/>
                </a:solidFill>
              </a:rPr>
              <a:t>THỜI AI </a:t>
            </a:r>
            <a:r>
              <a:rPr lang="vi-VN" sz="5400" b="1" cap="all"/>
              <a:t>XẢY RA NẠN HỒNG THỦY? </a:t>
            </a:r>
            <a:endParaRPr lang="en-US" sz="5400" b="1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2EFE63EC-212A-4A03-B16F-CFF7A6EFC52A}"/>
              </a:ext>
            </a:extLst>
          </p:cNvPr>
          <p:cNvSpPr/>
          <p:nvPr/>
        </p:nvSpPr>
        <p:spPr>
          <a:xfrm>
            <a:off x="11555" y="5126217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b="1" cap="all"/>
              <a:t>04. THỜI ÔNG NÔÊ XẢY RA </a:t>
            </a:r>
            <a:r>
              <a:rPr lang="vi-VN" sz="5400" b="1" cap="all">
                <a:solidFill>
                  <a:srgbClr val="FF0000"/>
                </a:solidFill>
              </a:rPr>
              <a:t>VIỆC GÌ? </a:t>
            </a:r>
            <a:endParaRPr lang="en-US" sz="5400" b="1">
              <a:solidFill>
                <a:srgbClr val="FF0000"/>
              </a:solidFill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D460FBDB-A1B2-45EA-A6DB-029BD47AAE30}"/>
              </a:ext>
            </a:extLst>
          </p:cNvPr>
          <p:cNvSpPr/>
          <p:nvPr/>
        </p:nvSpPr>
        <p:spPr>
          <a:xfrm>
            <a:off x="11555" y="5113922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000" b="1" cap="all"/>
              <a:t>05. NẾU CHỦ NHÀ BIẾT VÀO CANH NÀO KẺ TRỘM SẼ ĐẾN, HẲN ÔNG ĐÃ THỨC, KHÔNG ĐỂ </a:t>
            </a:r>
            <a:r>
              <a:rPr lang="vi-VN" sz="4000" b="1" cap="all">
                <a:solidFill>
                  <a:srgbClr val="FF0000"/>
                </a:solidFill>
              </a:rPr>
              <a:t>NÓ LÀM GÌ </a:t>
            </a:r>
            <a:r>
              <a:rPr lang="vi-VN" sz="4000" b="1" cap="all">
                <a:solidFill>
                  <a:schemeClr val="tx1"/>
                </a:solidFill>
              </a:rPr>
              <a:t>NHÀ MÌNH? 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8FC2BA38-63A1-4B95-AB42-74DC515B9266}"/>
              </a:ext>
            </a:extLst>
          </p:cNvPr>
          <p:cNvSpPr/>
          <p:nvPr/>
        </p:nvSpPr>
        <p:spPr>
          <a:xfrm>
            <a:off x="11555" y="5139660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b="1" cap="all"/>
              <a:t>06. ĐỨC GIÊSU KÊU GỌI MỌI NGƯỜI PHẢI </a:t>
            </a:r>
            <a:r>
              <a:rPr lang="vi-VN" sz="3600" b="1" cap="all">
                <a:solidFill>
                  <a:srgbClr val="FF0000"/>
                </a:solidFill>
              </a:rPr>
              <a:t>LÀM GÌ</a:t>
            </a:r>
            <a:r>
              <a:rPr lang="vi-VN" sz="3600" b="1" cap="all"/>
              <a:t>, VÌ ANH EM KHÔNG BIẾT NGÀY NÀO CHÚA CỦA ANH EM ĐẾN?</a:t>
            </a:r>
            <a:endParaRPr lang="en-US" sz="3600" b="1">
              <a:solidFill>
                <a:schemeClr val="tx1"/>
              </a:solidFill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327AEF40-F75A-4A00-9B34-9124A21AFFA5}"/>
              </a:ext>
            </a:extLst>
          </p:cNvPr>
          <p:cNvSpPr/>
          <p:nvPr/>
        </p:nvSpPr>
        <p:spPr>
          <a:xfrm>
            <a:off x="11555" y="5150886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800" b="1" cap="all"/>
              <a:t>07. CHÍNH GIỜ PHÚT ANH EM KHÔNG NGỜ, THÌ </a:t>
            </a:r>
            <a:r>
              <a:rPr lang="vi-VN" sz="4800" b="1" cap="all">
                <a:solidFill>
                  <a:srgbClr val="FF0000"/>
                </a:solidFill>
              </a:rPr>
              <a:t>AI</a:t>
            </a:r>
            <a:r>
              <a:rPr lang="vi-VN" sz="4800" b="1" cap="all"/>
              <a:t> SẼ ĐẾN? </a:t>
            </a:r>
            <a:endParaRPr lang="en-US" sz="4800" b="1">
              <a:solidFill>
                <a:schemeClr val="tx1"/>
              </a:solidFill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BCED81C4-7EA9-441E-AC0A-4A461CA1A17B}"/>
              </a:ext>
            </a:extLst>
          </p:cNvPr>
          <p:cNvSpPr/>
          <p:nvPr/>
        </p:nvSpPr>
        <p:spPr>
          <a:xfrm>
            <a:off x="-18409" y="5145000"/>
            <a:ext cx="12180445" cy="17183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b="1" cap="all"/>
              <a:t>08. VÀO NGÀY QUANG LÂM, 2 NGƯỜI ĐÀN BÀ ĐANG </a:t>
            </a:r>
            <a:r>
              <a:rPr lang="vi-VN" sz="3600" b="1" cap="all">
                <a:solidFill>
                  <a:srgbClr val="FF0000"/>
                </a:solidFill>
              </a:rPr>
              <a:t>LÀM GÌ </a:t>
            </a:r>
            <a:r>
              <a:rPr lang="vi-VN" sz="3600" b="1" cap="all"/>
              <a:t>THÌ MỘT NGƯỜI ĐƯỢC ĐEM ĐI, MỘT NGƯỜI BỊ BỎ LẠI? </a:t>
            </a:r>
            <a:endParaRPr lang="en-US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1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0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9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6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9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8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1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8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3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8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4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0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7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9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0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1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9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0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5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9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0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2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5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8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1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4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7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0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3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38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6" fill="hold">
                      <p:stCondLst>
                        <p:cond delay="0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0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3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5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5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0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4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9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2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4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5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7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8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9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4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7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0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6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9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2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5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8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9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2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3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4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7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8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3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4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5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7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8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9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0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2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3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4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5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7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8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9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0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2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3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4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5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5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8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1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4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0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3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535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6" fill="hold">
                      <p:stCondLst>
                        <p:cond delay="0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0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2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7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8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3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4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5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7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2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3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4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5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9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0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9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0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5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9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2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5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8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1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4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7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0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6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8" grpId="0" animBg="1"/>
      <p:bldP spid="78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5" grpId="0" animBg="1"/>
      <p:bldP spid="95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29" grpId="0" animBg="1"/>
      <p:bldP spid="129" grpId="1" animBg="1"/>
      <p:bldP spid="130" grpId="0" animBg="1"/>
      <p:bldP spid="130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68" grpId="0" animBg="1"/>
      <p:bldP spid="168" grpId="1" animBg="1"/>
      <p:bldP spid="171" grpId="0" animBg="1"/>
      <p:bldP spid="171" grpId="1" animBg="1"/>
      <p:bldP spid="174" grpId="0" animBg="1"/>
      <p:bldP spid="174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  <p:bldP spid="187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1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4" grpId="0" animBg="1"/>
      <p:bldP spid="4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2" grpId="0" animBg="1"/>
      <p:bldP spid="2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5E11-7312-47AE-B3B7-E336A0A9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DCC8D-96FA-44B3-9A3B-2B7342225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" name="Picture 2" descr="Kết quả hình ảnh cho chúa nhật 1 mùa vọng a">
            <a:extLst>
              <a:ext uri="{FF2B5EF4-FFF2-40B4-BE49-F238E27FC236}">
                <a16:creationId xmlns:a16="http://schemas.microsoft.com/office/drawing/2014/main" id="{668FCFAE-5F7E-471F-85D4-020119574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70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67F5E76-6AC6-41B7-BFC4-0ADD1C75413F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1998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846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57288906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Q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265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9248" y="1591055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Ông Ađam.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Ápraham.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Môsê.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4800" b="1">
                  <a:latin typeface="Times New Roman" pitchFamily="18" charset="0"/>
                  <a:cs typeface="Times New Roman" pitchFamily="18" charset="0"/>
                </a:rPr>
                <a:t>Ông Nôê.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71" y="5373441"/>
            <a:ext cx="12231905" cy="800404"/>
            <a:chOff x="-1907887" y="6180991"/>
            <a:chExt cx="10559177" cy="686046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618123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2253" y="6180991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4800" b="1">
                  <a:latin typeface="Times New Roman" pitchFamily="18" charset="0"/>
                  <a:cs typeface="Times New Roman" pitchFamily="18" charset="0"/>
                </a:rPr>
                <a:t>Ông Nôê.</a:t>
              </a:r>
              <a:endParaRPr lang="vi-VN" sz="4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>
                <a:cs typeface="Arial" panose="020B0604020202020204" pitchFamily="34" charset="0"/>
              </a:rPr>
              <a:t>1. </a:t>
            </a:r>
            <a:r>
              <a:rPr lang="vi-VN" sz="7200" b="1">
                <a:cs typeface="Arial" panose="020B0604020202020204" pitchFamily="34" charset="0"/>
              </a:rPr>
              <a:t>Ngày Con Người quang lâm, thì sẽ như thời </a:t>
            </a:r>
            <a:r>
              <a:rPr lang="vi-VN" sz="7200" b="1">
                <a:solidFill>
                  <a:srgbClr val="FF0000"/>
                </a:solidFill>
                <a:cs typeface="Arial" panose="020B0604020202020204" pitchFamily="34" charset="0"/>
              </a:rPr>
              <a:t>của ai?</a:t>
            </a:r>
            <a:endParaRPr lang="en-US" sz="7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60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Ăn uống.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Cầu nguyện.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Cưới vợ lấy chồng.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4800" b="1">
                  <a:latin typeface="Times New Roman" pitchFamily="18" charset="0"/>
                  <a:cs typeface="Times New Roman" pitchFamily="18" charset="0"/>
                </a:rPr>
                <a:t>Cả a và c đúng.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219099"/>
            <a:ext cx="12240887" cy="805826"/>
            <a:chOff x="-1907902" y="6168601"/>
            <a:chExt cx="10566933" cy="69071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902" y="6168601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4512" y="6173513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4400" b="1">
                  <a:latin typeface="Times New Roman" pitchFamily="18" charset="0"/>
                  <a:cs typeface="Times New Roman" pitchFamily="18" charset="0"/>
                </a:rPr>
                <a:t>Cả a và c đúng.</a:t>
              </a:r>
              <a:endParaRPr lang="vi-VN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475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>
                <a:cs typeface="Arial" panose="020B0604020202020204" pitchFamily="34" charset="0"/>
              </a:rPr>
              <a:t>Trong những ngày trước nạn hồng thủy, thiên hạ vẫn</a:t>
            </a:r>
            <a:r>
              <a:rPr lang="vi-VN" sz="6000" b="1">
                <a:solidFill>
                  <a:srgbClr val="FF0000"/>
                </a:solidFill>
                <a:cs typeface="Arial" panose="020B0604020202020204" pitchFamily="34" charset="0"/>
              </a:rPr>
              <a:t> làm gì?</a:t>
            </a:r>
            <a:endParaRPr lang="en-US" sz="6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38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Làm vườn nho.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400" b="1">
                  <a:latin typeface="Times New Roman" pitchFamily="18" charset="0"/>
                  <a:cs typeface="Times New Roman" pitchFamily="18" charset="0"/>
                </a:rPr>
                <a:t>Chăn chiên.</a:t>
              </a:r>
              <a:endParaRPr lang="vi-VN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400" b="1">
                  <a:latin typeface="Times New Roman" pitchFamily="18" charset="0"/>
                  <a:cs typeface="Times New Roman" pitchFamily="18" charset="0"/>
                </a:rPr>
                <a:t>Làm ruộng.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4800" b="1">
                  <a:latin typeface="Times New Roman" pitchFamily="18" charset="0"/>
                  <a:cs typeface="Times New Roman" pitchFamily="18" charset="0"/>
                </a:rPr>
                <a:t>Đánh cá.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354757"/>
            <a:ext cx="12240989" cy="816359"/>
            <a:chOff x="-1907887" y="5450153"/>
            <a:chExt cx="10567016" cy="699727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5450153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4414" y="5464080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Làm ruộng.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4800" b="1">
                <a:cs typeface="Arial" panose="020B0604020202020204" pitchFamily="34" charset="0"/>
              </a:rPr>
              <a:t>Ngày Con Người quang lâm, 2 người đàn ông đang </a:t>
            </a:r>
            <a:r>
              <a:rPr lang="vi-VN" sz="4800" b="1">
                <a:solidFill>
                  <a:srgbClr val="FF0000"/>
                </a:solidFill>
                <a:cs typeface="Arial" panose="020B0604020202020204" pitchFamily="34" charset="0"/>
              </a:rPr>
              <a:t>làm gì</a:t>
            </a:r>
            <a:r>
              <a:rPr lang="vi-VN" sz="4800" b="1">
                <a:cs typeface="Arial" panose="020B0604020202020204" pitchFamily="34" charset="0"/>
              </a:rPr>
              <a:t>, thì 1 người được đem đi, một người bị bỏ lại?</a:t>
            </a:r>
            <a:endParaRPr lang="en-US" sz="4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2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400" b="1">
                  <a:latin typeface="Times New Roman" pitchFamily="18" charset="0"/>
                  <a:cs typeface="Times New Roman" pitchFamily="18" charset="0"/>
                </a:rPr>
                <a:t>Canh thức.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Sám hối.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Cầu nguyện.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Ăn năn.</a:t>
              </a:r>
              <a:endParaRPr lang="pt-BR" sz="4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9072" y="2613420"/>
            <a:ext cx="12232364" cy="800106"/>
            <a:chOff x="-1907887" y="3925673"/>
            <a:chExt cx="10559572" cy="68580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3925673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1858" y="3925673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400" b="1">
                  <a:latin typeface="Times New Roman" pitchFamily="18" charset="0"/>
                  <a:cs typeface="Times New Roman" pitchFamily="18" charset="0"/>
                </a:rPr>
                <a:t>Canh thức.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5400" b="1">
                <a:cs typeface="Arial" panose="020B0604020202020204" pitchFamily="34" charset="0"/>
              </a:rPr>
              <a:t>Đức Giêsu kêu gọi mọi người phải </a:t>
            </a:r>
            <a:r>
              <a:rPr lang="vi-VN" sz="5400" b="1">
                <a:solidFill>
                  <a:srgbClr val="FF0000"/>
                </a:solidFill>
                <a:cs typeface="Arial" panose="020B0604020202020204" pitchFamily="34" charset="0"/>
              </a:rPr>
              <a:t>làm gì</a:t>
            </a:r>
            <a:r>
              <a:rPr lang="vi-VN" sz="5400" b="1">
                <a:cs typeface="Arial" panose="020B0604020202020204" pitchFamily="34" charset="0"/>
              </a:rPr>
              <a:t>, vì anh em không biết ngày nào Chúa của anh em đến?</a:t>
            </a:r>
            <a:endParaRPr lang="en-US" sz="5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46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en-US" sz="4800" b="1">
                  <a:latin typeface="Times New Roman" pitchFamily="18" charset="0"/>
                  <a:cs typeface="Times New Roman" pitchFamily="18" charset="0"/>
                </a:rPr>
                <a:t>Chúa của anh em.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Cha của anh em.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Vua vũ trụ.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Con Người.</a:t>
              </a:r>
              <a:endParaRPr lang="vi-VN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71" y="5227723"/>
            <a:ext cx="12230480" cy="806612"/>
            <a:chOff x="-1907887" y="6175931"/>
            <a:chExt cx="10557944" cy="691378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6181509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3486" y="6175931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Con Người.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5400" b="1">
                <a:cs typeface="Arial" panose="020B0604020202020204" pitchFamily="34" charset="0"/>
              </a:rPr>
              <a:t>Anh em hãy sẵn sàng, vì chính giờ phút anh em không ngờ thì </a:t>
            </a:r>
            <a:r>
              <a:rPr lang="vi-VN" sz="5400" b="1">
                <a:solidFill>
                  <a:srgbClr val="FF0000"/>
                </a:solidFill>
                <a:cs typeface="Arial" panose="020B0604020202020204" pitchFamily="34" charset="0"/>
              </a:rPr>
              <a:t>ai</a:t>
            </a:r>
            <a:r>
              <a:rPr lang="vi-VN" sz="5400" b="1">
                <a:cs typeface="Arial" panose="020B0604020202020204" pitchFamily="34" charset="0"/>
              </a:rPr>
              <a:t> sẽ đến?</a:t>
            </a:r>
            <a:endParaRPr lang="en-US" sz="5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82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10477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174186" y="1235636"/>
            <a:ext cx="6310854" cy="3570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 noProof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Để chuẩn bị </a:t>
            </a:r>
            <a:r>
              <a:rPr lang="en-US" sz="5400" b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đón mừng Chúa đến em cần phải làm gì?</a:t>
            </a:r>
            <a:endParaRPr lang="en-US" sz="5400" b="1" noProof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0210"/>
            <a:ext cx="12192000" cy="62177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Đức Giê-su nói với các môn đệ rằng : “Thời ông Nô-ê thế nào, thì ngày Con Người quang lâm cũng sẽ như vậy. </a:t>
            </a:r>
            <a:endParaRPr lang="en-US" sz="7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1475014" y="101601"/>
            <a:ext cx="922564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29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29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29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29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29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29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MATTHÊU</a:t>
            </a:r>
            <a:endParaRPr lang="en-US" sz="29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75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Vì trong những ngày trước nạn hồng thuỷ, thiên hạ vẫn ăn uống, cưới vợ lấy chồng, mãi cho đến ngày ông Nô-ê vào tàu.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151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 không hay biết gì, cho đến khi nạn hồng thuỷ ập tới cuốn đi hết thảy. Ngày Con Người quang lâm cũng sẽ như vậy.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291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Bấy giờ, hai người đàn ông đang làm ruộng, thì một người được đem đi, một người bị bỏ lại; hai người đàn bà đang kéo cối xay, thì một người được đem đi, một người bị bỏ lại.</a:t>
            </a:r>
            <a:endParaRPr lang="en-US" sz="6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03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218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“Vậy anh em hãy canh thức, vì anh em không biết ngày nào Chúa của anh em sẽ đến. Anh em hãy biết điều này :</a:t>
            </a:r>
            <a:endParaRPr lang="en-US" sz="8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6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 chủ nhà biết vào canh nào kẻ trộm sẽ đến, hẳn ông phải canh thức, không để nó khoét vách nhà mình đâu.</a:t>
            </a:r>
            <a:endParaRPr lang="en-US" sz="8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94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 nên anh em cũng vậy, anh em hãy sẵn sàng, vì chính giờ phút anh em không ngờ, thì Con Người sẽ đến</a:t>
            </a:r>
            <a:r>
              <a:rPr lang="vi-VN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Đó là Lời Chúa</a:t>
            </a:r>
            <a:endParaRPr lang="en-US" sz="8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02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817</Words>
  <Application>Microsoft Office PowerPoint</Application>
  <PresentationFormat>Widescreen</PresentationFormat>
  <Paragraphs>239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Office Theme</vt:lpstr>
      <vt:lpstr>1_Office Theme</vt:lpstr>
      <vt:lpstr>PowerPoint Presentation</vt:lpstr>
      <vt:lpstr>Khi ấy, Đức Giê-su nói với các môn đệ rằng : “Thời ông Nô-ê thế nào, thì ngày Con Người quang lâm cũng sẽ như vậy. </vt:lpstr>
      <vt:lpstr>Vì trong những ngày trước nạn hồng thuỷ, thiên hạ vẫn ăn uống, cưới vợ lấy chồng, mãi cho đến ngày ông Nô-ê vào tàu.</vt:lpstr>
      <vt:lpstr>Họ không hay biết gì, cho đến khi nạn hồng thuỷ ập tới cuốn đi hết thảy. Ngày Con Người quang lâm cũng sẽ như vậy.</vt:lpstr>
      <vt:lpstr>Bấy giờ, hai người đàn ông đang làm ruộng, thì một người được đem đi, một người bị bỏ lại; hai người đàn bà đang kéo cối xay, thì một người được đem đi, một người bị bỏ lại.</vt:lpstr>
      <vt:lpstr>“Vậy anh em hãy canh thức, vì anh em không biết ngày nào Chúa của anh em sẽ đến. Anh em hãy biết điều này :</vt:lpstr>
      <vt:lpstr>nếu chủ nhà biết vào canh nào kẻ trộm sẽ đến, hẳn ông phải canh thức, không để nó khoét vách nhà mình đâu.</vt:lpstr>
      <vt:lpstr>Cho nên anh em cũng vậy, anh em hãy sẵn sàng, vì chính giờ phút anh em không ngờ, thì Con Người sẽ đến.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19</cp:revision>
  <dcterms:created xsi:type="dcterms:W3CDTF">2020-10-16T14:56:40Z</dcterms:created>
  <dcterms:modified xsi:type="dcterms:W3CDTF">2025-11-28T09:26:59Z</dcterms:modified>
</cp:coreProperties>
</file>