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8" r:id="rId3"/>
    <p:sldId id="314" r:id="rId4"/>
    <p:sldId id="315" r:id="rId5"/>
    <p:sldId id="679" r:id="rId6"/>
    <p:sldId id="332" r:id="rId7"/>
    <p:sldId id="408" r:id="rId8"/>
    <p:sldId id="581" r:id="rId9"/>
    <p:sldId id="616" r:id="rId10"/>
    <p:sldId id="678" r:id="rId11"/>
    <p:sldId id="293" r:id="rId12"/>
    <p:sldId id="680" r:id="rId13"/>
    <p:sldId id="669" r:id="rId14"/>
    <p:sldId id="667" r:id="rId15"/>
    <p:sldId id="260" r:id="rId16"/>
    <p:sldId id="674" r:id="rId17"/>
    <p:sldId id="365" r:id="rId18"/>
    <p:sldId id="677" r:id="rId19"/>
    <p:sldId id="675" r:id="rId20"/>
    <p:sldId id="676" r:id="rId21"/>
    <p:sldId id="296" r:id="rId22"/>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00" d="100"/>
          <a:sy n="100" d="100"/>
        </p:scale>
        <p:origin x="1320" y="5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A0E04-FDE6-4675-9339-C22A87AA126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8E612D4A-FC5B-401E-87B8-6E6A5DE811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BC36D144-2880-4268-B615-1701192BC1C9}"/>
              </a:ext>
            </a:extLst>
          </p:cNvPr>
          <p:cNvSpPr>
            <a:spLocks noGrp="1"/>
          </p:cNvSpPr>
          <p:nvPr>
            <p:ph type="dt" sz="half" idx="10"/>
          </p:nvPr>
        </p:nvSpPr>
        <p:spPr/>
        <p:txBody>
          <a:bodyPr/>
          <a:lstStyle/>
          <a:p>
            <a:fld id="{E14EEE51-37B0-49BB-BF69-9C73AE2E8609}" type="datetimeFigureOut">
              <a:rPr lang="vi-VN" smtClean="0"/>
              <a:t>22/11/2025</a:t>
            </a:fld>
            <a:endParaRPr lang="vi-VN"/>
          </a:p>
        </p:txBody>
      </p:sp>
      <p:sp>
        <p:nvSpPr>
          <p:cNvPr id="5" name="Footer Placeholder 4">
            <a:extLst>
              <a:ext uri="{FF2B5EF4-FFF2-40B4-BE49-F238E27FC236}">
                <a16:creationId xmlns:a16="http://schemas.microsoft.com/office/drawing/2014/main" id="{8BE84ED9-D612-45B6-9BB3-11E91BE8717E}"/>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9C64B09B-0CEE-4B7C-844D-D6C504D989C5}"/>
              </a:ext>
            </a:extLst>
          </p:cNvPr>
          <p:cNvSpPr>
            <a:spLocks noGrp="1"/>
          </p:cNvSpPr>
          <p:nvPr>
            <p:ph type="sldNum" sz="quarter" idx="12"/>
          </p:nvPr>
        </p:nvSpPr>
        <p:spPr/>
        <p:txBody>
          <a:bodyPr/>
          <a:lstStyle/>
          <a:p>
            <a:fld id="{4ED80530-4C0B-4EE2-8366-3D11060A24EF}" type="slidenum">
              <a:rPr lang="vi-VN" smtClean="0"/>
              <a:t>‹#›</a:t>
            </a:fld>
            <a:endParaRPr lang="vi-VN"/>
          </a:p>
        </p:txBody>
      </p:sp>
    </p:spTree>
    <p:extLst>
      <p:ext uri="{BB962C8B-B14F-4D97-AF65-F5344CB8AC3E}">
        <p14:creationId xmlns:p14="http://schemas.microsoft.com/office/powerpoint/2010/main" val="2199432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40042-EB11-4B37-A890-84CEC0633E75}"/>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1EFB3DAC-A95D-4227-B638-8109A5D9386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031DB02A-FF63-44FA-BB64-F2374A20169F}"/>
              </a:ext>
            </a:extLst>
          </p:cNvPr>
          <p:cNvSpPr>
            <a:spLocks noGrp="1"/>
          </p:cNvSpPr>
          <p:nvPr>
            <p:ph type="dt" sz="half" idx="10"/>
          </p:nvPr>
        </p:nvSpPr>
        <p:spPr/>
        <p:txBody>
          <a:bodyPr/>
          <a:lstStyle/>
          <a:p>
            <a:fld id="{E14EEE51-37B0-49BB-BF69-9C73AE2E8609}" type="datetimeFigureOut">
              <a:rPr lang="vi-VN" smtClean="0"/>
              <a:t>22/11/2025</a:t>
            </a:fld>
            <a:endParaRPr lang="vi-VN"/>
          </a:p>
        </p:txBody>
      </p:sp>
      <p:sp>
        <p:nvSpPr>
          <p:cNvPr id="5" name="Footer Placeholder 4">
            <a:extLst>
              <a:ext uri="{FF2B5EF4-FFF2-40B4-BE49-F238E27FC236}">
                <a16:creationId xmlns:a16="http://schemas.microsoft.com/office/drawing/2014/main" id="{5347C1F7-03E5-4134-ABE0-B5E0469D7B00}"/>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18776528-81C7-4699-8B40-24F4CE31A742}"/>
              </a:ext>
            </a:extLst>
          </p:cNvPr>
          <p:cNvSpPr>
            <a:spLocks noGrp="1"/>
          </p:cNvSpPr>
          <p:nvPr>
            <p:ph type="sldNum" sz="quarter" idx="12"/>
          </p:nvPr>
        </p:nvSpPr>
        <p:spPr/>
        <p:txBody>
          <a:bodyPr/>
          <a:lstStyle/>
          <a:p>
            <a:fld id="{4ED80530-4C0B-4EE2-8366-3D11060A24EF}" type="slidenum">
              <a:rPr lang="vi-VN" smtClean="0"/>
              <a:t>‹#›</a:t>
            </a:fld>
            <a:endParaRPr lang="vi-VN"/>
          </a:p>
        </p:txBody>
      </p:sp>
    </p:spTree>
    <p:extLst>
      <p:ext uri="{BB962C8B-B14F-4D97-AF65-F5344CB8AC3E}">
        <p14:creationId xmlns:p14="http://schemas.microsoft.com/office/powerpoint/2010/main" val="3691208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12A584-8134-49B0-87A6-63D24872F68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DE9977D7-9125-4279-B316-33E7B0C7F9D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9B3BCE09-DECC-4DB5-81E4-FA71903F289F}"/>
              </a:ext>
            </a:extLst>
          </p:cNvPr>
          <p:cNvSpPr>
            <a:spLocks noGrp="1"/>
          </p:cNvSpPr>
          <p:nvPr>
            <p:ph type="dt" sz="half" idx="10"/>
          </p:nvPr>
        </p:nvSpPr>
        <p:spPr/>
        <p:txBody>
          <a:bodyPr/>
          <a:lstStyle/>
          <a:p>
            <a:fld id="{E14EEE51-37B0-49BB-BF69-9C73AE2E8609}" type="datetimeFigureOut">
              <a:rPr lang="vi-VN" smtClean="0"/>
              <a:t>22/11/2025</a:t>
            </a:fld>
            <a:endParaRPr lang="vi-VN"/>
          </a:p>
        </p:txBody>
      </p:sp>
      <p:sp>
        <p:nvSpPr>
          <p:cNvPr id="5" name="Footer Placeholder 4">
            <a:extLst>
              <a:ext uri="{FF2B5EF4-FFF2-40B4-BE49-F238E27FC236}">
                <a16:creationId xmlns:a16="http://schemas.microsoft.com/office/drawing/2014/main" id="{69A6AD97-D5E9-4FC0-8BC0-A5500D74CDC3}"/>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E02E7A5A-0A73-49F5-8D6B-0A3F91C75E82}"/>
              </a:ext>
            </a:extLst>
          </p:cNvPr>
          <p:cNvSpPr>
            <a:spLocks noGrp="1"/>
          </p:cNvSpPr>
          <p:nvPr>
            <p:ph type="sldNum" sz="quarter" idx="12"/>
          </p:nvPr>
        </p:nvSpPr>
        <p:spPr/>
        <p:txBody>
          <a:bodyPr/>
          <a:lstStyle/>
          <a:p>
            <a:fld id="{4ED80530-4C0B-4EE2-8366-3D11060A24EF}" type="slidenum">
              <a:rPr lang="vi-VN" smtClean="0"/>
              <a:t>‹#›</a:t>
            </a:fld>
            <a:endParaRPr lang="vi-VN"/>
          </a:p>
        </p:txBody>
      </p:sp>
    </p:spTree>
    <p:extLst>
      <p:ext uri="{BB962C8B-B14F-4D97-AF65-F5344CB8AC3E}">
        <p14:creationId xmlns:p14="http://schemas.microsoft.com/office/powerpoint/2010/main" val="35173541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77854-CDEF-4D17-AE3A-CEF64C872D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26227AE-3DD4-4827-85B2-D527FDED20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B762A3-738B-46B7-BBF5-B49F0D5F6ADB}"/>
              </a:ext>
            </a:extLst>
          </p:cNvPr>
          <p:cNvSpPr>
            <a:spLocks noGrp="1"/>
          </p:cNvSpPr>
          <p:nvPr>
            <p:ph type="dt" sz="half" idx="10"/>
          </p:nvPr>
        </p:nvSpPr>
        <p:spPr/>
        <p:txBody>
          <a:bodyPr/>
          <a:lstStyle/>
          <a:p>
            <a:fld id="{26D03941-8EE6-4525-9FCD-7E9B76F4AB01}" type="datetimeFigureOut">
              <a:rPr lang="en-US" smtClean="0"/>
              <a:t>11/22/2025</a:t>
            </a:fld>
            <a:endParaRPr lang="en-US"/>
          </a:p>
        </p:txBody>
      </p:sp>
      <p:sp>
        <p:nvSpPr>
          <p:cNvPr id="5" name="Footer Placeholder 4">
            <a:extLst>
              <a:ext uri="{FF2B5EF4-FFF2-40B4-BE49-F238E27FC236}">
                <a16:creationId xmlns:a16="http://schemas.microsoft.com/office/drawing/2014/main" id="{F3602529-1782-47F5-BFB8-7EDB0B897C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3AFA32-47B2-4A79-A9E1-8B1F41916692}"/>
              </a:ext>
            </a:extLst>
          </p:cNvPr>
          <p:cNvSpPr>
            <a:spLocks noGrp="1"/>
          </p:cNvSpPr>
          <p:nvPr>
            <p:ph type="sldNum" sz="quarter" idx="12"/>
          </p:nvPr>
        </p:nvSpPr>
        <p:spPr/>
        <p:txBody>
          <a:bodyPr/>
          <a:lstStyle/>
          <a:p>
            <a:fld id="{6C0B69A7-A6D8-4AFA-8B6D-0FFAE1F69170}" type="slidenum">
              <a:rPr lang="en-US" smtClean="0"/>
              <a:t>‹#›</a:t>
            </a:fld>
            <a:endParaRPr lang="en-US"/>
          </a:p>
        </p:txBody>
      </p:sp>
    </p:spTree>
    <p:extLst>
      <p:ext uri="{BB962C8B-B14F-4D97-AF65-F5344CB8AC3E}">
        <p14:creationId xmlns:p14="http://schemas.microsoft.com/office/powerpoint/2010/main" val="9922064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B4888-8674-4D5F-BA84-570F51EC98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942493-7A46-4B80-AF50-59D925048A2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5C91FB-A2AD-423B-AD8D-D2A054A32305}"/>
              </a:ext>
            </a:extLst>
          </p:cNvPr>
          <p:cNvSpPr>
            <a:spLocks noGrp="1"/>
          </p:cNvSpPr>
          <p:nvPr>
            <p:ph type="dt" sz="half" idx="10"/>
          </p:nvPr>
        </p:nvSpPr>
        <p:spPr/>
        <p:txBody>
          <a:bodyPr/>
          <a:lstStyle/>
          <a:p>
            <a:fld id="{26D03941-8EE6-4525-9FCD-7E9B76F4AB01}" type="datetimeFigureOut">
              <a:rPr lang="en-US" smtClean="0"/>
              <a:t>11/22/2025</a:t>
            </a:fld>
            <a:endParaRPr lang="en-US"/>
          </a:p>
        </p:txBody>
      </p:sp>
      <p:sp>
        <p:nvSpPr>
          <p:cNvPr id="5" name="Footer Placeholder 4">
            <a:extLst>
              <a:ext uri="{FF2B5EF4-FFF2-40B4-BE49-F238E27FC236}">
                <a16:creationId xmlns:a16="http://schemas.microsoft.com/office/drawing/2014/main" id="{FA5CA342-3501-465D-A95C-E9F7371BFD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651830-CB1B-4405-8ADC-D9A38EE57A82}"/>
              </a:ext>
            </a:extLst>
          </p:cNvPr>
          <p:cNvSpPr>
            <a:spLocks noGrp="1"/>
          </p:cNvSpPr>
          <p:nvPr>
            <p:ph type="sldNum" sz="quarter" idx="12"/>
          </p:nvPr>
        </p:nvSpPr>
        <p:spPr/>
        <p:txBody>
          <a:bodyPr/>
          <a:lstStyle/>
          <a:p>
            <a:fld id="{6C0B69A7-A6D8-4AFA-8B6D-0FFAE1F69170}" type="slidenum">
              <a:rPr lang="en-US" smtClean="0"/>
              <a:t>‹#›</a:t>
            </a:fld>
            <a:endParaRPr lang="en-US"/>
          </a:p>
        </p:txBody>
      </p:sp>
    </p:spTree>
    <p:extLst>
      <p:ext uri="{BB962C8B-B14F-4D97-AF65-F5344CB8AC3E}">
        <p14:creationId xmlns:p14="http://schemas.microsoft.com/office/powerpoint/2010/main" val="21090275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C9C24-E248-4CD1-879F-ACCE90F1B40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0E35F85-6064-4CA3-B210-2CD662A83AD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99D11D-2EE6-48DF-A87E-0615EA0EAC93}"/>
              </a:ext>
            </a:extLst>
          </p:cNvPr>
          <p:cNvSpPr>
            <a:spLocks noGrp="1"/>
          </p:cNvSpPr>
          <p:nvPr>
            <p:ph type="dt" sz="half" idx="10"/>
          </p:nvPr>
        </p:nvSpPr>
        <p:spPr/>
        <p:txBody>
          <a:bodyPr/>
          <a:lstStyle/>
          <a:p>
            <a:fld id="{26D03941-8EE6-4525-9FCD-7E9B76F4AB01}" type="datetimeFigureOut">
              <a:rPr lang="en-US" smtClean="0"/>
              <a:t>11/22/2025</a:t>
            </a:fld>
            <a:endParaRPr lang="en-US"/>
          </a:p>
        </p:txBody>
      </p:sp>
      <p:sp>
        <p:nvSpPr>
          <p:cNvPr id="5" name="Footer Placeholder 4">
            <a:extLst>
              <a:ext uri="{FF2B5EF4-FFF2-40B4-BE49-F238E27FC236}">
                <a16:creationId xmlns:a16="http://schemas.microsoft.com/office/drawing/2014/main" id="{C7DBB6E3-991C-4F5A-9683-D63C7E0A18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EA4BBC-3D5D-4E60-A47D-662FCE4681E0}"/>
              </a:ext>
            </a:extLst>
          </p:cNvPr>
          <p:cNvSpPr>
            <a:spLocks noGrp="1"/>
          </p:cNvSpPr>
          <p:nvPr>
            <p:ph type="sldNum" sz="quarter" idx="12"/>
          </p:nvPr>
        </p:nvSpPr>
        <p:spPr/>
        <p:txBody>
          <a:bodyPr/>
          <a:lstStyle/>
          <a:p>
            <a:fld id="{6C0B69A7-A6D8-4AFA-8B6D-0FFAE1F69170}" type="slidenum">
              <a:rPr lang="en-US" smtClean="0"/>
              <a:t>‹#›</a:t>
            </a:fld>
            <a:endParaRPr lang="en-US"/>
          </a:p>
        </p:txBody>
      </p:sp>
    </p:spTree>
    <p:extLst>
      <p:ext uri="{BB962C8B-B14F-4D97-AF65-F5344CB8AC3E}">
        <p14:creationId xmlns:p14="http://schemas.microsoft.com/office/powerpoint/2010/main" val="666651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F8394-DAF2-49DE-BC18-F02B37990F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CD4B96F-97B3-4BCB-B398-B5842605AEC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6FB1929-EAD9-4F5D-A76C-E2F51F0D482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3B947D3-080A-4294-B062-5AE6562CBACE}"/>
              </a:ext>
            </a:extLst>
          </p:cNvPr>
          <p:cNvSpPr>
            <a:spLocks noGrp="1"/>
          </p:cNvSpPr>
          <p:nvPr>
            <p:ph type="dt" sz="half" idx="10"/>
          </p:nvPr>
        </p:nvSpPr>
        <p:spPr/>
        <p:txBody>
          <a:bodyPr/>
          <a:lstStyle/>
          <a:p>
            <a:fld id="{26D03941-8EE6-4525-9FCD-7E9B76F4AB01}" type="datetimeFigureOut">
              <a:rPr lang="en-US" smtClean="0"/>
              <a:t>11/22/2025</a:t>
            </a:fld>
            <a:endParaRPr lang="en-US"/>
          </a:p>
        </p:txBody>
      </p:sp>
      <p:sp>
        <p:nvSpPr>
          <p:cNvPr id="6" name="Footer Placeholder 5">
            <a:extLst>
              <a:ext uri="{FF2B5EF4-FFF2-40B4-BE49-F238E27FC236}">
                <a16:creationId xmlns:a16="http://schemas.microsoft.com/office/drawing/2014/main" id="{F4545E0C-AA67-40BE-ACCC-C3855B1508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CA18F6-F611-45E3-AEAA-B0F42308D77B}"/>
              </a:ext>
            </a:extLst>
          </p:cNvPr>
          <p:cNvSpPr>
            <a:spLocks noGrp="1"/>
          </p:cNvSpPr>
          <p:nvPr>
            <p:ph type="sldNum" sz="quarter" idx="12"/>
          </p:nvPr>
        </p:nvSpPr>
        <p:spPr/>
        <p:txBody>
          <a:bodyPr/>
          <a:lstStyle/>
          <a:p>
            <a:fld id="{6C0B69A7-A6D8-4AFA-8B6D-0FFAE1F69170}" type="slidenum">
              <a:rPr lang="en-US" smtClean="0"/>
              <a:t>‹#›</a:t>
            </a:fld>
            <a:endParaRPr lang="en-US"/>
          </a:p>
        </p:txBody>
      </p:sp>
    </p:spTree>
    <p:extLst>
      <p:ext uri="{BB962C8B-B14F-4D97-AF65-F5344CB8AC3E}">
        <p14:creationId xmlns:p14="http://schemas.microsoft.com/office/powerpoint/2010/main" val="17847649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CEB4E-EBA2-429B-84AE-90CB49D36D1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1D65C3A-1511-4D26-A012-64AEDDB214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E993F31-A916-4038-9E73-BE5092BD2C9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779A41B-21D4-4787-A0DE-AD707510E4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3C421C-59A5-4407-ABC8-2ECA77CFF43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BE718A1-4A3A-43CD-92BE-1C10E0D1138A}"/>
              </a:ext>
            </a:extLst>
          </p:cNvPr>
          <p:cNvSpPr>
            <a:spLocks noGrp="1"/>
          </p:cNvSpPr>
          <p:nvPr>
            <p:ph type="dt" sz="half" idx="10"/>
          </p:nvPr>
        </p:nvSpPr>
        <p:spPr/>
        <p:txBody>
          <a:bodyPr/>
          <a:lstStyle/>
          <a:p>
            <a:fld id="{26D03941-8EE6-4525-9FCD-7E9B76F4AB01}" type="datetimeFigureOut">
              <a:rPr lang="en-US" smtClean="0"/>
              <a:t>11/22/2025</a:t>
            </a:fld>
            <a:endParaRPr lang="en-US"/>
          </a:p>
        </p:txBody>
      </p:sp>
      <p:sp>
        <p:nvSpPr>
          <p:cNvPr id="8" name="Footer Placeholder 7">
            <a:extLst>
              <a:ext uri="{FF2B5EF4-FFF2-40B4-BE49-F238E27FC236}">
                <a16:creationId xmlns:a16="http://schemas.microsoft.com/office/drawing/2014/main" id="{5B7082DD-70DB-447B-9E2D-9084233C264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48EDFA7-8A56-44C4-B263-7B580CA7D981}"/>
              </a:ext>
            </a:extLst>
          </p:cNvPr>
          <p:cNvSpPr>
            <a:spLocks noGrp="1"/>
          </p:cNvSpPr>
          <p:nvPr>
            <p:ph type="sldNum" sz="quarter" idx="12"/>
          </p:nvPr>
        </p:nvSpPr>
        <p:spPr/>
        <p:txBody>
          <a:bodyPr/>
          <a:lstStyle/>
          <a:p>
            <a:fld id="{6C0B69A7-A6D8-4AFA-8B6D-0FFAE1F69170}" type="slidenum">
              <a:rPr lang="en-US" smtClean="0"/>
              <a:t>‹#›</a:t>
            </a:fld>
            <a:endParaRPr lang="en-US"/>
          </a:p>
        </p:txBody>
      </p:sp>
    </p:spTree>
    <p:extLst>
      <p:ext uri="{BB962C8B-B14F-4D97-AF65-F5344CB8AC3E}">
        <p14:creationId xmlns:p14="http://schemas.microsoft.com/office/powerpoint/2010/main" val="26580428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DB137-863E-4B2D-BAEE-1932354607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960978-DAE3-448F-9BDF-7B0AC0A1723B}"/>
              </a:ext>
            </a:extLst>
          </p:cNvPr>
          <p:cNvSpPr>
            <a:spLocks noGrp="1"/>
          </p:cNvSpPr>
          <p:nvPr>
            <p:ph type="dt" sz="half" idx="10"/>
          </p:nvPr>
        </p:nvSpPr>
        <p:spPr/>
        <p:txBody>
          <a:bodyPr/>
          <a:lstStyle/>
          <a:p>
            <a:fld id="{26D03941-8EE6-4525-9FCD-7E9B76F4AB01}" type="datetimeFigureOut">
              <a:rPr lang="en-US" smtClean="0"/>
              <a:t>11/22/2025</a:t>
            </a:fld>
            <a:endParaRPr lang="en-US"/>
          </a:p>
        </p:txBody>
      </p:sp>
      <p:sp>
        <p:nvSpPr>
          <p:cNvPr id="4" name="Footer Placeholder 3">
            <a:extLst>
              <a:ext uri="{FF2B5EF4-FFF2-40B4-BE49-F238E27FC236}">
                <a16:creationId xmlns:a16="http://schemas.microsoft.com/office/drawing/2014/main" id="{3F3043CA-5522-439E-8071-377D7388555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205617A-2DD4-4C25-9C0D-E2F791B912D5}"/>
              </a:ext>
            </a:extLst>
          </p:cNvPr>
          <p:cNvSpPr>
            <a:spLocks noGrp="1"/>
          </p:cNvSpPr>
          <p:nvPr>
            <p:ph type="sldNum" sz="quarter" idx="12"/>
          </p:nvPr>
        </p:nvSpPr>
        <p:spPr/>
        <p:txBody>
          <a:bodyPr/>
          <a:lstStyle/>
          <a:p>
            <a:fld id="{6C0B69A7-A6D8-4AFA-8B6D-0FFAE1F69170}" type="slidenum">
              <a:rPr lang="en-US" smtClean="0"/>
              <a:t>‹#›</a:t>
            </a:fld>
            <a:endParaRPr lang="en-US"/>
          </a:p>
        </p:txBody>
      </p:sp>
    </p:spTree>
    <p:extLst>
      <p:ext uri="{BB962C8B-B14F-4D97-AF65-F5344CB8AC3E}">
        <p14:creationId xmlns:p14="http://schemas.microsoft.com/office/powerpoint/2010/main" val="10343580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658D13-6AE3-40C6-897F-3535AF32CC00}"/>
              </a:ext>
            </a:extLst>
          </p:cNvPr>
          <p:cNvSpPr>
            <a:spLocks noGrp="1"/>
          </p:cNvSpPr>
          <p:nvPr>
            <p:ph type="dt" sz="half" idx="10"/>
          </p:nvPr>
        </p:nvSpPr>
        <p:spPr/>
        <p:txBody>
          <a:bodyPr/>
          <a:lstStyle/>
          <a:p>
            <a:fld id="{26D03941-8EE6-4525-9FCD-7E9B76F4AB01}" type="datetimeFigureOut">
              <a:rPr lang="en-US" smtClean="0"/>
              <a:t>11/22/2025</a:t>
            </a:fld>
            <a:endParaRPr lang="en-US"/>
          </a:p>
        </p:txBody>
      </p:sp>
      <p:sp>
        <p:nvSpPr>
          <p:cNvPr id="3" name="Footer Placeholder 2">
            <a:extLst>
              <a:ext uri="{FF2B5EF4-FFF2-40B4-BE49-F238E27FC236}">
                <a16:creationId xmlns:a16="http://schemas.microsoft.com/office/drawing/2014/main" id="{8FEAACC4-8B9D-4472-84CB-764C5D9915C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B939F7C-C241-4510-A8A2-922EE751C051}"/>
              </a:ext>
            </a:extLst>
          </p:cNvPr>
          <p:cNvSpPr>
            <a:spLocks noGrp="1"/>
          </p:cNvSpPr>
          <p:nvPr>
            <p:ph type="sldNum" sz="quarter" idx="12"/>
          </p:nvPr>
        </p:nvSpPr>
        <p:spPr/>
        <p:txBody>
          <a:bodyPr/>
          <a:lstStyle/>
          <a:p>
            <a:fld id="{6C0B69A7-A6D8-4AFA-8B6D-0FFAE1F69170}" type="slidenum">
              <a:rPr lang="en-US" smtClean="0"/>
              <a:t>‹#›</a:t>
            </a:fld>
            <a:endParaRPr lang="en-US"/>
          </a:p>
        </p:txBody>
      </p:sp>
    </p:spTree>
    <p:extLst>
      <p:ext uri="{BB962C8B-B14F-4D97-AF65-F5344CB8AC3E}">
        <p14:creationId xmlns:p14="http://schemas.microsoft.com/office/powerpoint/2010/main" val="35093284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2C741-ED0E-47BB-8408-3C7CBF0FB0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2988D17-895F-4513-8311-548EDE1F50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D09C20-36F8-46E3-B5A9-C6F46B1E2A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C58803-8596-4CBA-B970-9B71573E7FB1}"/>
              </a:ext>
            </a:extLst>
          </p:cNvPr>
          <p:cNvSpPr>
            <a:spLocks noGrp="1"/>
          </p:cNvSpPr>
          <p:nvPr>
            <p:ph type="dt" sz="half" idx="10"/>
          </p:nvPr>
        </p:nvSpPr>
        <p:spPr/>
        <p:txBody>
          <a:bodyPr/>
          <a:lstStyle/>
          <a:p>
            <a:fld id="{26D03941-8EE6-4525-9FCD-7E9B76F4AB01}" type="datetimeFigureOut">
              <a:rPr lang="en-US" smtClean="0"/>
              <a:t>11/22/2025</a:t>
            </a:fld>
            <a:endParaRPr lang="en-US"/>
          </a:p>
        </p:txBody>
      </p:sp>
      <p:sp>
        <p:nvSpPr>
          <p:cNvPr id="6" name="Footer Placeholder 5">
            <a:extLst>
              <a:ext uri="{FF2B5EF4-FFF2-40B4-BE49-F238E27FC236}">
                <a16:creationId xmlns:a16="http://schemas.microsoft.com/office/drawing/2014/main" id="{61FCAFA7-4195-462B-BEEB-2DF55DF726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244D1F-70AB-443B-8E40-D275D55A0199}"/>
              </a:ext>
            </a:extLst>
          </p:cNvPr>
          <p:cNvSpPr>
            <a:spLocks noGrp="1"/>
          </p:cNvSpPr>
          <p:nvPr>
            <p:ph type="sldNum" sz="quarter" idx="12"/>
          </p:nvPr>
        </p:nvSpPr>
        <p:spPr/>
        <p:txBody>
          <a:bodyPr/>
          <a:lstStyle/>
          <a:p>
            <a:fld id="{6C0B69A7-A6D8-4AFA-8B6D-0FFAE1F69170}" type="slidenum">
              <a:rPr lang="en-US" smtClean="0"/>
              <a:t>‹#›</a:t>
            </a:fld>
            <a:endParaRPr lang="en-US"/>
          </a:p>
        </p:txBody>
      </p:sp>
    </p:spTree>
    <p:extLst>
      <p:ext uri="{BB962C8B-B14F-4D97-AF65-F5344CB8AC3E}">
        <p14:creationId xmlns:p14="http://schemas.microsoft.com/office/powerpoint/2010/main" val="3188531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9098B-AB3D-4EEE-997A-11C1F70ACCF3}"/>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86BF1CF4-C2A1-4320-A474-CA219F184E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CCB88CE0-19CD-455F-B4BD-9CF5B005B0BE}"/>
              </a:ext>
            </a:extLst>
          </p:cNvPr>
          <p:cNvSpPr>
            <a:spLocks noGrp="1"/>
          </p:cNvSpPr>
          <p:nvPr>
            <p:ph type="dt" sz="half" idx="10"/>
          </p:nvPr>
        </p:nvSpPr>
        <p:spPr/>
        <p:txBody>
          <a:bodyPr/>
          <a:lstStyle/>
          <a:p>
            <a:fld id="{E14EEE51-37B0-49BB-BF69-9C73AE2E8609}" type="datetimeFigureOut">
              <a:rPr lang="vi-VN" smtClean="0"/>
              <a:t>22/11/2025</a:t>
            </a:fld>
            <a:endParaRPr lang="vi-VN"/>
          </a:p>
        </p:txBody>
      </p:sp>
      <p:sp>
        <p:nvSpPr>
          <p:cNvPr id="5" name="Footer Placeholder 4">
            <a:extLst>
              <a:ext uri="{FF2B5EF4-FFF2-40B4-BE49-F238E27FC236}">
                <a16:creationId xmlns:a16="http://schemas.microsoft.com/office/drawing/2014/main" id="{BDD65C8B-3BB2-4B77-A345-2C62472AD65E}"/>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21EB9BEC-9CAD-461F-8091-D09BAF8F8031}"/>
              </a:ext>
            </a:extLst>
          </p:cNvPr>
          <p:cNvSpPr>
            <a:spLocks noGrp="1"/>
          </p:cNvSpPr>
          <p:nvPr>
            <p:ph type="sldNum" sz="quarter" idx="12"/>
          </p:nvPr>
        </p:nvSpPr>
        <p:spPr/>
        <p:txBody>
          <a:bodyPr/>
          <a:lstStyle/>
          <a:p>
            <a:fld id="{4ED80530-4C0B-4EE2-8366-3D11060A24EF}" type="slidenum">
              <a:rPr lang="vi-VN" smtClean="0"/>
              <a:t>‹#›</a:t>
            </a:fld>
            <a:endParaRPr lang="vi-VN"/>
          </a:p>
        </p:txBody>
      </p:sp>
    </p:spTree>
    <p:extLst>
      <p:ext uri="{BB962C8B-B14F-4D97-AF65-F5344CB8AC3E}">
        <p14:creationId xmlns:p14="http://schemas.microsoft.com/office/powerpoint/2010/main" val="37727929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7E9A3-294C-499D-91EE-2504F71DE5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680FFFC-93EA-4ED4-8AA0-A4B9E40676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43B103C-3FC8-49D6-9CA6-FF45C4543B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66DEF-198A-4A8C-9E7D-68B1FEF24162}"/>
              </a:ext>
            </a:extLst>
          </p:cNvPr>
          <p:cNvSpPr>
            <a:spLocks noGrp="1"/>
          </p:cNvSpPr>
          <p:nvPr>
            <p:ph type="dt" sz="half" idx="10"/>
          </p:nvPr>
        </p:nvSpPr>
        <p:spPr/>
        <p:txBody>
          <a:bodyPr/>
          <a:lstStyle/>
          <a:p>
            <a:fld id="{26D03941-8EE6-4525-9FCD-7E9B76F4AB01}" type="datetimeFigureOut">
              <a:rPr lang="en-US" smtClean="0"/>
              <a:t>11/22/2025</a:t>
            </a:fld>
            <a:endParaRPr lang="en-US"/>
          </a:p>
        </p:txBody>
      </p:sp>
      <p:sp>
        <p:nvSpPr>
          <p:cNvPr id="6" name="Footer Placeholder 5">
            <a:extLst>
              <a:ext uri="{FF2B5EF4-FFF2-40B4-BE49-F238E27FC236}">
                <a16:creationId xmlns:a16="http://schemas.microsoft.com/office/drawing/2014/main" id="{230E21CD-2FF1-4F3C-B4A4-A10CC37D62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EE7541-7E1B-45D8-B235-F67DE98BBF42}"/>
              </a:ext>
            </a:extLst>
          </p:cNvPr>
          <p:cNvSpPr>
            <a:spLocks noGrp="1"/>
          </p:cNvSpPr>
          <p:nvPr>
            <p:ph type="sldNum" sz="quarter" idx="12"/>
          </p:nvPr>
        </p:nvSpPr>
        <p:spPr/>
        <p:txBody>
          <a:bodyPr/>
          <a:lstStyle/>
          <a:p>
            <a:fld id="{6C0B69A7-A6D8-4AFA-8B6D-0FFAE1F69170}" type="slidenum">
              <a:rPr lang="en-US" smtClean="0"/>
              <a:t>‹#›</a:t>
            </a:fld>
            <a:endParaRPr lang="en-US"/>
          </a:p>
        </p:txBody>
      </p:sp>
    </p:spTree>
    <p:extLst>
      <p:ext uri="{BB962C8B-B14F-4D97-AF65-F5344CB8AC3E}">
        <p14:creationId xmlns:p14="http://schemas.microsoft.com/office/powerpoint/2010/main" val="36665311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667AA-5F65-456F-BE56-7F5B10DB5FF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4EF3A01-D7B7-4C2B-B7FD-62C07A48E81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BCAB0F-AA1D-437A-BA0B-97D72BDDEA57}"/>
              </a:ext>
            </a:extLst>
          </p:cNvPr>
          <p:cNvSpPr>
            <a:spLocks noGrp="1"/>
          </p:cNvSpPr>
          <p:nvPr>
            <p:ph type="dt" sz="half" idx="10"/>
          </p:nvPr>
        </p:nvSpPr>
        <p:spPr/>
        <p:txBody>
          <a:bodyPr/>
          <a:lstStyle/>
          <a:p>
            <a:fld id="{26D03941-8EE6-4525-9FCD-7E9B76F4AB01}" type="datetimeFigureOut">
              <a:rPr lang="en-US" smtClean="0"/>
              <a:t>11/22/2025</a:t>
            </a:fld>
            <a:endParaRPr lang="en-US"/>
          </a:p>
        </p:txBody>
      </p:sp>
      <p:sp>
        <p:nvSpPr>
          <p:cNvPr id="5" name="Footer Placeholder 4">
            <a:extLst>
              <a:ext uri="{FF2B5EF4-FFF2-40B4-BE49-F238E27FC236}">
                <a16:creationId xmlns:a16="http://schemas.microsoft.com/office/drawing/2014/main" id="{29E16C2A-690E-4F4D-865C-EC1174A432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F4B10D-D7FC-4014-9953-DD2421082953}"/>
              </a:ext>
            </a:extLst>
          </p:cNvPr>
          <p:cNvSpPr>
            <a:spLocks noGrp="1"/>
          </p:cNvSpPr>
          <p:nvPr>
            <p:ph type="sldNum" sz="quarter" idx="12"/>
          </p:nvPr>
        </p:nvSpPr>
        <p:spPr/>
        <p:txBody>
          <a:bodyPr/>
          <a:lstStyle/>
          <a:p>
            <a:fld id="{6C0B69A7-A6D8-4AFA-8B6D-0FFAE1F69170}" type="slidenum">
              <a:rPr lang="en-US" smtClean="0"/>
              <a:t>‹#›</a:t>
            </a:fld>
            <a:endParaRPr lang="en-US"/>
          </a:p>
        </p:txBody>
      </p:sp>
    </p:spTree>
    <p:extLst>
      <p:ext uri="{BB962C8B-B14F-4D97-AF65-F5344CB8AC3E}">
        <p14:creationId xmlns:p14="http://schemas.microsoft.com/office/powerpoint/2010/main" val="39713644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DBE111-43D1-4F10-B09D-440AC78CA19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6BA5686-E727-4ACB-A958-61B15A85B75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7AD0F3-B783-4F6A-BFFA-8409678A47FA}"/>
              </a:ext>
            </a:extLst>
          </p:cNvPr>
          <p:cNvSpPr>
            <a:spLocks noGrp="1"/>
          </p:cNvSpPr>
          <p:nvPr>
            <p:ph type="dt" sz="half" idx="10"/>
          </p:nvPr>
        </p:nvSpPr>
        <p:spPr/>
        <p:txBody>
          <a:bodyPr/>
          <a:lstStyle/>
          <a:p>
            <a:fld id="{26D03941-8EE6-4525-9FCD-7E9B76F4AB01}" type="datetimeFigureOut">
              <a:rPr lang="en-US" smtClean="0"/>
              <a:t>11/22/2025</a:t>
            </a:fld>
            <a:endParaRPr lang="en-US"/>
          </a:p>
        </p:txBody>
      </p:sp>
      <p:sp>
        <p:nvSpPr>
          <p:cNvPr id="5" name="Footer Placeholder 4">
            <a:extLst>
              <a:ext uri="{FF2B5EF4-FFF2-40B4-BE49-F238E27FC236}">
                <a16:creationId xmlns:a16="http://schemas.microsoft.com/office/drawing/2014/main" id="{D4447F4B-2967-462A-AA93-BA826D0DF9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91BC95-7A0F-4CCD-91B4-2804DEAC1C7E}"/>
              </a:ext>
            </a:extLst>
          </p:cNvPr>
          <p:cNvSpPr>
            <a:spLocks noGrp="1"/>
          </p:cNvSpPr>
          <p:nvPr>
            <p:ph type="sldNum" sz="quarter" idx="12"/>
          </p:nvPr>
        </p:nvSpPr>
        <p:spPr/>
        <p:txBody>
          <a:bodyPr/>
          <a:lstStyle/>
          <a:p>
            <a:fld id="{6C0B69A7-A6D8-4AFA-8B6D-0FFAE1F69170}" type="slidenum">
              <a:rPr lang="en-US" smtClean="0"/>
              <a:t>‹#›</a:t>
            </a:fld>
            <a:endParaRPr lang="en-US"/>
          </a:p>
        </p:txBody>
      </p:sp>
    </p:spTree>
    <p:extLst>
      <p:ext uri="{BB962C8B-B14F-4D97-AF65-F5344CB8AC3E}">
        <p14:creationId xmlns:p14="http://schemas.microsoft.com/office/powerpoint/2010/main" val="3059559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DB37B-9E9D-4E1F-A844-93342AD50C3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A099BDCF-C2C8-4618-BE94-F49CCD3CAF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E42A8B9-54BF-46F4-839D-7B20FDEFF279}"/>
              </a:ext>
            </a:extLst>
          </p:cNvPr>
          <p:cNvSpPr>
            <a:spLocks noGrp="1"/>
          </p:cNvSpPr>
          <p:nvPr>
            <p:ph type="dt" sz="half" idx="10"/>
          </p:nvPr>
        </p:nvSpPr>
        <p:spPr/>
        <p:txBody>
          <a:bodyPr/>
          <a:lstStyle/>
          <a:p>
            <a:fld id="{E14EEE51-37B0-49BB-BF69-9C73AE2E8609}" type="datetimeFigureOut">
              <a:rPr lang="vi-VN" smtClean="0"/>
              <a:t>22/11/2025</a:t>
            </a:fld>
            <a:endParaRPr lang="vi-VN"/>
          </a:p>
        </p:txBody>
      </p:sp>
      <p:sp>
        <p:nvSpPr>
          <p:cNvPr id="5" name="Footer Placeholder 4">
            <a:extLst>
              <a:ext uri="{FF2B5EF4-FFF2-40B4-BE49-F238E27FC236}">
                <a16:creationId xmlns:a16="http://schemas.microsoft.com/office/drawing/2014/main" id="{C9F11E9E-7A95-4024-8812-DAA653E04949}"/>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E81CBC9F-2639-43B3-9B3F-5C186EA02AA8}"/>
              </a:ext>
            </a:extLst>
          </p:cNvPr>
          <p:cNvSpPr>
            <a:spLocks noGrp="1"/>
          </p:cNvSpPr>
          <p:nvPr>
            <p:ph type="sldNum" sz="quarter" idx="12"/>
          </p:nvPr>
        </p:nvSpPr>
        <p:spPr/>
        <p:txBody>
          <a:bodyPr/>
          <a:lstStyle/>
          <a:p>
            <a:fld id="{4ED80530-4C0B-4EE2-8366-3D11060A24EF}" type="slidenum">
              <a:rPr lang="vi-VN" smtClean="0"/>
              <a:t>‹#›</a:t>
            </a:fld>
            <a:endParaRPr lang="vi-VN"/>
          </a:p>
        </p:txBody>
      </p:sp>
    </p:spTree>
    <p:extLst>
      <p:ext uri="{BB962C8B-B14F-4D97-AF65-F5344CB8AC3E}">
        <p14:creationId xmlns:p14="http://schemas.microsoft.com/office/powerpoint/2010/main" val="3498362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B39A2-0B0B-452D-B707-578082564EBD}"/>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4A47ABED-8F53-4647-A611-9AFF9AEFE7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07627AC3-F135-4290-87CB-B30230893F6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EF9A76CE-2703-41E4-97E1-2B6B0B7316B5}"/>
              </a:ext>
            </a:extLst>
          </p:cNvPr>
          <p:cNvSpPr>
            <a:spLocks noGrp="1"/>
          </p:cNvSpPr>
          <p:nvPr>
            <p:ph type="dt" sz="half" idx="10"/>
          </p:nvPr>
        </p:nvSpPr>
        <p:spPr/>
        <p:txBody>
          <a:bodyPr/>
          <a:lstStyle/>
          <a:p>
            <a:fld id="{E14EEE51-37B0-49BB-BF69-9C73AE2E8609}" type="datetimeFigureOut">
              <a:rPr lang="vi-VN" smtClean="0"/>
              <a:t>22/11/2025</a:t>
            </a:fld>
            <a:endParaRPr lang="vi-VN"/>
          </a:p>
        </p:txBody>
      </p:sp>
      <p:sp>
        <p:nvSpPr>
          <p:cNvPr id="6" name="Footer Placeholder 5">
            <a:extLst>
              <a:ext uri="{FF2B5EF4-FFF2-40B4-BE49-F238E27FC236}">
                <a16:creationId xmlns:a16="http://schemas.microsoft.com/office/drawing/2014/main" id="{6CA8AA67-CF27-4DFE-B3CF-97A7ABA0BFB2}"/>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C5828B43-557C-4667-813D-185665D62C12}"/>
              </a:ext>
            </a:extLst>
          </p:cNvPr>
          <p:cNvSpPr>
            <a:spLocks noGrp="1"/>
          </p:cNvSpPr>
          <p:nvPr>
            <p:ph type="sldNum" sz="quarter" idx="12"/>
          </p:nvPr>
        </p:nvSpPr>
        <p:spPr/>
        <p:txBody>
          <a:bodyPr/>
          <a:lstStyle/>
          <a:p>
            <a:fld id="{4ED80530-4C0B-4EE2-8366-3D11060A24EF}" type="slidenum">
              <a:rPr lang="vi-VN" smtClean="0"/>
              <a:t>‹#›</a:t>
            </a:fld>
            <a:endParaRPr lang="vi-VN"/>
          </a:p>
        </p:txBody>
      </p:sp>
    </p:spTree>
    <p:extLst>
      <p:ext uri="{BB962C8B-B14F-4D97-AF65-F5344CB8AC3E}">
        <p14:creationId xmlns:p14="http://schemas.microsoft.com/office/powerpoint/2010/main" val="2457276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59FED-8D0A-40E4-AF49-BD78F463BBF5}"/>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F01ED05F-2BD6-43A4-AC6E-7CA0616F26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EE6DA99-D590-41C1-AD26-D83A4BFEF44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6D750985-CA4C-46A0-8369-59992FE95B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D728EFA-D13A-4A06-AE20-F7089FCC31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C4DA480B-BD63-46C6-87B2-241E693CC320}"/>
              </a:ext>
            </a:extLst>
          </p:cNvPr>
          <p:cNvSpPr>
            <a:spLocks noGrp="1"/>
          </p:cNvSpPr>
          <p:nvPr>
            <p:ph type="dt" sz="half" idx="10"/>
          </p:nvPr>
        </p:nvSpPr>
        <p:spPr/>
        <p:txBody>
          <a:bodyPr/>
          <a:lstStyle/>
          <a:p>
            <a:fld id="{E14EEE51-37B0-49BB-BF69-9C73AE2E8609}" type="datetimeFigureOut">
              <a:rPr lang="vi-VN" smtClean="0"/>
              <a:t>22/11/2025</a:t>
            </a:fld>
            <a:endParaRPr lang="vi-VN"/>
          </a:p>
        </p:txBody>
      </p:sp>
      <p:sp>
        <p:nvSpPr>
          <p:cNvPr id="8" name="Footer Placeholder 7">
            <a:extLst>
              <a:ext uri="{FF2B5EF4-FFF2-40B4-BE49-F238E27FC236}">
                <a16:creationId xmlns:a16="http://schemas.microsoft.com/office/drawing/2014/main" id="{F7AFB96E-42F2-4CB7-ADE5-1692CB5067BB}"/>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4E3A2DED-1BB0-43DF-9327-5C2A97CFB5BA}"/>
              </a:ext>
            </a:extLst>
          </p:cNvPr>
          <p:cNvSpPr>
            <a:spLocks noGrp="1"/>
          </p:cNvSpPr>
          <p:nvPr>
            <p:ph type="sldNum" sz="quarter" idx="12"/>
          </p:nvPr>
        </p:nvSpPr>
        <p:spPr/>
        <p:txBody>
          <a:bodyPr/>
          <a:lstStyle/>
          <a:p>
            <a:fld id="{4ED80530-4C0B-4EE2-8366-3D11060A24EF}" type="slidenum">
              <a:rPr lang="vi-VN" smtClean="0"/>
              <a:t>‹#›</a:t>
            </a:fld>
            <a:endParaRPr lang="vi-VN"/>
          </a:p>
        </p:txBody>
      </p:sp>
    </p:spTree>
    <p:extLst>
      <p:ext uri="{BB962C8B-B14F-4D97-AF65-F5344CB8AC3E}">
        <p14:creationId xmlns:p14="http://schemas.microsoft.com/office/powerpoint/2010/main" val="3872754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A16E0-A411-4716-B07D-0FDCA197499E}"/>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3E19C6FD-73CB-4377-B2C2-06FDAB820D81}"/>
              </a:ext>
            </a:extLst>
          </p:cNvPr>
          <p:cNvSpPr>
            <a:spLocks noGrp="1"/>
          </p:cNvSpPr>
          <p:nvPr>
            <p:ph type="dt" sz="half" idx="10"/>
          </p:nvPr>
        </p:nvSpPr>
        <p:spPr/>
        <p:txBody>
          <a:bodyPr/>
          <a:lstStyle/>
          <a:p>
            <a:fld id="{E14EEE51-37B0-49BB-BF69-9C73AE2E8609}" type="datetimeFigureOut">
              <a:rPr lang="vi-VN" smtClean="0"/>
              <a:t>22/11/2025</a:t>
            </a:fld>
            <a:endParaRPr lang="vi-VN"/>
          </a:p>
        </p:txBody>
      </p:sp>
      <p:sp>
        <p:nvSpPr>
          <p:cNvPr id="4" name="Footer Placeholder 3">
            <a:extLst>
              <a:ext uri="{FF2B5EF4-FFF2-40B4-BE49-F238E27FC236}">
                <a16:creationId xmlns:a16="http://schemas.microsoft.com/office/drawing/2014/main" id="{488815C1-1281-4FDA-9837-061B42406887}"/>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D7384A9B-BED6-48F6-9CAA-B8270D7C1624}"/>
              </a:ext>
            </a:extLst>
          </p:cNvPr>
          <p:cNvSpPr>
            <a:spLocks noGrp="1"/>
          </p:cNvSpPr>
          <p:nvPr>
            <p:ph type="sldNum" sz="quarter" idx="12"/>
          </p:nvPr>
        </p:nvSpPr>
        <p:spPr/>
        <p:txBody>
          <a:bodyPr/>
          <a:lstStyle/>
          <a:p>
            <a:fld id="{4ED80530-4C0B-4EE2-8366-3D11060A24EF}" type="slidenum">
              <a:rPr lang="vi-VN" smtClean="0"/>
              <a:t>‹#›</a:t>
            </a:fld>
            <a:endParaRPr lang="vi-VN"/>
          </a:p>
        </p:txBody>
      </p:sp>
    </p:spTree>
    <p:extLst>
      <p:ext uri="{BB962C8B-B14F-4D97-AF65-F5344CB8AC3E}">
        <p14:creationId xmlns:p14="http://schemas.microsoft.com/office/powerpoint/2010/main" val="1640878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5C0CDA-3B91-42A2-8BFD-275C50847DF5}"/>
              </a:ext>
            </a:extLst>
          </p:cNvPr>
          <p:cNvSpPr>
            <a:spLocks noGrp="1"/>
          </p:cNvSpPr>
          <p:nvPr>
            <p:ph type="dt" sz="half" idx="10"/>
          </p:nvPr>
        </p:nvSpPr>
        <p:spPr/>
        <p:txBody>
          <a:bodyPr/>
          <a:lstStyle/>
          <a:p>
            <a:fld id="{E14EEE51-37B0-49BB-BF69-9C73AE2E8609}" type="datetimeFigureOut">
              <a:rPr lang="vi-VN" smtClean="0"/>
              <a:t>22/11/2025</a:t>
            </a:fld>
            <a:endParaRPr lang="vi-VN"/>
          </a:p>
        </p:txBody>
      </p:sp>
      <p:sp>
        <p:nvSpPr>
          <p:cNvPr id="3" name="Footer Placeholder 2">
            <a:extLst>
              <a:ext uri="{FF2B5EF4-FFF2-40B4-BE49-F238E27FC236}">
                <a16:creationId xmlns:a16="http://schemas.microsoft.com/office/drawing/2014/main" id="{E56595CF-8C1A-4BDE-9D09-21525E090D9F}"/>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365995AD-5ED7-40A2-AEB8-96BC9E2DB562}"/>
              </a:ext>
            </a:extLst>
          </p:cNvPr>
          <p:cNvSpPr>
            <a:spLocks noGrp="1"/>
          </p:cNvSpPr>
          <p:nvPr>
            <p:ph type="sldNum" sz="quarter" idx="12"/>
          </p:nvPr>
        </p:nvSpPr>
        <p:spPr/>
        <p:txBody>
          <a:bodyPr/>
          <a:lstStyle/>
          <a:p>
            <a:fld id="{4ED80530-4C0B-4EE2-8366-3D11060A24EF}" type="slidenum">
              <a:rPr lang="vi-VN" smtClean="0"/>
              <a:t>‹#›</a:t>
            </a:fld>
            <a:endParaRPr lang="vi-VN"/>
          </a:p>
        </p:txBody>
      </p:sp>
    </p:spTree>
    <p:extLst>
      <p:ext uri="{BB962C8B-B14F-4D97-AF65-F5344CB8AC3E}">
        <p14:creationId xmlns:p14="http://schemas.microsoft.com/office/powerpoint/2010/main" val="1238852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FC697-CE40-4B00-9568-63BEFDFD07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1FC2F6A6-6769-4252-9057-99EDA30F2C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250F54D8-F879-40CE-BF6E-F13F1AEC0B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B951E4-D118-4E83-9B93-463E7108DD1F}"/>
              </a:ext>
            </a:extLst>
          </p:cNvPr>
          <p:cNvSpPr>
            <a:spLocks noGrp="1"/>
          </p:cNvSpPr>
          <p:nvPr>
            <p:ph type="dt" sz="half" idx="10"/>
          </p:nvPr>
        </p:nvSpPr>
        <p:spPr/>
        <p:txBody>
          <a:bodyPr/>
          <a:lstStyle/>
          <a:p>
            <a:fld id="{E14EEE51-37B0-49BB-BF69-9C73AE2E8609}" type="datetimeFigureOut">
              <a:rPr lang="vi-VN" smtClean="0"/>
              <a:t>22/11/2025</a:t>
            </a:fld>
            <a:endParaRPr lang="vi-VN"/>
          </a:p>
        </p:txBody>
      </p:sp>
      <p:sp>
        <p:nvSpPr>
          <p:cNvPr id="6" name="Footer Placeholder 5">
            <a:extLst>
              <a:ext uri="{FF2B5EF4-FFF2-40B4-BE49-F238E27FC236}">
                <a16:creationId xmlns:a16="http://schemas.microsoft.com/office/drawing/2014/main" id="{1FA5BBA2-85D7-4A57-A6E9-7E726935D879}"/>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EF60636B-05BA-482E-8A47-D3D4DCF4BFF6}"/>
              </a:ext>
            </a:extLst>
          </p:cNvPr>
          <p:cNvSpPr>
            <a:spLocks noGrp="1"/>
          </p:cNvSpPr>
          <p:nvPr>
            <p:ph type="sldNum" sz="quarter" idx="12"/>
          </p:nvPr>
        </p:nvSpPr>
        <p:spPr/>
        <p:txBody>
          <a:bodyPr/>
          <a:lstStyle/>
          <a:p>
            <a:fld id="{4ED80530-4C0B-4EE2-8366-3D11060A24EF}" type="slidenum">
              <a:rPr lang="vi-VN" smtClean="0"/>
              <a:t>‹#›</a:t>
            </a:fld>
            <a:endParaRPr lang="vi-VN"/>
          </a:p>
        </p:txBody>
      </p:sp>
    </p:spTree>
    <p:extLst>
      <p:ext uri="{BB962C8B-B14F-4D97-AF65-F5344CB8AC3E}">
        <p14:creationId xmlns:p14="http://schemas.microsoft.com/office/powerpoint/2010/main" val="957674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02091-4656-42E6-8A35-C106F28FD5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707138D0-6B0E-4816-AD05-297643F80D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3CAB8E57-455F-4AE0-ACC7-54F9183A9B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E5178E-038E-40B7-AF87-F6342F17756B}"/>
              </a:ext>
            </a:extLst>
          </p:cNvPr>
          <p:cNvSpPr>
            <a:spLocks noGrp="1"/>
          </p:cNvSpPr>
          <p:nvPr>
            <p:ph type="dt" sz="half" idx="10"/>
          </p:nvPr>
        </p:nvSpPr>
        <p:spPr/>
        <p:txBody>
          <a:bodyPr/>
          <a:lstStyle/>
          <a:p>
            <a:fld id="{E14EEE51-37B0-49BB-BF69-9C73AE2E8609}" type="datetimeFigureOut">
              <a:rPr lang="vi-VN" smtClean="0"/>
              <a:t>22/11/2025</a:t>
            </a:fld>
            <a:endParaRPr lang="vi-VN"/>
          </a:p>
        </p:txBody>
      </p:sp>
      <p:sp>
        <p:nvSpPr>
          <p:cNvPr id="6" name="Footer Placeholder 5">
            <a:extLst>
              <a:ext uri="{FF2B5EF4-FFF2-40B4-BE49-F238E27FC236}">
                <a16:creationId xmlns:a16="http://schemas.microsoft.com/office/drawing/2014/main" id="{D2CD9287-C30F-4AD7-939A-C4E1B55A362A}"/>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37C2D254-6781-42DF-A133-4CA7C4A5764B}"/>
              </a:ext>
            </a:extLst>
          </p:cNvPr>
          <p:cNvSpPr>
            <a:spLocks noGrp="1"/>
          </p:cNvSpPr>
          <p:nvPr>
            <p:ph type="sldNum" sz="quarter" idx="12"/>
          </p:nvPr>
        </p:nvSpPr>
        <p:spPr/>
        <p:txBody>
          <a:bodyPr/>
          <a:lstStyle/>
          <a:p>
            <a:fld id="{4ED80530-4C0B-4EE2-8366-3D11060A24EF}" type="slidenum">
              <a:rPr lang="vi-VN" smtClean="0"/>
              <a:t>‹#›</a:t>
            </a:fld>
            <a:endParaRPr lang="vi-VN"/>
          </a:p>
        </p:txBody>
      </p:sp>
    </p:spTree>
    <p:extLst>
      <p:ext uri="{BB962C8B-B14F-4D97-AF65-F5344CB8AC3E}">
        <p14:creationId xmlns:p14="http://schemas.microsoft.com/office/powerpoint/2010/main" val="889914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2B9E3C-BBC8-47C5-9D20-B4BBF5B923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02FE5F8F-3799-482F-B263-36B78D9D8D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A9258E1E-B437-48E3-B695-394F4E9CE0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4EEE51-37B0-49BB-BF69-9C73AE2E8609}" type="datetimeFigureOut">
              <a:rPr lang="vi-VN" smtClean="0"/>
              <a:t>22/11/2025</a:t>
            </a:fld>
            <a:endParaRPr lang="vi-VN"/>
          </a:p>
        </p:txBody>
      </p:sp>
      <p:sp>
        <p:nvSpPr>
          <p:cNvPr id="5" name="Footer Placeholder 4">
            <a:extLst>
              <a:ext uri="{FF2B5EF4-FFF2-40B4-BE49-F238E27FC236}">
                <a16:creationId xmlns:a16="http://schemas.microsoft.com/office/drawing/2014/main" id="{F5ECFE63-6978-4AB9-AB09-343C5ED1CC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43ACA55C-CF14-4E15-BDF2-762121E51D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D80530-4C0B-4EE2-8366-3D11060A24EF}" type="slidenum">
              <a:rPr lang="vi-VN" smtClean="0"/>
              <a:t>‹#›</a:t>
            </a:fld>
            <a:endParaRPr lang="vi-VN"/>
          </a:p>
        </p:txBody>
      </p:sp>
    </p:spTree>
    <p:extLst>
      <p:ext uri="{BB962C8B-B14F-4D97-AF65-F5344CB8AC3E}">
        <p14:creationId xmlns:p14="http://schemas.microsoft.com/office/powerpoint/2010/main" val="38161701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09AAC2-4E3D-4119-B1A6-8F0F9E0CF1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FA1B5AE-F72C-47FC-AFBB-48046C2B01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AD3C03-BCEC-43EF-8337-57E283F7A3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D03941-8EE6-4525-9FCD-7E9B76F4AB01}" type="datetimeFigureOut">
              <a:rPr lang="en-US" smtClean="0"/>
              <a:t>11/22/2025</a:t>
            </a:fld>
            <a:endParaRPr lang="en-US"/>
          </a:p>
        </p:txBody>
      </p:sp>
      <p:sp>
        <p:nvSpPr>
          <p:cNvPr id="5" name="Footer Placeholder 4">
            <a:extLst>
              <a:ext uri="{FF2B5EF4-FFF2-40B4-BE49-F238E27FC236}">
                <a16:creationId xmlns:a16="http://schemas.microsoft.com/office/drawing/2014/main" id="{446A7B9E-0599-436F-9FAA-B77CC1E87E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1533B30-2236-4506-8AA2-AA9993B956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0B69A7-A6D8-4AFA-8B6D-0FFAE1F69170}" type="slidenum">
              <a:rPr lang="en-US" smtClean="0"/>
              <a:t>‹#›</a:t>
            </a:fld>
            <a:endParaRPr lang="en-US"/>
          </a:p>
        </p:txBody>
      </p:sp>
    </p:spTree>
    <p:extLst>
      <p:ext uri="{BB962C8B-B14F-4D97-AF65-F5344CB8AC3E}">
        <p14:creationId xmlns:p14="http://schemas.microsoft.com/office/powerpoint/2010/main" val="42538427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 Target="slide2.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 Target="slide2.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A9463B5-091E-4278-908D-57630E0C12E1}"/>
              </a:ext>
            </a:extLst>
          </p:cNvPr>
          <p:cNvSpPr txBox="1"/>
          <p:nvPr/>
        </p:nvSpPr>
        <p:spPr>
          <a:xfrm>
            <a:off x="1284632" y="633713"/>
            <a:ext cx="9622735" cy="5072504"/>
          </a:xfrm>
          <a:prstGeom prst="rect">
            <a:avLst/>
          </a:prstGeom>
          <a:noFill/>
        </p:spPr>
        <p:txBody>
          <a:bodyPr wrap="square" rtlCol="0">
            <a:prstTxWarp prst="textArchUp">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44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mn-cs"/>
              </a:rPr>
              <a:t>✠</a:t>
            </a:r>
            <a:r>
              <a:rPr kumimoji="0" lang="en-US" sz="34400" b="1" i="0" u="none" strike="noStrike" kern="1200" cap="none" spc="0" normalizeH="0" baseline="0" noProof="0" dirty="0">
                <a:ln>
                  <a:solidFill>
                    <a:srgbClr val="FF0000"/>
                  </a:solidFill>
                </a:ln>
                <a:solidFill>
                  <a:srgbClr val="FFFF00"/>
                </a:solidFill>
                <a:effectLst/>
                <a:uLnTx/>
                <a:uFillTx/>
                <a:latin typeface="Verdana" panose="020B0604030504040204" pitchFamily="34" charset="0"/>
                <a:ea typeface="Verdana" panose="020B0604030504040204" pitchFamily="34" charset="0"/>
                <a:cs typeface="+mn-cs"/>
              </a:rPr>
              <a:t>VUI HỌC KINH </a:t>
            </a:r>
            <a:r>
              <a:rPr kumimoji="0" lang="en-US" sz="34400" b="1" i="0" u="none" strike="noStrike" kern="1200" cap="none" spc="0" normalizeH="0" baseline="0" noProof="0">
                <a:ln>
                  <a:solidFill>
                    <a:srgbClr val="FF0000"/>
                  </a:solidFill>
                </a:ln>
                <a:solidFill>
                  <a:srgbClr val="FFFF00"/>
                </a:solidFill>
                <a:effectLst/>
                <a:uLnTx/>
                <a:uFillTx/>
                <a:latin typeface="Verdana" panose="020B0604030504040204" pitchFamily="34" charset="0"/>
                <a:ea typeface="Verdana" panose="020B0604030504040204" pitchFamily="34" charset="0"/>
                <a:cs typeface="+mn-cs"/>
              </a:rPr>
              <a:t>THÁNH</a:t>
            </a:r>
            <a:r>
              <a:rPr kumimoji="0" lang="en-US" sz="34400" b="1" i="0" u="none" strike="noStrike" kern="1200" cap="none" spc="0" normalizeH="0" baseline="0" noProof="0">
                <a:ln>
                  <a:noFill/>
                </a:ln>
                <a:solidFill>
                  <a:srgbClr val="FF0000"/>
                </a:solidFill>
                <a:effectLst/>
                <a:uLnTx/>
                <a:uFillTx/>
                <a:latin typeface="Verdana" panose="020B0604030504040204" pitchFamily="34" charset="0"/>
                <a:ea typeface="Verdana" panose="020B0604030504040204" pitchFamily="34" charset="0"/>
                <a:cs typeface="+mn-cs"/>
              </a:rPr>
              <a:t>✠</a:t>
            </a:r>
            <a:endParaRPr kumimoji="0" lang="en-US" sz="344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mn-cs"/>
            </a:endParaRPr>
          </a:p>
        </p:txBody>
      </p:sp>
      <p:pic>
        <p:nvPicPr>
          <p:cNvPr id="6" name="Picture 5">
            <a:extLst>
              <a:ext uri="{FF2B5EF4-FFF2-40B4-BE49-F238E27FC236}">
                <a16:creationId xmlns:a16="http://schemas.microsoft.com/office/drawing/2014/main" id="{3399F3E6-0860-432F-A369-FF36A5E80C3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855527" y="1424798"/>
            <a:ext cx="4480946" cy="4280733"/>
          </a:xfrm>
          <a:prstGeom prst="ellipse">
            <a:avLst/>
          </a:prstGeom>
          <a:ln>
            <a:noFill/>
          </a:ln>
          <a:effectLst>
            <a:softEdge rad="112500"/>
          </a:effectLst>
        </p:spPr>
      </p:pic>
      <p:sp>
        <p:nvSpPr>
          <p:cNvPr id="4" name="Hình chữ nhật 3"/>
          <p:cNvSpPr/>
          <p:nvPr/>
        </p:nvSpPr>
        <p:spPr>
          <a:xfrm>
            <a:off x="0" y="5433202"/>
            <a:ext cx="12192000" cy="1177245"/>
          </a:xfrm>
          <a:prstGeom prst="rect">
            <a:avLst/>
          </a:prstGeom>
          <a:noFill/>
        </p:spPr>
        <p:txBody>
          <a:bodyPr wrap="square" lIns="68580" tIns="34290" rIns="68580" bIns="3429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0" cap="none" spc="0" normalizeH="0" baseline="0" noProof="0">
                <a:ln w="9525">
                  <a:noFill/>
                  <a:prstDash val="solid"/>
                </a:ln>
                <a:solidFill>
                  <a:srgbClr val="FF0000"/>
                </a:solidFill>
                <a:effectLst>
                  <a:outerShdw blurRad="12700" dist="38100" dir="2700000" algn="tl" rotWithShape="0">
                    <a:srgbClr val="5B9BD5">
                      <a:lumMod val="60000"/>
                      <a:lumOff val="40000"/>
                    </a:srgbClr>
                  </a:outerShdw>
                </a:effectLst>
                <a:uLnTx/>
                <a:uFillTx/>
                <a:latin typeface="Times New Roman" panose="02020603050405020304" pitchFamily="18" charset="0"/>
                <a:ea typeface="+mn-ea"/>
                <a:cs typeface="+mn-cs"/>
              </a:rPr>
              <a:t>CHÚA</a:t>
            </a:r>
            <a:r>
              <a:rPr kumimoji="0" lang="en-US" sz="7200" b="1" i="0" u="none" strike="noStrike" kern="10" cap="none" spc="0" normalizeH="0" noProof="0">
                <a:ln w="9525">
                  <a:noFill/>
                  <a:prstDash val="solid"/>
                </a:ln>
                <a:solidFill>
                  <a:srgbClr val="FF0000"/>
                </a:solidFill>
                <a:effectLst>
                  <a:outerShdw blurRad="12700" dist="38100" dir="2700000" algn="tl" rotWithShape="0">
                    <a:srgbClr val="5B9BD5">
                      <a:lumMod val="60000"/>
                      <a:lumOff val="40000"/>
                    </a:srgbClr>
                  </a:outerShdw>
                </a:effectLst>
                <a:uLnTx/>
                <a:uFillTx/>
                <a:latin typeface="Times New Roman" panose="02020603050405020304" pitchFamily="18" charset="0"/>
                <a:ea typeface="+mn-ea"/>
                <a:cs typeface="+mn-cs"/>
              </a:rPr>
              <a:t> KITÔ – VUA VŨ TRỤ</a:t>
            </a:r>
            <a:endParaRPr kumimoji="0" lang="en-US" sz="7200" b="1" i="0" u="none" strike="noStrike" kern="10" cap="none" spc="0" normalizeH="0" baseline="0" noProof="0" dirty="0">
              <a:ln w="9525">
                <a:noFill/>
                <a:prstDash val="solid"/>
              </a:ln>
              <a:solidFill>
                <a:srgbClr val="FF0000"/>
              </a:solidFill>
              <a:effectLst>
                <a:outerShdw blurRad="12700" dist="38100" dir="2700000" algn="tl" rotWithShape="0">
                  <a:srgbClr val="5B9BD5">
                    <a:lumMod val="60000"/>
                    <a:lumOff val="40000"/>
                  </a:srgbClr>
                </a:outerShdw>
              </a:effectLst>
              <a:uLnTx/>
              <a:uFillTx/>
              <a:latin typeface="Times New Roman" panose="02020603050405020304" pitchFamily="18" charset="0"/>
              <a:ea typeface="+mn-ea"/>
              <a:cs typeface="+mn-cs"/>
            </a:endParaRPr>
          </a:p>
        </p:txBody>
      </p:sp>
      <p:sp>
        <p:nvSpPr>
          <p:cNvPr id="8" name="TextBox 7">
            <a:extLst>
              <a:ext uri="{FF2B5EF4-FFF2-40B4-BE49-F238E27FC236}">
                <a16:creationId xmlns:a16="http://schemas.microsoft.com/office/drawing/2014/main" id="{E09E55EC-B1FD-4C86-8E05-AA5C6E61F8DA}"/>
              </a:ext>
            </a:extLst>
          </p:cNvPr>
          <p:cNvSpPr txBox="1"/>
          <p:nvPr/>
        </p:nvSpPr>
        <p:spPr>
          <a:xfrm>
            <a:off x="8838366" y="3775114"/>
            <a:ext cx="3948084"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srgbClr val="00B0F0"/>
                </a:solidFill>
                <a:effectLst/>
                <a:uLnTx/>
                <a:uFillTx/>
                <a:latin typeface="Tahoma" panose="020B0604030504040204" pitchFamily="34" charset="0"/>
                <a:ea typeface="Tahoma" panose="020B0604030504040204" pitchFamily="34" charset="0"/>
                <a:cs typeface="Tahoma" panose="020B0604030504040204" pitchFamily="34" charset="0"/>
              </a:rPr>
              <a:t>HY VỌNG</a:t>
            </a:r>
            <a:endParaRPr kumimoji="0" lang="en-US" sz="4000" b="1" i="0" u="none" strike="noStrike" kern="1200" cap="none" spc="0" normalizeH="0" baseline="0" noProof="0" dirty="0">
              <a:ln>
                <a:noFill/>
              </a:ln>
              <a:solidFill>
                <a:srgbClr val="00B0F0"/>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10" name="TextBox 9">
            <a:extLst>
              <a:ext uri="{FF2B5EF4-FFF2-40B4-BE49-F238E27FC236}">
                <a16:creationId xmlns:a16="http://schemas.microsoft.com/office/drawing/2014/main" id="{D3D3FAF6-AAC4-4566-AC54-18ECD0D69DEE}"/>
              </a:ext>
            </a:extLst>
          </p:cNvPr>
          <p:cNvSpPr txBox="1"/>
          <p:nvPr/>
        </p:nvSpPr>
        <p:spPr>
          <a:xfrm>
            <a:off x="-580922" y="3775114"/>
            <a:ext cx="409305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a:solidFill>
                  <a:srgbClr val="00B0F0"/>
                </a:solidFill>
                <a:latin typeface="Tahoma" panose="020B0604030504040204" pitchFamily="34" charset="0"/>
                <a:ea typeface="Tahoma" panose="020B0604030504040204" pitchFamily="34" charset="0"/>
                <a:cs typeface="Tahoma" panose="020B0604030504040204" pitchFamily="34" charset="0"/>
              </a:rPr>
              <a:t>TIN YÊU</a:t>
            </a:r>
            <a:endParaRPr kumimoji="0" lang="en-US" sz="4000" b="1" i="0" u="none" strike="noStrike" kern="1200" cap="none" spc="0" normalizeH="0" baseline="0" noProof="0" dirty="0">
              <a:ln>
                <a:noFill/>
              </a:ln>
              <a:solidFill>
                <a:srgbClr val="00B0F0"/>
              </a:solidFill>
              <a:effectLst/>
              <a:uLnTx/>
              <a:uFillTx/>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73915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par>
                          <p:cTn id="8" fill="hold">
                            <p:stCondLst>
                              <p:cond delay="1000"/>
                            </p:stCondLst>
                            <p:childTnLst>
                              <p:par>
                                <p:cTn id="9" presetID="2" presetClass="entr" presetSubtype="4"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1000" fill="hold"/>
                                        <p:tgtEl>
                                          <p:spTgt spid="4"/>
                                        </p:tgtEl>
                                        <p:attrNameLst>
                                          <p:attrName>ppt_x</p:attrName>
                                        </p:attrNameLst>
                                      </p:cBhvr>
                                      <p:tavLst>
                                        <p:tav tm="0">
                                          <p:val>
                                            <p:strVal val="#ppt_x"/>
                                          </p:val>
                                        </p:tav>
                                        <p:tav tm="100000">
                                          <p:val>
                                            <p:strVal val="#ppt_x"/>
                                          </p:val>
                                        </p:tav>
                                      </p:tavLst>
                                    </p:anim>
                                    <p:anim calcmode="lin" valueType="num">
                                      <p:cBhvr additive="base">
                                        <p:cTn id="12" dur="1000" fill="hold"/>
                                        <p:tgtEl>
                                          <p:spTgt spid="4"/>
                                        </p:tgtEl>
                                        <p:attrNameLst>
                                          <p:attrName>ppt_y</p:attrName>
                                        </p:attrNameLst>
                                      </p:cBhvr>
                                      <p:tavLst>
                                        <p:tav tm="0">
                                          <p:val>
                                            <p:strVal val="1+#ppt_h/2"/>
                                          </p:val>
                                        </p:tav>
                                        <p:tav tm="100000">
                                          <p:val>
                                            <p:strVal val="#ppt_y"/>
                                          </p:val>
                                        </p:tav>
                                      </p:tavLst>
                                    </p:anim>
                                  </p:childTnLst>
                                </p:cTn>
                              </p:par>
                            </p:childTnLst>
                          </p:cTn>
                        </p:par>
                        <p:par>
                          <p:cTn id="13" fill="hold">
                            <p:stCondLst>
                              <p:cond delay="2000"/>
                            </p:stCondLst>
                            <p:childTnLst>
                              <p:par>
                                <p:cTn id="14" presetID="1"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childTnLst>
                                </p:cTn>
                              </p:par>
                              <p:par>
                                <p:cTn id="18" presetID="21" presetClass="emph" presetSubtype="0" repeatCount="indefinite" fill="hold" grpId="1" nodeType="withEffect">
                                  <p:stCondLst>
                                    <p:cond delay="0"/>
                                  </p:stCondLst>
                                  <p:childTnLst>
                                    <p:animClr clrSpc="hsl" dir="cw">
                                      <p:cBhvr override="childStyle">
                                        <p:cTn id="19" dur="1000" fill="hold"/>
                                        <p:tgtEl>
                                          <p:spTgt spid="10"/>
                                        </p:tgtEl>
                                        <p:attrNameLst>
                                          <p:attrName>style.color</p:attrName>
                                        </p:attrNameLst>
                                      </p:cBhvr>
                                      <p:by>
                                        <p:hsl h="7200000" s="0" l="0"/>
                                      </p:by>
                                    </p:animClr>
                                    <p:animClr clrSpc="hsl" dir="cw">
                                      <p:cBhvr>
                                        <p:cTn id="20" dur="1000" fill="hold"/>
                                        <p:tgtEl>
                                          <p:spTgt spid="10"/>
                                        </p:tgtEl>
                                        <p:attrNameLst>
                                          <p:attrName>fillcolor</p:attrName>
                                        </p:attrNameLst>
                                      </p:cBhvr>
                                      <p:by>
                                        <p:hsl h="7200000" s="0" l="0"/>
                                      </p:by>
                                    </p:animClr>
                                    <p:animClr clrSpc="hsl" dir="cw">
                                      <p:cBhvr>
                                        <p:cTn id="21" dur="1000" fill="hold"/>
                                        <p:tgtEl>
                                          <p:spTgt spid="10"/>
                                        </p:tgtEl>
                                        <p:attrNameLst>
                                          <p:attrName>stroke.color</p:attrName>
                                        </p:attrNameLst>
                                      </p:cBhvr>
                                      <p:by>
                                        <p:hsl h="7200000" s="0" l="0"/>
                                      </p:by>
                                    </p:animClr>
                                    <p:set>
                                      <p:cBhvr>
                                        <p:cTn id="22" dur="1000" fill="hold"/>
                                        <p:tgtEl>
                                          <p:spTgt spid="10"/>
                                        </p:tgtEl>
                                        <p:attrNameLst>
                                          <p:attrName>fill.type</p:attrName>
                                        </p:attrNameLst>
                                      </p:cBhvr>
                                      <p:to>
                                        <p:strVal val="solid"/>
                                      </p:to>
                                    </p:set>
                                  </p:childTnLst>
                                </p:cTn>
                              </p:par>
                              <p:par>
                                <p:cTn id="23" presetID="21" presetClass="emph" presetSubtype="0" repeatCount="indefinite" fill="hold" grpId="1" nodeType="withEffect">
                                  <p:stCondLst>
                                    <p:cond delay="0"/>
                                  </p:stCondLst>
                                  <p:childTnLst>
                                    <p:animClr clrSpc="hsl" dir="cw">
                                      <p:cBhvr override="childStyle">
                                        <p:cTn id="24" dur="1000" fill="hold"/>
                                        <p:tgtEl>
                                          <p:spTgt spid="8"/>
                                        </p:tgtEl>
                                        <p:attrNameLst>
                                          <p:attrName>style.color</p:attrName>
                                        </p:attrNameLst>
                                      </p:cBhvr>
                                      <p:by>
                                        <p:hsl h="7200000" s="0" l="0"/>
                                      </p:by>
                                    </p:animClr>
                                    <p:animClr clrSpc="hsl" dir="cw">
                                      <p:cBhvr>
                                        <p:cTn id="25" dur="1000" fill="hold"/>
                                        <p:tgtEl>
                                          <p:spTgt spid="8"/>
                                        </p:tgtEl>
                                        <p:attrNameLst>
                                          <p:attrName>fillcolor</p:attrName>
                                        </p:attrNameLst>
                                      </p:cBhvr>
                                      <p:by>
                                        <p:hsl h="7200000" s="0" l="0"/>
                                      </p:by>
                                    </p:animClr>
                                    <p:animClr clrSpc="hsl" dir="cw">
                                      <p:cBhvr>
                                        <p:cTn id="26" dur="1000" fill="hold"/>
                                        <p:tgtEl>
                                          <p:spTgt spid="8"/>
                                        </p:tgtEl>
                                        <p:attrNameLst>
                                          <p:attrName>stroke.color</p:attrName>
                                        </p:attrNameLst>
                                      </p:cBhvr>
                                      <p:by>
                                        <p:hsl h="7200000" s="0" l="0"/>
                                      </p:by>
                                    </p:animClr>
                                    <p:set>
                                      <p:cBhvr>
                                        <p:cTn id="27" dur="1000" fill="hold"/>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8" grpId="0"/>
      <p:bldP spid="8" grpId="1"/>
      <p:bldP spid="10" grpId="0"/>
      <p:bldP spid="10"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9">
            <a:hlinkClick r:id="rId2" action="ppaction://hlinksldjump"/>
            <a:extLst>
              <a:ext uri="{FF2B5EF4-FFF2-40B4-BE49-F238E27FC236}">
                <a16:creationId xmlns:a16="http://schemas.microsoft.com/office/drawing/2014/main" id="{0775ACDF-5498-438B-ADF4-6E4265CCC8B3}"/>
              </a:ext>
            </a:extLst>
          </p:cNvPr>
          <p:cNvSpPr>
            <a:spLocks noChangeArrowheads="1"/>
          </p:cNvSpPr>
          <p:nvPr/>
        </p:nvSpPr>
        <p:spPr bwMode="auto">
          <a:xfrm>
            <a:off x="2432843" y="5860973"/>
            <a:ext cx="7326314" cy="864162"/>
          </a:xfrm>
          <a:prstGeom prst="flowChartAlternateProcess">
            <a:avLst/>
          </a:prstGeom>
          <a:solidFill>
            <a:srgbClr val="00B0F0"/>
          </a:solidFill>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TÌM Ô CHỮ</a:t>
            </a:r>
          </a:p>
        </p:txBody>
      </p:sp>
      <p:sp>
        <p:nvSpPr>
          <p:cNvPr id="9" name="TextBox 8">
            <a:extLst>
              <a:ext uri="{FF2B5EF4-FFF2-40B4-BE49-F238E27FC236}">
                <a16:creationId xmlns:a16="http://schemas.microsoft.com/office/drawing/2014/main" id="{3BB1A946-900A-4620-B2C8-D9A3A88CE824}"/>
              </a:ext>
            </a:extLst>
          </p:cNvPr>
          <p:cNvSpPr txBox="1"/>
          <p:nvPr/>
        </p:nvSpPr>
        <p:spPr>
          <a:xfrm>
            <a:off x="10124662" y="447261"/>
            <a:ext cx="1441174" cy="59535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0797044F-B03E-4E2A-A6CD-B0F3D42940C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825095" y="447260"/>
            <a:ext cx="6560210" cy="5237443"/>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Scroll: Vertical 4">
            <a:extLst>
              <a:ext uri="{FF2B5EF4-FFF2-40B4-BE49-F238E27FC236}">
                <a16:creationId xmlns:a16="http://schemas.microsoft.com/office/drawing/2014/main" id="{35398723-3DF0-4762-BEAA-9E541F0B4922}"/>
              </a:ext>
            </a:extLst>
          </p:cNvPr>
          <p:cNvSpPr/>
          <p:nvPr/>
        </p:nvSpPr>
        <p:spPr>
          <a:xfrm>
            <a:off x="152355" y="447259"/>
            <a:ext cx="22804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HÃY</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TÌM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KIẾM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a:t>
            </a:r>
            <a:r>
              <a:rPr kumimoji="0" lang="vi-VN"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CHÚA</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TR</a:t>
            </a:r>
            <a:r>
              <a:rPr kumimoji="0" lang="vi-VN"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p:txBody>
      </p:sp>
      <p:sp>
        <p:nvSpPr>
          <p:cNvPr id="6" name="Scroll: Vertical 5">
            <a:extLst>
              <a:ext uri="{FF2B5EF4-FFF2-40B4-BE49-F238E27FC236}">
                <a16:creationId xmlns:a16="http://schemas.microsoft.com/office/drawing/2014/main" id="{9747D647-B092-4090-B09A-A617286477FC}"/>
              </a:ext>
            </a:extLst>
          </p:cNvPr>
          <p:cNvSpPr/>
          <p:nvPr/>
        </p:nvSpPr>
        <p:spPr>
          <a:xfrm>
            <a:off x="9777555" y="447259"/>
            <a:ext cx="22620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MỌI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SỰ</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NG</a:t>
            </a:r>
            <a:r>
              <a:rPr kumimoji="0" lang="vi-VN"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ỜI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SẼ</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LO</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CHO</a:t>
            </a:r>
          </a:p>
        </p:txBody>
      </p:sp>
    </p:spTree>
    <p:extLst>
      <p:ext uri="{BB962C8B-B14F-4D97-AF65-F5344CB8AC3E}">
        <p14:creationId xmlns:p14="http://schemas.microsoft.com/office/powerpoint/2010/main" val="2026920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anim calcmode="lin" valueType="num">
                                      <p:cBhvr>
                                        <p:cTn id="8" dur="500" fill="hold"/>
                                        <p:tgtEl>
                                          <p:spTgt spid="10"/>
                                        </p:tgtEl>
                                        <p:attrNameLst>
                                          <p:attrName>ppt_w</p:attrName>
                                        </p:attrNameLst>
                                      </p:cBhvr>
                                      <p:tavLst>
                                        <p:tav tm="0" fmla="#ppt_w*sin(2.5*pi*$)">
                                          <p:val>
                                            <p:fltVal val="0"/>
                                          </p:val>
                                        </p:tav>
                                        <p:tav tm="100000">
                                          <p:val>
                                            <p:fltVal val="1"/>
                                          </p:val>
                                        </p:tav>
                                      </p:tavLst>
                                    </p:anim>
                                    <p:anim calcmode="lin" valueType="num">
                                      <p:cBhvr>
                                        <p:cTn id="9" dur="500" fill="hold"/>
                                        <p:tgtEl>
                                          <p:spTgt spid="10"/>
                                        </p:tgtEl>
                                        <p:attrNameLst>
                                          <p:attrName>ppt_h</p:attrName>
                                        </p:attrNameLst>
                                      </p:cBhvr>
                                      <p:tavLst>
                                        <p:tav tm="0">
                                          <p:val>
                                            <p:strVal val="#ppt_h"/>
                                          </p:val>
                                        </p:tav>
                                        <p:tav tm="100000">
                                          <p:val>
                                            <p:strVal val="#ppt_h"/>
                                          </p:val>
                                        </p:tav>
                                      </p:tavLst>
                                    </p:anim>
                                  </p:childTnLst>
                                </p:cTn>
                              </p:par>
                            </p:childTnLst>
                          </p:cTn>
                        </p:par>
                        <p:par>
                          <p:cTn id="10" fill="hold">
                            <p:stCondLst>
                              <p:cond delay="800"/>
                            </p:stCondLst>
                            <p:childTnLst>
                              <p:par>
                                <p:cTn id="11" presetID="22" presetClass="entr" presetSubtype="1"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up)">
                                      <p:cBhvr>
                                        <p:cTn id="13" dur="500"/>
                                        <p:tgtEl>
                                          <p:spTgt spid="5"/>
                                        </p:tgtEl>
                                      </p:cBhvr>
                                    </p:animEffect>
                                  </p:childTnLst>
                                </p:cTn>
                              </p:par>
                            </p:childTnLst>
                          </p:cTn>
                        </p:par>
                        <p:par>
                          <p:cTn id="14" fill="hold">
                            <p:stCondLst>
                              <p:cond delay="1300"/>
                            </p:stCondLst>
                            <p:childTnLst>
                              <p:par>
                                <p:cTn id="15" presetID="22" presetClass="entr" presetSubtype="1"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up)">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1">
            <a:extLst>
              <a:ext uri="{FF2B5EF4-FFF2-40B4-BE49-F238E27FC236}">
                <a16:creationId xmlns:a16="http://schemas.microsoft.com/office/drawing/2014/main" id="{D721C701-DEA9-4953-9AE0-9724C9955AF2}"/>
              </a:ext>
            </a:extLst>
          </p:cNvPr>
          <p:cNvSpPr/>
          <p:nvPr/>
        </p:nvSpPr>
        <p:spPr>
          <a:xfrm>
            <a:off x="11555" y="12892"/>
            <a:ext cx="880196" cy="641241"/>
          </a:xfrm>
          <a:prstGeom prst="hear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t>1</a:t>
            </a:r>
            <a:endParaRPr lang="vi-VN" sz="4000" b="1"/>
          </a:p>
        </p:txBody>
      </p:sp>
      <p:sp>
        <p:nvSpPr>
          <p:cNvPr id="148" name="C2">
            <a:extLst>
              <a:ext uri="{FF2B5EF4-FFF2-40B4-BE49-F238E27FC236}">
                <a16:creationId xmlns:a16="http://schemas.microsoft.com/office/drawing/2014/main" id="{5DA30047-9529-4C3E-9772-18B84296F03E}"/>
              </a:ext>
            </a:extLst>
          </p:cNvPr>
          <p:cNvSpPr/>
          <p:nvPr/>
        </p:nvSpPr>
        <p:spPr>
          <a:xfrm>
            <a:off x="11555" y="684131"/>
            <a:ext cx="880196" cy="641241"/>
          </a:xfrm>
          <a:prstGeom prst="hear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t>2</a:t>
            </a:r>
            <a:endParaRPr lang="vi-VN" sz="4000" b="1"/>
          </a:p>
        </p:txBody>
      </p:sp>
      <p:sp>
        <p:nvSpPr>
          <p:cNvPr id="149" name="C3">
            <a:extLst>
              <a:ext uri="{FF2B5EF4-FFF2-40B4-BE49-F238E27FC236}">
                <a16:creationId xmlns:a16="http://schemas.microsoft.com/office/drawing/2014/main" id="{A8D9E899-0A1F-44DE-9367-F34351CD13A1}"/>
              </a:ext>
            </a:extLst>
          </p:cNvPr>
          <p:cNvSpPr/>
          <p:nvPr/>
        </p:nvSpPr>
        <p:spPr>
          <a:xfrm>
            <a:off x="11555" y="1332804"/>
            <a:ext cx="880196" cy="641241"/>
          </a:xfrm>
          <a:prstGeom prst="hear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t>3</a:t>
            </a:r>
            <a:endParaRPr lang="vi-VN" sz="4000" b="1"/>
          </a:p>
        </p:txBody>
      </p:sp>
      <p:sp>
        <p:nvSpPr>
          <p:cNvPr id="150" name="C4">
            <a:extLst>
              <a:ext uri="{FF2B5EF4-FFF2-40B4-BE49-F238E27FC236}">
                <a16:creationId xmlns:a16="http://schemas.microsoft.com/office/drawing/2014/main" id="{A284E94A-99FF-4AF0-9E2A-C51941AF41AD}"/>
              </a:ext>
            </a:extLst>
          </p:cNvPr>
          <p:cNvSpPr/>
          <p:nvPr/>
        </p:nvSpPr>
        <p:spPr>
          <a:xfrm>
            <a:off x="12700" y="1953689"/>
            <a:ext cx="880196" cy="641241"/>
          </a:xfrm>
          <a:prstGeom prst="hear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t>4</a:t>
            </a:r>
            <a:endParaRPr lang="vi-VN" sz="4000" b="1"/>
          </a:p>
        </p:txBody>
      </p:sp>
      <p:sp>
        <p:nvSpPr>
          <p:cNvPr id="151" name="C5">
            <a:extLst>
              <a:ext uri="{FF2B5EF4-FFF2-40B4-BE49-F238E27FC236}">
                <a16:creationId xmlns:a16="http://schemas.microsoft.com/office/drawing/2014/main" id="{9BFBF487-2FFA-4A77-9EA0-B19BD22521E8}"/>
              </a:ext>
            </a:extLst>
          </p:cNvPr>
          <p:cNvSpPr/>
          <p:nvPr/>
        </p:nvSpPr>
        <p:spPr>
          <a:xfrm>
            <a:off x="12995" y="2574230"/>
            <a:ext cx="880196" cy="641241"/>
          </a:xfrm>
          <a:prstGeom prst="hear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t>5</a:t>
            </a:r>
            <a:endParaRPr lang="vi-VN" sz="4000" b="1"/>
          </a:p>
        </p:txBody>
      </p:sp>
      <p:sp>
        <p:nvSpPr>
          <p:cNvPr id="51" name="C5">
            <a:extLst>
              <a:ext uri="{FF2B5EF4-FFF2-40B4-BE49-F238E27FC236}">
                <a16:creationId xmlns:a16="http://schemas.microsoft.com/office/drawing/2014/main" id="{EF1A1A8A-17F7-40ED-ABD6-0EA95C4153BD}"/>
              </a:ext>
            </a:extLst>
          </p:cNvPr>
          <p:cNvSpPr/>
          <p:nvPr/>
        </p:nvSpPr>
        <p:spPr>
          <a:xfrm>
            <a:off x="11555" y="3194768"/>
            <a:ext cx="880196" cy="641241"/>
          </a:xfrm>
          <a:prstGeom prst="hear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t>6</a:t>
            </a:r>
            <a:endParaRPr lang="vi-VN" sz="4000" b="1"/>
          </a:p>
        </p:txBody>
      </p:sp>
      <p:sp>
        <p:nvSpPr>
          <p:cNvPr id="71" name="C5">
            <a:extLst>
              <a:ext uri="{FF2B5EF4-FFF2-40B4-BE49-F238E27FC236}">
                <a16:creationId xmlns:a16="http://schemas.microsoft.com/office/drawing/2014/main" id="{256F90D4-A3D1-4452-BC1C-66AD0E97C033}"/>
              </a:ext>
            </a:extLst>
          </p:cNvPr>
          <p:cNvSpPr/>
          <p:nvPr/>
        </p:nvSpPr>
        <p:spPr>
          <a:xfrm>
            <a:off x="1440" y="3808287"/>
            <a:ext cx="880196" cy="641241"/>
          </a:xfrm>
          <a:prstGeom prst="hear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t>7</a:t>
            </a:r>
            <a:endParaRPr lang="vi-VN" sz="4000" b="1"/>
          </a:p>
        </p:txBody>
      </p:sp>
      <p:graphicFrame>
        <p:nvGraphicFramePr>
          <p:cNvPr id="2" name="Table 3">
            <a:extLst>
              <a:ext uri="{FF2B5EF4-FFF2-40B4-BE49-F238E27FC236}">
                <a16:creationId xmlns:a16="http://schemas.microsoft.com/office/drawing/2014/main" id="{831A6978-A2EC-4310-8056-4ADA6BB6D75C}"/>
              </a:ext>
            </a:extLst>
          </p:cNvPr>
          <p:cNvGraphicFramePr>
            <a:graphicFrameLocks noGrp="1"/>
          </p:cNvGraphicFramePr>
          <p:nvPr/>
        </p:nvGraphicFramePr>
        <p:xfrm>
          <a:off x="1003300" y="24108"/>
          <a:ext cx="8753017" cy="5120640"/>
        </p:xfrm>
        <a:graphic>
          <a:graphicData uri="http://schemas.openxmlformats.org/drawingml/2006/table">
            <a:tbl>
              <a:tblPr firstRow="1" bandRow="1">
                <a:tableStyleId>{5940675A-B579-460E-94D1-54222C63F5DA}</a:tableStyleId>
              </a:tblPr>
              <a:tblGrid>
                <a:gridCol w="673309">
                  <a:extLst>
                    <a:ext uri="{9D8B030D-6E8A-4147-A177-3AD203B41FA5}">
                      <a16:colId xmlns:a16="http://schemas.microsoft.com/office/drawing/2014/main" val="1477678043"/>
                    </a:ext>
                  </a:extLst>
                </a:gridCol>
                <a:gridCol w="673309">
                  <a:extLst>
                    <a:ext uri="{9D8B030D-6E8A-4147-A177-3AD203B41FA5}">
                      <a16:colId xmlns:a16="http://schemas.microsoft.com/office/drawing/2014/main" val="2356153170"/>
                    </a:ext>
                  </a:extLst>
                </a:gridCol>
                <a:gridCol w="673309">
                  <a:extLst>
                    <a:ext uri="{9D8B030D-6E8A-4147-A177-3AD203B41FA5}">
                      <a16:colId xmlns:a16="http://schemas.microsoft.com/office/drawing/2014/main" val="535985818"/>
                    </a:ext>
                  </a:extLst>
                </a:gridCol>
                <a:gridCol w="673309">
                  <a:extLst>
                    <a:ext uri="{9D8B030D-6E8A-4147-A177-3AD203B41FA5}">
                      <a16:colId xmlns:a16="http://schemas.microsoft.com/office/drawing/2014/main" val="1743134784"/>
                    </a:ext>
                  </a:extLst>
                </a:gridCol>
                <a:gridCol w="673309">
                  <a:extLst>
                    <a:ext uri="{9D8B030D-6E8A-4147-A177-3AD203B41FA5}">
                      <a16:colId xmlns:a16="http://schemas.microsoft.com/office/drawing/2014/main" val="4137164561"/>
                    </a:ext>
                  </a:extLst>
                </a:gridCol>
                <a:gridCol w="673309">
                  <a:extLst>
                    <a:ext uri="{9D8B030D-6E8A-4147-A177-3AD203B41FA5}">
                      <a16:colId xmlns:a16="http://schemas.microsoft.com/office/drawing/2014/main" val="3948434602"/>
                    </a:ext>
                  </a:extLst>
                </a:gridCol>
                <a:gridCol w="673309">
                  <a:extLst>
                    <a:ext uri="{9D8B030D-6E8A-4147-A177-3AD203B41FA5}">
                      <a16:colId xmlns:a16="http://schemas.microsoft.com/office/drawing/2014/main" val="2886751452"/>
                    </a:ext>
                  </a:extLst>
                </a:gridCol>
                <a:gridCol w="673309">
                  <a:extLst>
                    <a:ext uri="{9D8B030D-6E8A-4147-A177-3AD203B41FA5}">
                      <a16:colId xmlns:a16="http://schemas.microsoft.com/office/drawing/2014/main" val="532594679"/>
                    </a:ext>
                  </a:extLst>
                </a:gridCol>
                <a:gridCol w="673309">
                  <a:extLst>
                    <a:ext uri="{9D8B030D-6E8A-4147-A177-3AD203B41FA5}">
                      <a16:colId xmlns:a16="http://schemas.microsoft.com/office/drawing/2014/main" val="3665494410"/>
                    </a:ext>
                  </a:extLst>
                </a:gridCol>
                <a:gridCol w="673309">
                  <a:extLst>
                    <a:ext uri="{9D8B030D-6E8A-4147-A177-3AD203B41FA5}">
                      <a16:colId xmlns:a16="http://schemas.microsoft.com/office/drawing/2014/main" val="1021267771"/>
                    </a:ext>
                  </a:extLst>
                </a:gridCol>
                <a:gridCol w="673309">
                  <a:extLst>
                    <a:ext uri="{9D8B030D-6E8A-4147-A177-3AD203B41FA5}">
                      <a16:colId xmlns:a16="http://schemas.microsoft.com/office/drawing/2014/main" val="546129632"/>
                    </a:ext>
                  </a:extLst>
                </a:gridCol>
                <a:gridCol w="673309">
                  <a:extLst>
                    <a:ext uri="{9D8B030D-6E8A-4147-A177-3AD203B41FA5}">
                      <a16:colId xmlns:a16="http://schemas.microsoft.com/office/drawing/2014/main" val="4006144611"/>
                    </a:ext>
                  </a:extLst>
                </a:gridCol>
                <a:gridCol w="673309">
                  <a:extLst>
                    <a:ext uri="{9D8B030D-6E8A-4147-A177-3AD203B41FA5}">
                      <a16:colId xmlns:a16="http://schemas.microsoft.com/office/drawing/2014/main" val="3572889064"/>
                    </a:ext>
                  </a:extLst>
                </a:gridCol>
              </a:tblGrid>
              <a:tr h="632203">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t>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36462875"/>
                  </a:ext>
                </a:extLst>
              </a:tr>
              <a:tr h="632203">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46443813"/>
                  </a:ext>
                </a:extLst>
              </a:tr>
              <a:tr h="632203">
                <a:tc>
                  <a:txBody>
                    <a:bodyPr/>
                    <a:lstStyle/>
                    <a:p>
                      <a:pPr algn="ctr"/>
                      <a:r>
                        <a:rPr lang="en-US" sz="3600" b="1"/>
                        <a:t>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0960030"/>
                  </a:ext>
                </a:extLst>
              </a:tr>
              <a:tr h="632203">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t>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06703934"/>
                  </a:ext>
                </a:extLst>
              </a:tr>
              <a:tr h="632203">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179805464"/>
                  </a:ext>
                </a:extLst>
              </a:tr>
              <a:tr h="632203">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7610755"/>
                  </a:ext>
                </a:extLst>
              </a:tr>
              <a:tr h="632203">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4493687"/>
                  </a:ext>
                </a:extLst>
              </a:tr>
              <a:tr h="632203">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480078"/>
                  </a:ext>
                </a:extLst>
              </a:tr>
            </a:tbl>
          </a:graphicData>
        </a:graphic>
      </p:graphicFrame>
      <p:sp>
        <p:nvSpPr>
          <p:cNvPr id="62" name="C5">
            <a:extLst>
              <a:ext uri="{FF2B5EF4-FFF2-40B4-BE49-F238E27FC236}">
                <a16:creationId xmlns:a16="http://schemas.microsoft.com/office/drawing/2014/main" id="{75A07810-B876-4EAA-8272-E7A699A89C00}"/>
              </a:ext>
            </a:extLst>
          </p:cNvPr>
          <p:cNvSpPr/>
          <p:nvPr/>
        </p:nvSpPr>
        <p:spPr>
          <a:xfrm>
            <a:off x="11555" y="4401103"/>
            <a:ext cx="880196" cy="641241"/>
          </a:xfrm>
          <a:prstGeom prst="hear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t>8</a:t>
            </a:r>
            <a:endParaRPr lang="vi-VN" sz="4000" b="1"/>
          </a:p>
        </p:txBody>
      </p:sp>
      <p:sp>
        <p:nvSpPr>
          <p:cNvPr id="6" name="Rectangle 5">
            <a:extLst>
              <a:ext uri="{FF2B5EF4-FFF2-40B4-BE49-F238E27FC236}">
                <a16:creationId xmlns:a16="http://schemas.microsoft.com/office/drawing/2014/main" id="{1BEB495E-3560-4749-9EEA-8D6D1390F956}"/>
              </a:ext>
            </a:extLst>
          </p:cNvPr>
          <p:cNvSpPr/>
          <p:nvPr/>
        </p:nvSpPr>
        <p:spPr>
          <a:xfrm>
            <a:off x="-16043" y="5384059"/>
            <a:ext cx="12243163" cy="144655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vi-VN" sz="4400" b="1">
                <a:solidFill>
                  <a:srgbClr val="333333"/>
                </a:solidFill>
                <a:latin typeface="verdana" panose="020B0604030504040204" pitchFamily="34" charset="0"/>
              </a:rPr>
              <a:t>1. Tôi bảo thật anh, hôm nay, anh sẽ được </a:t>
            </a:r>
            <a:r>
              <a:rPr lang="vi-VN" sz="4400" b="1">
                <a:solidFill>
                  <a:srgbClr val="FF0000"/>
                </a:solidFill>
                <a:latin typeface="verdana" panose="020B0604030504040204" pitchFamily="34" charset="0"/>
              </a:rPr>
              <a:t>như thế nào </a:t>
            </a:r>
            <a:r>
              <a:rPr lang="vi-VN" sz="4400" b="1">
                <a:solidFill>
                  <a:srgbClr val="333333"/>
                </a:solidFill>
                <a:latin typeface="verdana" panose="020B0604030504040204" pitchFamily="34" charset="0"/>
              </a:rPr>
              <a:t>trên Thiên Đàng?</a:t>
            </a:r>
            <a:endParaRPr lang="en-US" sz="4400" b="1"/>
          </a:p>
        </p:txBody>
      </p:sp>
      <p:sp>
        <p:nvSpPr>
          <p:cNvPr id="7" name="Rectangle 6">
            <a:extLst>
              <a:ext uri="{FF2B5EF4-FFF2-40B4-BE49-F238E27FC236}">
                <a16:creationId xmlns:a16="http://schemas.microsoft.com/office/drawing/2014/main" id="{5E4E8560-3AAF-43B1-AA62-FCF999B107B9}"/>
              </a:ext>
            </a:extLst>
          </p:cNvPr>
          <p:cNvSpPr/>
          <p:nvPr/>
        </p:nvSpPr>
        <p:spPr>
          <a:xfrm>
            <a:off x="1001859" y="1294848"/>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a:extLst>
              <a:ext uri="{FF2B5EF4-FFF2-40B4-BE49-F238E27FC236}">
                <a16:creationId xmlns:a16="http://schemas.microsoft.com/office/drawing/2014/main" id="{73B6750D-3F1F-4D1C-9904-FD9717E7119A}"/>
              </a:ext>
            </a:extLst>
          </p:cNvPr>
          <p:cNvSpPr/>
          <p:nvPr/>
        </p:nvSpPr>
        <p:spPr>
          <a:xfrm>
            <a:off x="4373976" y="9525"/>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44AFB18F-2AAA-422A-A7BE-91749D5D42AA}"/>
              </a:ext>
            </a:extLst>
          </p:cNvPr>
          <p:cNvSpPr/>
          <p:nvPr/>
        </p:nvSpPr>
        <p:spPr>
          <a:xfrm>
            <a:off x="5046771" y="9746"/>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id="{718C85D2-E023-4D92-8F39-D033A13BAA3E}"/>
              </a:ext>
            </a:extLst>
          </p:cNvPr>
          <p:cNvSpPr/>
          <p:nvPr/>
        </p:nvSpPr>
        <p:spPr>
          <a:xfrm>
            <a:off x="5715972" y="13758"/>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E19B9E32-0025-4B4D-8E05-CF557BC2C3C6}"/>
              </a:ext>
            </a:extLst>
          </p:cNvPr>
          <p:cNvSpPr/>
          <p:nvPr/>
        </p:nvSpPr>
        <p:spPr>
          <a:xfrm>
            <a:off x="6388767" y="13979"/>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a:extLst>
              <a:ext uri="{FF2B5EF4-FFF2-40B4-BE49-F238E27FC236}">
                <a16:creationId xmlns:a16="http://schemas.microsoft.com/office/drawing/2014/main" id="{2293A0FE-2D41-40B4-B154-C3DD2A55BFEF}"/>
              </a:ext>
            </a:extLst>
          </p:cNvPr>
          <p:cNvSpPr/>
          <p:nvPr/>
        </p:nvSpPr>
        <p:spPr>
          <a:xfrm>
            <a:off x="7067624" y="23183"/>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a:extLst>
              <a:ext uri="{FF2B5EF4-FFF2-40B4-BE49-F238E27FC236}">
                <a16:creationId xmlns:a16="http://schemas.microsoft.com/office/drawing/2014/main" id="{9150F23A-8E71-408E-9FDE-F581CC3D3999}"/>
              </a:ext>
            </a:extLst>
          </p:cNvPr>
          <p:cNvSpPr/>
          <p:nvPr/>
        </p:nvSpPr>
        <p:spPr>
          <a:xfrm>
            <a:off x="7740419" y="23404"/>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AE9BA639-7B9A-4AE2-A2BC-693E453F3BC5}"/>
              </a:ext>
            </a:extLst>
          </p:cNvPr>
          <p:cNvSpPr/>
          <p:nvPr/>
        </p:nvSpPr>
        <p:spPr>
          <a:xfrm>
            <a:off x="8410810" y="18949"/>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C185728A-9AE3-4866-A59D-F9AED4177C71}"/>
              </a:ext>
            </a:extLst>
          </p:cNvPr>
          <p:cNvSpPr/>
          <p:nvPr/>
        </p:nvSpPr>
        <p:spPr>
          <a:xfrm>
            <a:off x="3707903" y="665349"/>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a16="http://schemas.microsoft.com/office/drawing/2014/main" id="{588902B9-F285-44CA-80EE-A5D095651EDB}"/>
              </a:ext>
            </a:extLst>
          </p:cNvPr>
          <p:cNvSpPr/>
          <p:nvPr/>
        </p:nvSpPr>
        <p:spPr>
          <a:xfrm>
            <a:off x="4380698" y="665570"/>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32FBFE17-20F0-4AD5-9B2E-65CD5647AEB3}"/>
              </a:ext>
            </a:extLst>
          </p:cNvPr>
          <p:cNvSpPr/>
          <p:nvPr/>
        </p:nvSpPr>
        <p:spPr>
          <a:xfrm>
            <a:off x="5049899" y="669582"/>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a:extLst>
              <a:ext uri="{FF2B5EF4-FFF2-40B4-BE49-F238E27FC236}">
                <a16:creationId xmlns:a16="http://schemas.microsoft.com/office/drawing/2014/main" id="{E58E9565-31EF-44E5-83F4-67AB01089F5F}"/>
              </a:ext>
            </a:extLst>
          </p:cNvPr>
          <p:cNvSpPr/>
          <p:nvPr/>
        </p:nvSpPr>
        <p:spPr>
          <a:xfrm>
            <a:off x="5722694" y="669803"/>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a:extLst>
              <a:ext uri="{FF2B5EF4-FFF2-40B4-BE49-F238E27FC236}">
                <a16:creationId xmlns:a16="http://schemas.microsoft.com/office/drawing/2014/main" id="{B2558318-DE64-4E44-AC7E-9B61B6DC7B8B}"/>
              </a:ext>
            </a:extLst>
          </p:cNvPr>
          <p:cNvSpPr/>
          <p:nvPr/>
        </p:nvSpPr>
        <p:spPr>
          <a:xfrm>
            <a:off x="6401551" y="659757"/>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a:extLst>
              <a:ext uri="{FF2B5EF4-FFF2-40B4-BE49-F238E27FC236}">
                <a16:creationId xmlns:a16="http://schemas.microsoft.com/office/drawing/2014/main" id="{65DC1483-9CA2-4DAE-A07B-B5EA5E84F14E}"/>
              </a:ext>
            </a:extLst>
          </p:cNvPr>
          <p:cNvSpPr/>
          <p:nvPr/>
        </p:nvSpPr>
        <p:spPr>
          <a:xfrm>
            <a:off x="7074346" y="659978"/>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Rectangle 112">
            <a:extLst>
              <a:ext uri="{FF2B5EF4-FFF2-40B4-BE49-F238E27FC236}">
                <a16:creationId xmlns:a16="http://schemas.microsoft.com/office/drawing/2014/main" id="{890D86E8-6A9B-4A5A-8E56-F6FEE1482A8F}"/>
              </a:ext>
            </a:extLst>
          </p:cNvPr>
          <p:cNvSpPr/>
          <p:nvPr/>
        </p:nvSpPr>
        <p:spPr>
          <a:xfrm>
            <a:off x="1666827" y="1291673"/>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a:extLst>
              <a:ext uri="{FF2B5EF4-FFF2-40B4-BE49-F238E27FC236}">
                <a16:creationId xmlns:a16="http://schemas.microsoft.com/office/drawing/2014/main" id="{60179A77-C945-4980-AE05-B538BB06F428}"/>
              </a:ext>
            </a:extLst>
          </p:cNvPr>
          <p:cNvSpPr/>
          <p:nvPr/>
        </p:nvSpPr>
        <p:spPr>
          <a:xfrm>
            <a:off x="2339622" y="1291894"/>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114">
            <a:extLst>
              <a:ext uri="{FF2B5EF4-FFF2-40B4-BE49-F238E27FC236}">
                <a16:creationId xmlns:a16="http://schemas.microsoft.com/office/drawing/2014/main" id="{931D0B7D-C2C9-4E28-B065-F198266150D2}"/>
              </a:ext>
            </a:extLst>
          </p:cNvPr>
          <p:cNvSpPr/>
          <p:nvPr/>
        </p:nvSpPr>
        <p:spPr>
          <a:xfrm>
            <a:off x="3008823" y="1295906"/>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115">
            <a:extLst>
              <a:ext uri="{FF2B5EF4-FFF2-40B4-BE49-F238E27FC236}">
                <a16:creationId xmlns:a16="http://schemas.microsoft.com/office/drawing/2014/main" id="{4D967545-64B7-40DC-963E-2EF7203747C0}"/>
              </a:ext>
            </a:extLst>
          </p:cNvPr>
          <p:cNvSpPr/>
          <p:nvPr/>
        </p:nvSpPr>
        <p:spPr>
          <a:xfrm>
            <a:off x="3681618" y="1296127"/>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116">
            <a:extLst>
              <a:ext uri="{FF2B5EF4-FFF2-40B4-BE49-F238E27FC236}">
                <a16:creationId xmlns:a16="http://schemas.microsoft.com/office/drawing/2014/main" id="{458F560A-4588-410E-B041-F7D808B1E23A}"/>
              </a:ext>
            </a:extLst>
          </p:cNvPr>
          <p:cNvSpPr/>
          <p:nvPr/>
        </p:nvSpPr>
        <p:spPr>
          <a:xfrm>
            <a:off x="4360475" y="1305331"/>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Rectangle 117">
            <a:extLst>
              <a:ext uri="{FF2B5EF4-FFF2-40B4-BE49-F238E27FC236}">
                <a16:creationId xmlns:a16="http://schemas.microsoft.com/office/drawing/2014/main" id="{EA935711-A337-4738-B63E-678DB9BA7BFF}"/>
              </a:ext>
            </a:extLst>
          </p:cNvPr>
          <p:cNvSpPr/>
          <p:nvPr/>
        </p:nvSpPr>
        <p:spPr>
          <a:xfrm>
            <a:off x="5033270" y="1305552"/>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Rectangle 118">
            <a:extLst>
              <a:ext uri="{FF2B5EF4-FFF2-40B4-BE49-F238E27FC236}">
                <a16:creationId xmlns:a16="http://schemas.microsoft.com/office/drawing/2014/main" id="{82070601-B27B-4668-BF58-6F9A1C8A890D}"/>
              </a:ext>
            </a:extLst>
          </p:cNvPr>
          <p:cNvSpPr/>
          <p:nvPr/>
        </p:nvSpPr>
        <p:spPr>
          <a:xfrm>
            <a:off x="5727684" y="1294848"/>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ectangle 119">
            <a:extLst>
              <a:ext uri="{FF2B5EF4-FFF2-40B4-BE49-F238E27FC236}">
                <a16:creationId xmlns:a16="http://schemas.microsoft.com/office/drawing/2014/main" id="{1AEE8954-0EDF-48A4-85D0-A21401BF26E3}"/>
              </a:ext>
            </a:extLst>
          </p:cNvPr>
          <p:cNvSpPr/>
          <p:nvPr/>
        </p:nvSpPr>
        <p:spPr>
          <a:xfrm>
            <a:off x="6400479" y="1295069"/>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120">
            <a:extLst>
              <a:ext uri="{FF2B5EF4-FFF2-40B4-BE49-F238E27FC236}">
                <a16:creationId xmlns:a16="http://schemas.microsoft.com/office/drawing/2014/main" id="{06AC3889-96F8-4C65-94AB-9ED9CCB03252}"/>
              </a:ext>
            </a:extLst>
          </p:cNvPr>
          <p:cNvSpPr/>
          <p:nvPr/>
        </p:nvSpPr>
        <p:spPr>
          <a:xfrm>
            <a:off x="3015545" y="1927120"/>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121">
            <a:extLst>
              <a:ext uri="{FF2B5EF4-FFF2-40B4-BE49-F238E27FC236}">
                <a16:creationId xmlns:a16="http://schemas.microsoft.com/office/drawing/2014/main" id="{C3CBA783-A2A4-418B-A762-C3DFC0E8BB82}"/>
              </a:ext>
            </a:extLst>
          </p:cNvPr>
          <p:cNvSpPr/>
          <p:nvPr/>
        </p:nvSpPr>
        <p:spPr>
          <a:xfrm>
            <a:off x="3688340" y="1927341"/>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122">
            <a:extLst>
              <a:ext uri="{FF2B5EF4-FFF2-40B4-BE49-F238E27FC236}">
                <a16:creationId xmlns:a16="http://schemas.microsoft.com/office/drawing/2014/main" id="{8F0CAB7D-2CA4-4545-BBD3-866BD83C356D}"/>
              </a:ext>
            </a:extLst>
          </p:cNvPr>
          <p:cNvSpPr/>
          <p:nvPr/>
        </p:nvSpPr>
        <p:spPr>
          <a:xfrm>
            <a:off x="4357541" y="1931353"/>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123">
            <a:extLst>
              <a:ext uri="{FF2B5EF4-FFF2-40B4-BE49-F238E27FC236}">
                <a16:creationId xmlns:a16="http://schemas.microsoft.com/office/drawing/2014/main" id="{7CEF171E-1C25-4A0B-9173-3E732F58C19E}"/>
              </a:ext>
            </a:extLst>
          </p:cNvPr>
          <p:cNvSpPr/>
          <p:nvPr/>
        </p:nvSpPr>
        <p:spPr>
          <a:xfrm>
            <a:off x="5030336" y="1931574"/>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124">
            <a:extLst>
              <a:ext uri="{FF2B5EF4-FFF2-40B4-BE49-F238E27FC236}">
                <a16:creationId xmlns:a16="http://schemas.microsoft.com/office/drawing/2014/main" id="{157FBB55-7AEB-4971-BCE0-D0899E1C1BEB}"/>
              </a:ext>
            </a:extLst>
          </p:cNvPr>
          <p:cNvSpPr/>
          <p:nvPr/>
        </p:nvSpPr>
        <p:spPr>
          <a:xfrm>
            <a:off x="5709193" y="1940778"/>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125">
            <a:extLst>
              <a:ext uri="{FF2B5EF4-FFF2-40B4-BE49-F238E27FC236}">
                <a16:creationId xmlns:a16="http://schemas.microsoft.com/office/drawing/2014/main" id="{047AE874-A89C-4479-9504-5701C5504BB3}"/>
              </a:ext>
            </a:extLst>
          </p:cNvPr>
          <p:cNvSpPr/>
          <p:nvPr/>
        </p:nvSpPr>
        <p:spPr>
          <a:xfrm>
            <a:off x="6391613" y="1940999"/>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126">
            <a:extLst>
              <a:ext uri="{FF2B5EF4-FFF2-40B4-BE49-F238E27FC236}">
                <a16:creationId xmlns:a16="http://schemas.microsoft.com/office/drawing/2014/main" id="{72F45854-4B22-45ED-93B4-39269F5351A9}"/>
              </a:ext>
            </a:extLst>
          </p:cNvPr>
          <p:cNvSpPr/>
          <p:nvPr/>
        </p:nvSpPr>
        <p:spPr>
          <a:xfrm>
            <a:off x="7076402" y="1930295"/>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angle 127">
            <a:extLst>
              <a:ext uri="{FF2B5EF4-FFF2-40B4-BE49-F238E27FC236}">
                <a16:creationId xmlns:a16="http://schemas.microsoft.com/office/drawing/2014/main" id="{0EFFCBD8-BCB6-4FE7-91EF-60E6DA5EA0CC}"/>
              </a:ext>
            </a:extLst>
          </p:cNvPr>
          <p:cNvSpPr/>
          <p:nvPr/>
        </p:nvSpPr>
        <p:spPr>
          <a:xfrm>
            <a:off x="7749197" y="1930516"/>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Rectangle 130">
            <a:extLst>
              <a:ext uri="{FF2B5EF4-FFF2-40B4-BE49-F238E27FC236}">
                <a16:creationId xmlns:a16="http://schemas.microsoft.com/office/drawing/2014/main" id="{0599E0C4-A031-4EC3-B2E3-B80B6035F056}"/>
              </a:ext>
            </a:extLst>
          </p:cNvPr>
          <p:cNvSpPr/>
          <p:nvPr/>
        </p:nvSpPr>
        <p:spPr>
          <a:xfrm>
            <a:off x="3698277" y="2568480"/>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Rectangle 131">
            <a:extLst>
              <a:ext uri="{FF2B5EF4-FFF2-40B4-BE49-F238E27FC236}">
                <a16:creationId xmlns:a16="http://schemas.microsoft.com/office/drawing/2014/main" id="{4551E351-F128-40CD-8798-49DC965D14DA}"/>
              </a:ext>
            </a:extLst>
          </p:cNvPr>
          <p:cNvSpPr/>
          <p:nvPr/>
        </p:nvSpPr>
        <p:spPr>
          <a:xfrm>
            <a:off x="4372870" y="2565305"/>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Rectangle 132">
            <a:extLst>
              <a:ext uri="{FF2B5EF4-FFF2-40B4-BE49-F238E27FC236}">
                <a16:creationId xmlns:a16="http://schemas.microsoft.com/office/drawing/2014/main" id="{C4C54624-9C8F-4C92-A9DE-68F0A65C991A}"/>
              </a:ext>
            </a:extLst>
          </p:cNvPr>
          <p:cNvSpPr/>
          <p:nvPr/>
        </p:nvSpPr>
        <p:spPr>
          <a:xfrm>
            <a:off x="5045665" y="2565526"/>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Rectangle 133">
            <a:extLst>
              <a:ext uri="{FF2B5EF4-FFF2-40B4-BE49-F238E27FC236}">
                <a16:creationId xmlns:a16="http://schemas.microsoft.com/office/drawing/2014/main" id="{DCBB804D-77F2-4899-88A0-5A8A2517A97A}"/>
              </a:ext>
            </a:extLst>
          </p:cNvPr>
          <p:cNvSpPr/>
          <p:nvPr/>
        </p:nvSpPr>
        <p:spPr>
          <a:xfrm>
            <a:off x="5724491" y="2569538"/>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Rectangle 134">
            <a:extLst>
              <a:ext uri="{FF2B5EF4-FFF2-40B4-BE49-F238E27FC236}">
                <a16:creationId xmlns:a16="http://schemas.microsoft.com/office/drawing/2014/main" id="{B16BC335-1235-4A84-A69E-CC9D1DA870DC}"/>
              </a:ext>
            </a:extLst>
          </p:cNvPr>
          <p:cNvSpPr/>
          <p:nvPr/>
        </p:nvSpPr>
        <p:spPr>
          <a:xfrm>
            <a:off x="6397286" y="2569759"/>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angle 135">
            <a:extLst>
              <a:ext uri="{FF2B5EF4-FFF2-40B4-BE49-F238E27FC236}">
                <a16:creationId xmlns:a16="http://schemas.microsoft.com/office/drawing/2014/main" id="{41F4E7E0-68D4-496D-9AC1-49396D88D228}"/>
              </a:ext>
            </a:extLst>
          </p:cNvPr>
          <p:cNvSpPr/>
          <p:nvPr/>
        </p:nvSpPr>
        <p:spPr>
          <a:xfrm>
            <a:off x="7076143" y="2566263"/>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136">
            <a:extLst>
              <a:ext uri="{FF2B5EF4-FFF2-40B4-BE49-F238E27FC236}">
                <a16:creationId xmlns:a16="http://schemas.microsoft.com/office/drawing/2014/main" id="{C2D88A1C-AC58-4143-A283-64D0AA60253B}"/>
              </a:ext>
            </a:extLst>
          </p:cNvPr>
          <p:cNvSpPr/>
          <p:nvPr/>
        </p:nvSpPr>
        <p:spPr>
          <a:xfrm>
            <a:off x="7748938" y="2566484"/>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137">
            <a:extLst>
              <a:ext uri="{FF2B5EF4-FFF2-40B4-BE49-F238E27FC236}">
                <a16:creationId xmlns:a16="http://schemas.microsoft.com/office/drawing/2014/main" id="{16446F15-D6BF-4421-9F4B-56606560321D}"/>
              </a:ext>
            </a:extLst>
          </p:cNvPr>
          <p:cNvSpPr/>
          <p:nvPr/>
        </p:nvSpPr>
        <p:spPr>
          <a:xfrm>
            <a:off x="8424102" y="2568480"/>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144">
            <a:extLst>
              <a:ext uri="{FF2B5EF4-FFF2-40B4-BE49-F238E27FC236}">
                <a16:creationId xmlns:a16="http://schemas.microsoft.com/office/drawing/2014/main" id="{372B78D7-E057-4D49-B1BC-8AEB01E2B63A}"/>
              </a:ext>
            </a:extLst>
          </p:cNvPr>
          <p:cNvSpPr/>
          <p:nvPr/>
        </p:nvSpPr>
        <p:spPr>
          <a:xfrm>
            <a:off x="9096897" y="2568701"/>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145">
            <a:extLst>
              <a:ext uri="{FF2B5EF4-FFF2-40B4-BE49-F238E27FC236}">
                <a16:creationId xmlns:a16="http://schemas.microsoft.com/office/drawing/2014/main" id="{A1406823-7935-46DD-BADB-CCE8077332AD}"/>
              </a:ext>
            </a:extLst>
          </p:cNvPr>
          <p:cNvSpPr/>
          <p:nvPr/>
        </p:nvSpPr>
        <p:spPr>
          <a:xfrm>
            <a:off x="3024945" y="3210579"/>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146">
            <a:extLst>
              <a:ext uri="{FF2B5EF4-FFF2-40B4-BE49-F238E27FC236}">
                <a16:creationId xmlns:a16="http://schemas.microsoft.com/office/drawing/2014/main" id="{B16D4583-1EDA-4984-ABC2-CA4A1B2F84B5}"/>
              </a:ext>
            </a:extLst>
          </p:cNvPr>
          <p:cNvSpPr/>
          <p:nvPr/>
        </p:nvSpPr>
        <p:spPr>
          <a:xfrm>
            <a:off x="3699538" y="3207404"/>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ectangle 151">
            <a:extLst>
              <a:ext uri="{FF2B5EF4-FFF2-40B4-BE49-F238E27FC236}">
                <a16:creationId xmlns:a16="http://schemas.microsoft.com/office/drawing/2014/main" id="{9686B2BD-CD6F-4EA8-9059-7E3DA188F35A}"/>
              </a:ext>
            </a:extLst>
          </p:cNvPr>
          <p:cNvSpPr/>
          <p:nvPr/>
        </p:nvSpPr>
        <p:spPr>
          <a:xfrm>
            <a:off x="4372333" y="3207625"/>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ectangle 152">
            <a:extLst>
              <a:ext uri="{FF2B5EF4-FFF2-40B4-BE49-F238E27FC236}">
                <a16:creationId xmlns:a16="http://schemas.microsoft.com/office/drawing/2014/main" id="{6183535E-C188-4272-AE03-D9287548E36A}"/>
              </a:ext>
            </a:extLst>
          </p:cNvPr>
          <p:cNvSpPr/>
          <p:nvPr/>
        </p:nvSpPr>
        <p:spPr>
          <a:xfrm>
            <a:off x="5051159" y="3211637"/>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ectangle 153">
            <a:extLst>
              <a:ext uri="{FF2B5EF4-FFF2-40B4-BE49-F238E27FC236}">
                <a16:creationId xmlns:a16="http://schemas.microsoft.com/office/drawing/2014/main" id="{4A0D3B18-F7BC-42CB-8FE0-DF5B432DC645}"/>
              </a:ext>
            </a:extLst>
          </p:cNvPr>
          <p:cNvSpPr/>
          <p:nvPr/>
        </p:nvSpPr>
        <p:spPr>
          <a:xfrm>
            <a:off x="5723954" y="3211858"/>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ectangle 154">
            <a:extLst>
              <a:ext uri="{FF2B5EF4-FFF2-40B4-BE49-F238E27FC236}">
                <a16:creationId xmlns:a16="http://schemas.microsoft.com/office/drawing/2014/main" id="{78B0E27A-455D-4F50-BB6D-C5569FF268DE}"/>
              </a:ext>
            </a:extLst>
          </p:cNvPr>
          <p:cNvSpPr/>
          <p:nvPr/>
        </p:nvSpPr>
        <p:spPr>
          <a:xfrm>
            <a:off x="6393186" y="3211437"/>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ectangle 155">
            <a:extLst>
              <a:ext uri="{FF2B5EF4-FFF2-40B4-BE49-F238E27FC236}">
                <a16:creationId xmlns:a16="http://schemas.microsoft.com/office/drawing/2014/main" id="{B5DAB513-4A3E-41CE-AF51-680A1D886C97}"/>
              </a:ext>
            </a:extLst>
          </p:cNvPr>
          <p:cNvSpPr/>
          <p:nvPr/>
        </p:nvSpPr>
        <p:spPr>
          <a:xfrm>
            <a:off x="7065981" y="3211658"/>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ectangle 156">
            <a:extLst>
              <a:ext uri="{FF2B5EF4-FFF2-40B4-BE49-F238E27FC236}">
                <a16:creationId xmlns:a16="http://schemas.microsoft.com/office/drawing/2014/main" id="{75A86549-BE74-445D-B4BA-71AB40F93E3F}"/>
              </a:ext>
            </a:extLst>
          </p:cNvPr>
          <p:cNvSpPr/>
          <p:nvPr/>
        </p:nvSpPr>
        <p:spPr>
          <a:xfrm>
            <a:off x="7741145" y="3220204"/>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Rectangle 157">
            <a:extLst>
              <a:ext uri="{FF2B5EF4-FFF2-40B4-BE49-F238E27FC236}">
                <a16:creationId xmlns:a16="http://schemas.microsoft.com/office/drawing/2014/main" id="{B8B37FF8-19F3-40F8-8018-5FF3EF56FBE1}"/>
              </a:ext>
            </a:extLst>
          </p:cNvPr>
          <p:cNvSpPr/>
          <p:nvPr/>
        </p:nvSpPr>
        <p:spPr>
          <a:xfrm>
            <a:off x="8413940" y="3220425"/>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Rectangle 158">
            <a:extLst>
              <a:ext uri="{FF2B5EF4-FFF2-40B4-BE49-F238E27FC236}">
                <a16:creationId xmlns:a16="http://schemas.microsoft.com/office/drawing/2014/main" id="{1A2C68BB-F89F-4EF7-A964-629ADDEF0A35}"/>
              </a:ext>
            </a:extLst>
          </p:cNvPr>
          <p:cNvSpPr/>
          <p:nvPr/>
        </p:nvSpPr>
        <p:spPr>
          <a:xfrm>
            <a:off x="3024945" y="3868749"/>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Rectangle 159">
            <a:extLst>
              <a:ext uri="{FF2B5EF4-FFF2-40B4-BE49-F238E27FC236}">
                <a16:creationId xmlns:a16="http://schemas.microsoft.com/office/drawing/2014/main" id="{665E658B-43AE-4F49-9302-C0477E9D96DA}"/>
              </a:ext>
            </a:extLst>
          </p:cNvPr>
          <p:cNvSpPr/>
          <p:nvPr/>
        </p:nvSpPr>
        <p:spPr>
          <a:xfrm>
            <a:off x="3684552" y="3868328"/>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Rectangle 160">
            <a:extLst>
              <a:ext uri="{FF2B5EF4-FFF2-40B4-BE49-F238E27FC236}">
                <a16:creationId xmlns:a16="http://schemas.microsoft.com/office/drawing/2014/main" id="{E75E515F-3076-4B4C-B481-A6038B4D97A6}"/>
              </a:ext>
            </a:extLst>
          </p:cNvPr>
          <p:cNvSpPr/>
          <p:nvPr/>
        </p:nvSpPr>
        <p:spPr>
          <a:xfrm>
            <a:off x="4357347" y="3868549"/>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Rectangle 161">
            <a:extLst>
              <a:ext uri="{FF2B5EF4-FFF2-40B4-BE49-F238E27FC236}">
                <a16:creationId xmlns:a16="http://schemas.microsoft.com/office/drawing/2014/main" id="{012281D0-FF91-49D9-8327-8BA70EF1A3EC}"/>
              </a:ext>
            </a:extLst>
          </p:cNvPr>
          <p:cNvSpPr/>
          <p:nvPr/>
        </p:nvSpPr>
        <p:spPr>
          <a:xfrm>
            <a:off x="5032511" y="3877095"/>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Rectangle 162">
            <a:extLst>
              <a:ext uri="{FF2B5EF4-FFF2-40B4-BE49-F238E27FC236}">
                <a16:creationId xmlns:a16="http://schemas.microsoft.com/office/drawing/2014/main" id="{5711DE7C-C7A6-4E4F-A6C8-383E210078F8}"/>
              </a:ext>
            </a:extLst>
          </p:cNvPr>
          <p:cNvSpPr/>
          <p:nvPr/>
        </p:nvSpPr>
        <p:spPr>
          <a:xfrm>
            <a:off x="5705306" y="3877316"/>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Rectangle 163">
            <a:extLst>
              <a:ext uri="{FF2B5EF4-FFF2-40B4-BE49-F238E27FC236}">
                <a16:creationId xmlns:a16="http://schemas.microsoft.com/office/drawing/2014/main" id="{2CE7BEE7-6B4F-4E8F-AD86-209A55D8ADCB}"/>
              </a:ext>
            </a:extLst>
          </p:cNvPr>
          <p:cNvSpPr/>
          <p:nvPr/>
        </p:nvSpPr>
        <p:spPr>
          <a:xfrm>
            <a:off x="4376707" y="4502278"/>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Rectangle 164">
            <a:extLst>
              <a:ext uri="{FF2B5EF4-FFF2-40B4-BE49-F238E27FC236}">
                <a16:creationId xmlns:a16="http://schemas.microsoft.com/office/drawing/2014/main" id="{C257A972-67B9-4484-99B4-8CE4E4C2D6CE}"/>
              </a:ext>
            </a:extLst>
          </p:cNvPr>
          <p:cNvSpPr/>
          <p:nvPr/>
        </p:nvSpPr>
        <p:spPr>
          <a:xfrm>
            <a:off x="5036314" y="4501857"/>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Rectangle 165">
            <a:extLst>
              <a:ext uri="{FF2B5EF4-FFF2-40B4-BE49-F238E27FC236}">
                <a16:creationId xmlns:a16="http://schemas.microsoft.com/office/drawing/2014/main" id="{902DF945-F8E2-4526-BC63-2793143BAE1C}"/>
              </a:ext>
            </a:extLst>
          </p:cNvPr>
          <p:cNvSpPr/>
          <p:nvPr/>
        </p:nvSpPr>
        <p:spPr>
          <a:xfrm>
            <a:off x="5709109" y="4502078"/>
            <a:ext cx="666073" cy="6412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Rectangle 166">
            <a:extLst>
              <a:ext uri="{FF2B5EF4-FFF2-40B4-BE49-F238E27FC236}">
                <a16:creationId xmlns:a16="http://schemas.microsoft.com/office/drawing/2014/main" id="{D3E6F0A3-222C-4402-B825-6128A3F26B2A}"/>
              </a:ext>
            </a:extLst>
          </p:cNvPr>
          <p:cNvSpPr/>
          <p:nvPr/>
        </p:nvSpPr>
        <p:spPr>
          <a:xfrm>
            <a:off x="-25582" y="5392501"/>
            <a:ext cx="12243163" cy="144655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vi-VN" sz="4400" b="1">
                <a:solidFill>
                  <a:srgbClr val="333333"/>
                </a:solidFill>
                <a:latin typeface="verdana" panose="020B0604030504040204" pitchFamily="34" charset="0"/>
              </a:rPr>
              <a:t>2. Một trong hai tên gian phi bị treo trên thập giá cũng </a:t>
            </a:r>
            <a:r>
              <a:rPr lang="vi-VN" sz="4400" b="1">
                <a:solidFill>
                  <a:srgbClr val="FF0000"/>
                </a:solidFill>
                <a:latin typeface="verdana" panose="020B0604030504040204" pitchFamily="34" charset="0"/>
              </a:rPr>
              <a:t>làm gì </a:t>
            </a:r>
            <a:r>
              <a:rPr lang="vi-VN" sz="4400" b="1">
                <a:solidFill>
                  <a:srgbClr val="333333"/>
                </a:solidFill>
                <a:latin typeface="verdana" panose="020B0604030504040204" pitchFamily="34" charset="0"/>
              </a:rPr>
              <a:t>Đức Giêsu?</a:t>
            </a:r>
            <a:endParaRPr lang="en-US" sz="4400" b="1"/>
          </a:p>
        </p:txBody>
      </p:sp>
      <p:sp>
        <p:nvSpPr>
          <p:cNvPr id="8" name="Rectangle 7">
            <a:extLst>
              <a:ext uri="{FF2B5EF4-FFF2-40B4-BE49-F238E27FC236}">
                <a16:creationId xmlns:a16="http://schemas.microsoft.com/office/drawing/2014/main" id="{5201DBE2-F207-49AB-A336-5709799166C5}"/>
              </a:ext>
            </a:extLst>
          </p:cNvPr>
          <p:cNvSpPr/>
          <p:nvPr/>
        </p:nvSpPr>
        <p:spPr>
          <a:xfrm>
            <a:off x="-25581" y="5191257"/>
            <a:ext cx="12217581" cy="16477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vi-VN" sz="4000" b="1">
                <a:solidFill>
                  <a:srgbClr val="333333"/>
                </a:solidFill>
                <a:latin typeface="verdana" panose="020B0604030504040204" pitchFamily="34" charset="0"/>
              </a:rPr>
              <a:t>3. Ngoài dân chúng, các thủ lãnh và tên trộm, </a:t>
            </a:r>
            <a:r>
              <a:rPr lang="vi-VN" sz="4000" b="1">
                <a:solidFill>
                  <a:srgbClr val="FF0000"/>
                </a:solidFill>
                <a:latin typeface="verdana" panose="020B0604030504040204" pitchFamily="34" charset="0"/>
              </a:rPr>
              <a:t>còn nhóm nào </a:t>
            </a:r>
            <a:r>
              <a:rPr lang="vi-VN" sz="4000" b="1">
                <a:solidFill>
                  <a:srgbClr val="333333"/>
                </a:solidFill>
                <a:latin typeface="verdana" panose="020B0604030504040204" pitchFamily="34" charset="0"/>
              </a:rPr>
              <a:t>cũng chế giễu Đức Giêsu?</a:t>
            </a:r>
            <a:endParaRPr lang="en-US" sz="4000" b="1"/>
          </a:p>
        </p:txBody>
      </p:sp>
      <p:sp>
        <p:nvSpPr>
          <p:cNvPr id="169" name="Rectangle 168">
            <a:extLst>
              <a:ext uri="{FF2B5EF4-FFF2-40B4-BE49-F238E27FC236}">
                <a16:creationId xmlns:a16="http://schemas.microsoft.com/office/drawing/2014/main" id="{D0131579-3DC7-4ED2-B46F-E85EA805EBB0}"/>
              </a:ext>
            </a:extLst>
          </p:cNvPr>
          <p:cNvSpPr/>
          <p:nvPr/>
        </p:nvSpPr>
        <p:spPr>
          <a:xfrm>
            <a:off x="0" y="5176708"/>
            <a:ext cx="12217581" cy="16477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vi-VN" sz="4000" b="1">
                <a:solidFill>
                  <a:srgbClr val="333333"/>
                </a:solidFill>
                <a:latin typeface="verdana" panose="020B0604030504040204" pitchFamily="34" charset="0"/>
              </a:rPr>
              <a:t>4. Một trong hai tên gian phi bị treo trên thập giá cũng nhục mạ Người: "Ông không phải là </a:t>
            </a:r>
            <a:r>
              <a:rPr lang="vi-VN" sz="4000" b="1">
                <a:solidFill>
                  <a:srgbClr val="FF0000"/>
                </a:solidFill>
                <a:latin typeface="verdana" panose="020B0604030504040204" pitchFamily="34" charset="0"/>
              </a:rPr>
              <a:t>… … </a:t>
            </a:r>
            <a:r>
              <a:rPr lang="vi-VN" sz="4000" b="1">
                <a:solidFill>
                  <a:srgbClr val="333333"/>
                </a:solidFill>
                <a:latin typeface="verdana" panose="020B0604030504040204" pitchFamily="34" charset="0"/>
              </a:rPr>
              <a:t>sao”?</a:t>
            </a:r>
            <a:endParaRPr lang="en-US" sz="4000" b="1"/>
          </a:p>
        </p:txBody>
      </p:sp>
      <p:sp>
        <p:nvSpPr>
          <p:cNvPr id="170" name="Rectangle 169">
            <a:extLst>
              <a:ext uri="{FF2B5EF4-FFF2-40B4-BE49-F238E27FC236}">
                <a16:creationId xmlns:a16="http://schemas.microsoft.com/office/drawing/2014/main" id="{6A6A89AD-8C23-4881-99F3-DF2702A4A350}"/>
              </a:ext>
            </a:extLst>
          </p:cNvPr>
          <p:cNvSpPr/>
          <p:nvPr/>
        </p:nvSpPr>
        <p:spPr>
          <a:xfrm>
            <a:off x="0" y="5164008"/>
            <a:ext cx="12217581" cy="16477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4000" b="1">
                <a:solidFill>
                  <a:srgbClr val="333333"/>
                </a:solidFill>
                <a:latin typeface="verdana" panose="020B0604030504040204" pitchFamily="34" charset="0"/>
              </a:rPr>
              <a:t>5. </a:t>
            </a:r>
            <a:r>
              <a:rPr lang="vi-VN" sz="4000" b="1">
                <a:solidFill>
                  <a:srgbClr val="333333"/>
                </a:solidFill>
                <a:latin typeface="verdana" panose="020B0604030504040204" pitchFamily="34" charset="0"/>
              </a:rPr>
              <a:t>"Hắn đã cứu người khác, thì cứu lấy mình đi, nếu thật hắn là Đấng Ki-tô của </a:t>
            </a:r>
            <a:r>
              <a:rPr lang="en-US" sz="4000" b="1">
                <a:solidFill>
                  <a:srgbClr val="FF0000"/>
                </a:solidFill>
                <a:latin typeface="verdana" panose="020B0604030504040204" pitchFamily="34" charset="0"/>
              </a:rPr>
              <a:t>… …</a:t>
            </a:r>
            <a:r>
              <a:rPr lang="vi-VN" sz="4000" b="1">
                <a:solidFill>
                  <a:srgbClr val="333333"/>
                </a:solidFill>
                <a:latin typeface="verdana" panose="020B0604030504040204" pitchFamily="34" charset="0"/>
              </a:rPr>
              <a:t>, là người được tuyển chọn!"</a:t>
            </a:r>
            <a:endParaRPr lang="en-US" sz="4000" b="1"/>
          </a:p>
        </p:txBody>
      </p:sp>
      <p:sp>
        <p:nvSpPr>
          <p:cNvPr id="172" name="Rectangle 171">
            <a:extLst>
              <a:ext uri="{FF2B5EF4-FFF2-40B4-BE49-F238E27FC236}">
                <a16:creationId xmlns:a16="http://schemas.microsoft.com/office/drawing/2014/main" id="{13CA86BB-206E-4379-8556-4A318C9217D4}"/>
              </a:ext>
            </a:extLst>
          </p:cNvPr>
          <p:cNvSpPr/>
          <p:nvPr/>
        </p:nvSpPr>
        <p:spPr>
          <a:xfrm>
            <a:off x="0" y="5164008"/>
            <a:ext cx="12217581" cy="16477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4800" b="1">
                <a:solidFill>
                  <a:srgbClr val="333333"/>
                </a:solidFill>
                <a:latin typeface="verdana" panose="020B0604030504040204" pitchFamily="34" charset="0"/>
              </a:rPr>
              <a:t>6. </a:t>
            </a:r>
            <a:r>
              <a:rPr lang="vi-VN" sz="4800" b="1">
                <a:solidFill>
                  <a:schemeClr val="tx1"/>
                </a:solidFill>
                <a:latin typeface="verdana" panose="020B0604030504040204" pitchFamily="34" charset="0"/>
              </a:rPr>
              <a:t>"Tôi bảo thật anh, hôm nay, anh sẽ được ở với tôi trên </a:t>
            </a:r>
            <a:r>
              <a:rPr lang="en-US" sz="4800" b="1">
                <a:solidFill>
                  <a:srgbClr val="FF0000"/>
                </a:solidFill>
                <a:latin typeface="verdana" panose="020B0604030504040204" pitchFamily="34" charset="0"/>
              </a:rPr>
              <a:t>..</a:t>
            </a:r>
            <a:r>
              <a:rPr lang="vi-VN" sz="4800" b="1">
                <a:solidFill>
                  <a:srgbClr val="FF0000"/>
                </a:solidFill>
                <a:latin typeface="verdana" panose="020B0604030504040204" pitchFamily="34" charset="0"/>
              </a:rPr>
              <a:t>.</a:t>
            </a:r>
            <a:r>
              <a:rPr lang="en-US" sz="4800" b="1">
                <a:solidFill>
                  <a:srgbClr val="FF0000"/>
                </a:solidFill>
                <a:latin typeface="verdana" panose="020B0604030504040204" pitchFamily="34" charset="0"/>
              </a:rPr>
              <a:t> …</a:t>
            </a:r>
            <a:r>
              <a:rPr lang="vi-VN" sz="4800" b="1">
                <a:solidFill>
                  <a:schemeClr val="tx1"/>
                </a:solidFill>
                <a:latin typeface="verdana" panose="020B0604030504040204" pitchFamily="34" charset="0"/>
              </a:rPr>
              <a:t>"</a:t>
            </a:r>
            <a:endParaRPr lang="en-US" sz="4800" b="1">
              <a:solidFill>
                <a:schemeClr val="tx1"/>
              </a:solidFill>
            </a:endParaRPr>
          </a:p>
        </p:txBody>
      </p:sp>
      <p:sp>
        <p:nvSpPr>
          <p:cNvPr id="173" name="Rectangle 172">
            <a:extLst>
              <a:ext uri="{FF2B5EF4-FFF2-40B4-BE49-F238E27FC236}">
                <a16:creationId xmlns:a16="http://schemas.microsoft.com/office/drawing/2014/main" id="{652ACD3F-0F1A-42BE-A2D7-540C97794495}"/>
              </a:ext>
            </a:extLst>
          </p:cNvPr>
          <p:cNvSpPr/>
          <p:nvPr/>
        </p:nvSpPr>
        <p:spPr>
          <a:xfrm>
            <a:off x="12790" y="5176708"/>
            <a:ext cx="12217581" cy="16477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4800" b="1">
                <a:solidFill>
                  <a:srgbClr val="333333"/>
                </a:solidFill>
                <a:latin typeface="verdana" panose="020B0604030504040204" pitchFamily="34" charset="0"/>
              </a:rPr>
              <a:t>7. </a:t>
            </a:r>
            <a:r>
              <a:rPr lang="en-US" sz="4800" b="1">
                <a:solidFill>
                  <a:srgbClr val="FF0000"/>
                </a:solidFill>
                <a:latin typeface="verdana" panose="020B0604030504040204" pitchFamily="34" charset="0"/>
              </a:rPr>
              <a:t>Ai</a:t>
            </a:r>
            <a:r>
              <a:rPr lang="en-US" sz="4800" b="1">
                <a:solidFill>
                  <a:schemeClr val="tx1"/>
                </a:solidFill>
                <a:latin typeface="verdana" panose="020B0604030504040204" pitchFamily="34" charset="0"/>
              </a:rPr>
              <a:t> đã hứa cho người chộm lành vào nước Thiên Đàng?</a:t>
            </a:r>
            <a:endParaRPr lang="en-US" sz="4800" b="1">
              <a:solidFill>
                <a:schemeClr val="tx1"/>
              </a:solidFill>
            </a:endParaRPr>
          </a:p>
        </p:txBody>
      </p:sp>
      <p:sp>
        <p:nvSpPr>
          <p:cNvPr id="175" name="Rectangle 174">
            <a:extLst>
              <a:ext uri="{FF2B5EF4-FFF2-40B4-BE49-F238E27FC236}">
                <a16:creationId xmlns:a16="http://schemas.microsoft.com/office/drawing/2014/main" id="{84234DC8-78E2-449B-9F31-B879B3AED55E}"/>
              </a:ext>
            </a:extLst>
          </p:cNvPr>
          <p:cNvSpPr/>
          <p:nvPr/>
        </p:nvSpPr>
        <p:spPr>
          <a:xfrm>
            <a:off x="-25581" y="5188664"/>
            <a:ext cx="12217581" cy="16477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4800" b="1">
                <a:solidFill>
                  <a:srgbClr val="333333"/>
                </a:solidFill>
                <a:latin typeface="verdana" panose="020B0604030504040204" pitchFamily="34" charset="0"/>
              </a:rPr>
              <a:t>8. </a:t>
            </a:r>
            <a:r>
              <a:rPr lang="en-US" sz="4800" b="1">
                <a:solidFill>
                  <a:schemeClr val="tx1"/>
                </a:solidFill>
                <a:latin typeface="verdana" panose="020B0604030504040204" pitchFamily="34" charset="0"/>
              </a:rPr>
              <a:t>"Nếu ông là vua dân Do-thái thì </a:t>
            </a:r>
            <a:r>
              <a:rPr lang="en-US" sz="4800" b="1">
                <a:solidFill>
                  <a:srgbClr val="FF0000"/>
                </a:solidFill>
                <a:latin typeface="verdana" panose="020B0604030504040204" pitchFamily="34" charset="0"/>
              </a:rPr>
              <a:t>…</a:t>
            </a:r>
            <a:r>
              <a:rPr lang="en-US" sz="4800" b="1">
                <a:solidFill>
                  <a:schemeClr val="tx1"/>
                </a:solidFill>
                <a:latin typeface="verdana" panose="020B0604030504040204" pitchFamily="34" charset="0"/>
              </a:rPr>
              <a:t> lấy mình đi!"</a:t>
            </a:r>
            <a:endParaRPr lang="en-US" sz="4800" b="1">
              <a:solidFill>
                <a:schemeClr val="tx1"/>
              </a:solidFill>
            </a:endParaRPr>
          </a:p>
        </p:txBody>
      </p:sp>
    </p:spTree>
    <p:extLst>
      <p:ext uri="{BB962C8B-B14F-4D97-AF65-F5344CB8AC3E}">
        <p14:creationId xmlns:p14="http://schemas.microsoft.com/office/powerpoint/2010/main" val="5395072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par>
                                <p:cTn id="8" presetID="19" presetClass="emph" presetSubtype="0" fill="hold" grpId="0" nodeType="withEffect">
                                  <p:stCondLst>
                                    <p:cond delay="0"/>
                                  </p:stCondLst>
                                  <p:childTnLst>
                                    <p:animClr clrSpc="rgb" dir="cw">
                                      <p:cBhvr override="childStyle">
                                        <p:cTn id="9" dur="500" fill="hold"/>
                                        <p:tgtEl>
                                          <p:spTgt spid="66"/>
                                        </p:tgtEl>
                                        <p:attrNameLst>
                                          <p:attrName>style.color</p:attrName>
                                        </p:attrNameLst>
                                      </p:cBhvr>
                                      <p:to>
                                        <a:schemeClr val="accent2"/>
                                      </p:to>
                                    </p:animClr>
                                    <p:animClr clrSpc="rgb" dir="cw">
                                      <p:cBhvr>
                                        <p:cTn id="10" dur="500" fill="hold"/>
                                        <p:tgtEl>
                                          <p:spTgt spid="66"/>
                                        </p:tgtEl>
                                        <p:attrNameLst>
                                          <p:attrName>fillcolor</p:attrName>
                                        </p:attrNameLst>
                                      </p:cBhvr>
                                      <p:to>
                                        <a:schemeClr val="accent2"/>
                                      </p:to>
                                    </p:animClr>
                                    <p:set>
                                      <p:cBhvr>
                                        <p:cTn id="11" dur="500" fill="hold"/>
                                        <p:tgtEl>
                                          <p:spTgt spid="66"/>
                                        </p:tgtEl>
                                        <p:attrNameLst>
                                          <p:attrName>fill.type</p:attrName>
                                        </p:attrNameLst>
                                      </p:cBhvr>
                                      <p:to>
                                        <p:strVal val="solid"/>
                                      </p:to>
                                    </p:set>
                                    <p:set>
                                      <p:cBhvr>
                                        <p:cTn id="12" dur="500" fill="hold"/>
                                        <p:tgtEl>
                                          <p:spTgt spid="66"/>
                                        </p:tgtEl>
                                        <p:attrNameLst>
                                          <p:attrName>fill.on</p:attrName>
                                        </p:attrNameLst>
                                      </p:cBhvr>
                                      <p:to>
                                        <p:strVal val="true"/>
                                      </p:to>
                                    </p:set>
                                  </p:childTnLst>
                                </p:cTn>
                              </p:par>
                              <p:par>
                                <p:cTn id="13" presetID="19" presetClass="emph" presetSubtype="0" fill="hold" grpId="0" nodeType="withEffect">
                                  <p:stCondLst>
                                    <p:cond delay="0"/>
                                  </p:stCondLst>
                                  <p:childTnLst>
                                    <p:animClr clrSpc="rgb" dir="cw">
                                      <p:cBhvr override="childStyle">
                                        <p:cTn id="14" dur="500" fill="hold"/>
                                        <p:tgtEl>
                                          <p:spTgt spid="67"/>
                                        </p:tgtEl>
                                        <p:attrNameLst>
                                          <p:attrName>style.color</p:attrName>
                                        </p:attrNameLst>
                                      </p:cBhvr>
                                      <p:to>
                                        <a:schemeClr val="accent2"/>
                                      </p:to>
                                    </p:animClr>
                                    <p:animClr clrSpc="rgb" dir="cw">
                                      <p:cBhvr>
                                        <p:cTn id="15" dur="500" fill="hold"/>
                                        <p:tgtEl>
                                          <p:spTgt spid="67"/>
                                        </p:tgtEl>
                                        <p:attrNameLst>
                                          <p:attrName>fillcolor</p:attrName>
                                        </p:attrNameLst>
                                      </p:cBhvr>
                                      <p:to>
                                        <a:schemeClr val="accent2"/>
                                      </p:to>
                                    </p:animClr>
                                    <p:set>
                                      <p:cBhvr>
                                        <p:cTn id="16" dur="500" fill="hold"/>
                                        <p:tgtEl>
                                          <p:spTgt spid="67"/>
                                        </p:tgtEl>
                                        <p:attrNameLst>
                                          <p:attrName>fill.type</p:attrName>
                                        </p:attrNameLst>
                                      </p:cBhvr>
                                      <p:to>
                                        <p:strVal val="solid"/>
                                      </p:to>
                                    </p:set>
                                    <p:set>
                                      <p:cBhvr>
                                        <p:cTn id="17" dur="500" fill="hold"/>
                                        <p:tgtEl>
                                          <p:spTgt spid="67"/>
                                        </p:tgtEl>
                                        <p:attrNameLst>
                                          <p:attrName>fill.on</p:attrName>
                                        </p:attrNameLst>
                                      </p:cBhvr>
                                      <p:to>
                                        <p:strVal val="true"/>
                                      </p:to>
                                    </p:set>
                                  </p:childTnLst>
                                </p:cTn>
                              </p:par>
                              <p:par>
                                <p:cTn id="18" presetID="19" presetClass="emph" presetSubtype="0" fill="hold" grpId="0" nodeType="withEffect">
                                  <p:stCondLst>
                                    <p:cond delay="0"/>
                                  </p:stCondLst>
                                  <p:childTnLst>
                                    <p:animClr clrSpc="rgb" dir="cw">
                                      <p:cBhvr override="childStyle">
                                        <p:cTn id="19" dur="500" fill="hold"/>
                                        <p:tgtEl>
                                          <p:spTgt spid="68"/>
                                        </p:tgtEl>
                                        <p:attrNameLst>
                                          <p:attrName>style.color</p:attrName>
                                        </p:attrNameLst>
                                      </p:cBhvr>
                                      <p:to>
                                        <a:schemeClr val="accent2"/>
                                      </p:to>
                                    </p:animClr>
                                    <p:animClr clrSpc="rgb" dir="cw">
                                      <p:cBhvr>
                                        <p:cTn id="20" dur="500" fill="hold"/>
                                        <p:tgtEl>
                                          <p:spTgt spid="68"/>
                                        </p:tgtEl>
                                        <p:attrNameLst>
                                          <p:attrName>fillcolor</p:attrName>
                                        </p:attrNameLst>
                                      </p:cBhvr>
                                      <p:to>
                                        <a:schemeClr val="accent2"/>
                                      </p:to>
                                    </p:animClr>
                                    <p:set>
                                      <p:cBhvr>
                                        <p:cTn id="21" dur="500" fill="hold"/>
                                        <p:tgtEl>
                                          <p:spTgt spid="68"/>
                                        </p:tgtEl>
                                        <p:attrNameLst>
                                          <p:attrName>fill.type</p:attrName>
                                        </p:attrNameLst>
                                      </p:cBhvr>
                                      <p:to>
                                        <p:strVal val="solid"/>
                                      </p:to>
                                    </p:set>
                                    <p:set>
                                      <p:cBhvr>
                                        <p:cTn id="22" dur="500" fill="hold"/>
                                        <p:tgtEl>
                                          <p:spTgt spid="68"/>
                                        </p:tgtEl>
                                        <p:attrNameLst>
                                          <p:attrName>fill.on</p:attrName>
                                        </p:attrNameLst>
                                      </p:cBhvr>
                                      <p:to>
                                        <p:strVal val="true"/>
                                      </p:to>
                                    </p:set>
                                  </p:childTnLst>
                                </p:cTn>
                              </p:par>
                              <p:par>
                                <p:cTn id="23" presetID="19" presetClass="emph" presetSubtype="0" fill="hold" grpId="0" nodeType="withEffect">
                                  <p:stCondLst>
                                    <p:cond delay="0"/>
                                  </p:stCondLst>
                                  <p:childTnLst>
                                    <p:animClr clrSpc="rgb" dir="cw">
                                      <p:cBhvr override="childStyle">
                                        <p:cTn id="24" dur="500" fill="hold"/>
                                        <p:tgtEl>
                                          <p:spTgt spid="69"/>
                                        </p:tgtEl>
                                        <p:attrNameLst>
                                          <p:attrName>style.color</p:attrName>
                                        </p:attrNameLst>
                                      </p:cBhvr>
                                      <p:to>
                                        <a:schemeClr val="accent2"/>
                                      </p:to>
                                    </p:animClr>
                                    <p:animClr clrSpc="rgb" dir="cw">
                                      <p:cBhvr>
                                        <p:cTn id="25" dur="500" fill="hold"/>
                                        <p:tgtEl>
                                          <p:spTgt spid="69"/>
                                        </p:tgtEl>
                                        <p:attrNameLst>
                                          <p:attrName>fillcolor</p:attrName>
                                        </p:attrNameLst>
                                      </p:cBhvr>
                                      <p:to>
                                        <a:schemeClr val="accent2"/>
                                      </p:to>
                                    </p:animClr>
                                    <p:set>
                                      <p:cBhvr>
                                        <p:cTn id="26" dur="500" fill="hold"/>
                                        <p:tgtEl>
                                          <p:spTgt spid="69"/>
                                        </p:tgtEl>
                                        <p:attrNameLst>
                                          <p:attrName>fill.type</p:attrName>
                                        </p:attrNameLst>
                                      </p:cBhvr>
                                      <p:to>
                                        <p:strVal val="solid"/>
                                      </p:to>
                                    </p:set>
                                    <p:set>
                                      <p:cBhvr>
                                        <p:cTn id="27" dur="500" fill="hold"/>
                                        <p:tgtEl>
                                          <p:spTgt spid="69"/>
                                        </p:tgtEl>
                                        <p:attrNameLst>
                                          <p:attrName>fill.on</p:attrName>
                                        </p:attrNameLst>
                                      </p:cBhvr>
                                      <p:to>
                                        <p:strVal val="true"/>
                                      </p:to>
                                    </p:set>
                                  </p:childTnLst>
                                </p:cTn>
                              </p:par>
                              <p:par>
                                <p:cTn id="28" presetID="19" presetClass="emph" presetSubtype="0" fill="hold" grpId="0" nodeType="withEffect">
                                  <p:stCondLst>
                                    <p:cond delay="0"/>
                                  </p:stCondLst>
                                  <p:childTnLst>
                                    <p:animClr clrSpc="rgb" dir="cw">
                                      <p:cBhvr override="childStyle">
                                        <p:cTn id="29" dur="500" fill="hold"/>
                                        <p:tgtEl>
                                          <p:spTgt spid="70"/>
                                        </p:tgtEl>
                                        <p:attrNameLst>
                                          <p:attrName>style.color</p:attrName>
                                        </p:attrNameLst>
                                      </p:cBhvr>
                                      <p:to>
                                        <a:schemeClr val="accent2"/>
                                      </p:to>
                                    </p:animClr>
                                    <p:animClr clrSpc="rgb" dir="cw">
                                      <p:cBhvr>
                                        <p:cTn id="30" dur="500" fill="hold"/>
                                        <p:tgtEl>
                                          <p:spTgt spid="70"/>
                                        </p:tgtEl>
                                        <p:attrNameLst>
                                          <p:attrName>fillcolor</p:attrName>
                                        </p:attrNameLst>
                                      </p:cBhvr>
                                      <p:to>
                                        <a:schemeClr val="accent2"/>
                                      </p:to>
                                    </p:animClr>
                                    <p:set>
                                      <p:cBhvr>
                                        <p:cTn id="31" dur="500" fill="hold"/>
                                        <p:tgtEl>
                                          <p:spTgt spid="70"/>
                                        </p:tgtEl>
                                        <p:attrNameLst>
                                          <p:attrName>fill.type</p:attrName>
                                        </p:attrNameLst>
                                      </p:cBhvr>
                                      <p:to>
                                        <p:strVal val="solid"/>
                                      </p:to>
                                    </p:set>
                                    <p:set>
                                      <p:cBhvr>
                                        <p:cTn id="32" dur="500" fill="hold"/>
                                        <p:tgtEl>
                                          <p:spTgt spid="70"/>
                                        </p:tgtEl>
                                        <p:attrNameLst>
                                          <p:attrName>fill.on</p:attrName>
                                        </p:attrNameLst>
                                      </p:cBhvr>
                                      <p:to>
                                        <p:strVal val="true"/>
                                      </p:to>
                                    </p:set>
                                  </p:childTnLst>
                                </p:cTn>
                              </p:par>
                              <p:par>
                                <p:cTn id="33" presetID="19" presetClass="emph" presetSubtype="0" fill="hold" grpId="0" nodeType="withEffect">
                                  <p:stCondLst>
                                    <p:cond delay="0"/>
                                  </p:stCondLst>
                                  <p:childTnLst>
                                    <p:animClr clrSpc="rgb" dir="cw">
                                      <p:cBhvr override="childStyle">
                                        <p:cTn id="34" dur="500" fill="hold"/>
                                        <p:tgtEl>
                                          <p:spTgt spid="72"/>
                                        </p:tgtEl>
                                        <p:attrNameLst>
                                          <p:attrName>style.color</p:attrName>
                                        </p:attrNameLst>
                                      </p:cBhvr>
                                      <p:to>
                                        <a:schemeClr val="accent2"/>
                                      </p:to>
                                    </p:animClr>
                                    <p:animClr clrSpc="rgb" dir="cw">
                                      <p:cBhvr>
                                        <p:cTn id="35" dur="500" fill="hold"/>
                                        <p:tgtEl>
                                          <p:spTgt spid="72"/>
                                        </p:tgtEl>
                                        <p:attrNameLst>
                                          <p:attrName>fillcolor</p:attrName>
                                        </p:attrNameLst>
                                      </p:cBhvr>
                                      <p:to>
                                        <a:schemeClr val="accent2"/>
                                      </p:to>
                                    </p:animClr>
                                    <p:set>
                                      <p:cBhvr>
                                        <p:cTn id="36" dur="500" fill="hold"/>
                                        <p:tgtEl>
                                          <p:spTgt spid="72"/>
                                        </p:tgtEl>
                                        <p:attrNameLst>
                                          <p:attrName>fill.type</p:attrName>
                                        </p:attrNameLst>
                                      </p:cBhvr>
                                      <p:to>
                                        <p:strVal val="solid"/>
                                      </p:to>
                                    </p:set>
                                    <p:set>
                                      <p:cBhvr>
                                        <p:cTn id="37" dur="500" fill="hold"/>
                                        <p:tgtEl>
                                          <p:spTgt spid="72"/>
                                        </p:tgtEl>
                                        <p:attrNameLst>
                                          <p:attrName>fill.on</p:attrName>
                                        </p:attrNameLst>
                                      </p:cBhvr>
                                      <p:to>
                                        <p:strVal val="true"/>
                                      </p:to>
                                    </p:set>
                                  </p:childTnLst>
                                </p:cTn>
                              </p:par>
                              <p:par>
                                <p:cTn id="38" presetID="19" presetClass="emph" presetSubtype="0" fill="hold" grpId="0" nodeType="withEffect">
                                  <p:stCondLst>
                                    <p:cond delay="0"/>
                                  </p:stCondLst>
                                  <p:childTnLst>
                                    <p:animClr clrSpc="rgb" dir="cw">
                                      <p:cBhvr override="childStyle">
                                        <p:cTn id="39" dur="500" fill="hold"/>
                                        <p:tgtEl>
                                          <p:spTgt spid="73"/>
                                        </p:tgtEl>
                                        <p:attrNameLst>
                                          <p:attrName>style.color</p:attrName>
                                        </p:attrNameLst>
                                      </p:cBhvr>
                                      <p:to>
                                        <a:schemeClr val="accent2"/>
                                      </p:to>
                                    </p:animClr>
                                    <p:animClr clrSpc="rgb" dir="cw">
                                      <p:cBhvr>
                                        <p:cTn id="40" dur="500" fill="hold"/>
                                        <p:tgtEl>
                                          <p:spTgt spid="73"/>
                                        </p:tgtEl>
                                        <p:attrNameLst>
                                          <p:attrName>fillcolor</p:attrName>
                                        </p:attrNameLst>
                                      </p:cBhvr>
                                      <p:to>
                                        <a:schemeClr val="accent2"/>
                                      </p:to>
                                    </p:animClr>
                                    <p:set>
                                      <p:cBhvr>
                                        <p:cTn id="41" dur="500" fill="hold"/>
                                        <p:tgtEl>
                                          <p:spTgt spid="73"/>
                                        </p:tgtEl>
                                        <p:attrNameLst>
                                          <p:attrName>fill.type</p:attrName>
                                        </p:attrNameLst>
                                      </p:cBhvr>
                                      <p:to>
                                        <p:strVal val="solid"/>
                                      </p:to>
                                    </p:set>
                                    <p:set>
                                      <p:cBhvr>
                                        <p:cTn id="42" dur="500" fill="hold"/>
                                        <p:tgtEl>
                                          <p:spTgt spid="73"/>
                                        </p:tgtEl>
                                        <p:attrNameLst>
                                          <p:attrName>fill.on</p:attrName>
                                        </p:attrNameLst>
                                      </p:cBhvr>
                                      <p:to>
                                        <p:strVal val="true"/>
                                      </p:to>
                                    </p:set>
                                  </p:childTnLst>
                                </p:cTn>
                              </p:par>
                            </p:childTnLst>
                          </p:cTn>
                        </p:par>
                      </p:childTnLst>
                    </p:cTn>
                  </p:par>
                  <p:par>
                    <p:cTn id="43" fill="hold">
                      <p:stCondLst>
                        <p:cond delay="indefinite"/>
                      </p:stCondLst>
                      <p:childTnLst>
                        <p:par>
                          <p:cTn id="44" fill="hold">
                            <p:stCondLst>
                              <p:cond delay="0"/>
                            </p:stCondLst>
                            <p:childTnLst>
                              <p:par>
                                <p:cTn id="45" presetID="6" presetClass="exit" presetSubtype="32" fill="hold" grpId="1" nodeType="clickEffect">
                                  <p:stCondLst>
                                    <p:cond delay="0"/>
                                  </p:stCondLst>
                                  <p:childTnLst>
                                    <p:animEffect transition="out" filter="circle(out)">
                                      <p:cBhvr>
                                        <p:cTn id="46" dur="2000"/>
                                        <p:tgtEl>
                                          <p:spTgt spid="66"/>
                                        </p:tgtEl>
                                      </p:cBhvr>
                                    </p:animEffect>
                                    <p:set>
                                      <p:cBhvr>
                                        <p:cTn id="47" dur="1" fill="hold">
                                          <p:stCondLst>
                                            <p:cond delay="1999"/>
                                          </p:stCondLst>
                                        </p:cTn>
                                        <p:tgtEl>
                                          <p:spTgt spid="66"/>
                                        </p:tgtEl>
                                        <p:attrNameLst>
                                          <p:attrName>style.visibility</p:attrName>
                                        </p:attrNameLst>
                                      </p:cBhvr>
                                      <p:to>
                                        <p:strVal val="hidden"/>
                                      </p:to>
                                    </p:set>
                                  </p:childTnLst>
                                </p:cTn>
                              </p:par>
                              <p:par>
                                <p:cTn id="48" presetID="6" presetClass="exit" presetSubtype="32" fill="hold" grpId="1" nodeType="withEffect">
                                  <p:stCondLst>
                                    <p:cond delay="0"/>
                                  </p:stCondLst>
                                  <p:childTnLst>
                                    <p:animEffect transition="out" filter="circle(out)">
                                      <p:cBhvr>
                                        <p:cTn id="49" dur="2000"/>
                                        <p:tgtEl>
                                          <p:spTgt spid="67"/>
                                        </p:tgtEl>
                                      </p:cBhvr>
                                    </p:animEffect>
                                    <p:set>
                                      <p:cBhvr>
                                        <p:cTn id="50" dur="1" fill="hold">
                                          <p:stCondLst>
                                            <p:cond delay="1999"/>
                                          </p:stCondLst>
                                        </p:cTn>
                                        <p:tgtEl>
                                          <p:spTgt spid="67"/>
                                        </p:tgtEl>
                                        <p:attrNameLst>
                                          <p:attrName>style.visibility</p:attrName>
                                        </p:attrNameLst>
                                      </p:cBhvr>
                                      <p:to>
                                        <p:strVal val="hidden"/>
                                      </p:to>
                                    </p:set>
                                  </p:childTnLst>
                                </p:cTn>
                              </p:par>
                              <p:par>
                                <p:cTn id="51" presetID="6" presetClass="exit" presetSubtype="32" fill="hold" grpId="1" nodeType="withEffect">
                                  <p:stCondLst>
                                    <p:cond delay="0"/>
                                  </p:stCondLst>
                                  <p:childTnLst>
                                    <p:animEffect transition="out" filter="circle(out)">
                                      <p:cBhvr>
                                        <p:cTn id="52" dur="2000"/>
                                        <p:tgtEl>
                                          <p:spTgt spid="68"/>
                                        </p:tgtEl>
                                      </p:cBhvr>
                                    </p:animEffect>
                                    <p:set>
                                      <p:cBhvr>
                                        <p:cTn id="53" dur="1" fill="hold">
                                          <p:stCondLst>
                                            <p:cond delay="1999"/>
                                          </p:stCondLst>
                                        </p:cTn>
                                        <p:tgtEl>
                                          <p:spTgt spid="68"/>
                                        </p:tgtEl>
                                        <p:attrNameLst>
                                          <p:attrName>style.visibility</p:attrName>
                                        </p:attrNameLst>
                                      </p:cBhvr>
                                      <p:to>
                                        <p:strVal val="hidden"/>
                                      </p:to>
                                    </p:set>
                                  </p:childTnLst>
                                </p:cTn>
                              </p:par>
                              <p:par>
                                <p:cTn id="54" presetID="6" presetClass="exit" presetSubtype="32" fill="hold" grpId="1" nodeType="withEffect">
                                  <p:stCondLst>
                                    <p:cond delay="0"/>
                                  </p:stCondLst>
                                  <p:childTnLst>
                                    <p:animEffect transition="out" filter="circle(out)">
                                      <p:cBhvr>
                                        <p:cTn id="55" dur="2000"/>
                                        <p:tgtEl>
                                          <p:spTgt spid="69"/>
                                        </p:tgtEl>
                                      </p:cBhvr>
                                    </p:animEffect>
                                    <p:set>
                                      <p:cBhvr>
                                        <p:cTn id="56" dur="1" fill="hold">
                                          <p:stCondLst>
                                            <p:cond delay="1999"/>
                                          </p:stCondLst>
                                        </p:cTn>
                                        <p:tgtEl>
                                          <p:spTgt spid="69"/>
                                        </p:tgtEl>
                                        <p:attrNameLst>
                                          <p:attrName>style.visibility</p:attrName>
                                        </p:attrNameLst>
                                      </p:cBhvr>
                                      <p:to>
                                        <p:strVal val="hidden"/>
                                      </p:to>
                                    </p:set>
                                  </p:childTnLst>
                                </p:cTn>
                              </p:par>
                              <p:par>
                                <p:cTn id="57" presetID="6" presetClass="exit" presetSubtype="32" fill="hold" grpId="1" nodeType="withEffect">
                                  <p:stCondLst>
                                    <p:cond delay="0"/>
                                  </p:stCondLst>
                                  <p:childTnLst>
                                    <p:animEffect transition="out" filter="circle(out)">
                                      <p:cBhvr>
                                        <p:cTn id="58" dur="2000"/>
                                        <p:tgtEl>
                                          <p:spTgt spid="70"/>
                                        </p:tgtEl>
                                      </p:cBhvr>
                                    </p:animEffect>
                                    <p:set>
                                      <p:cBhvr>
                                        <p:cTn id="59" dur="1" fill="hold">
                                          <p:stCondLst>
                                            <p:cond delay="1999"/>
                                          </p:stCondLst>
                                        </p:cTn>
                                        <p:tgtEl>
                                          <p:spTgt spid="70"/>
                                        </p:tgtEl>
                                        <p:attrNameLst>
                                          <p:attrName>style.visibility</p:attrName>
                                        </p:attrNameLst>
                                      </p:cBhvr>
                                      <p:to>
                                        <p:strVal val="hidden"/>
                                      </p:to>
                                    </p:set>
                                  </p:childTnLst>
                                </p:cTn>
                              </p:par>
                              <p:par>
                                <p:cTn id="60" presetID="6" presetClass="exit" presetSubtype="32" fill="hold" grpId="1" nodeType="withEffect">
                                  <p:stCondLst>
                                    <p:cond delay="0"/>
                                  </p:stCondLst>
                                  <p:childTnLst>
                                    <p:animEffect transition="out" filter="circle(out)">
                                      <p:cBhvr>
                                        <p:cTn id="61" dur="2000"/>
                                        <p:tgtEl>
                                          <p:spTgt spid="72"/>
                                        </p:tgtEl>
                                      </p:cBhvr>
                                    </p:animEffect>
                                    <p:set>
                                      <p:cBhvr>
                                        <p:cTn id="62" dur="1" fill="hold">
                                          <p:stCondLst>
                                            <p:cond delay="1999"/>
                                          </p:stCondLst>
                                        </p:cTn>
                                        <p:tgtEl>
                                          <p:spTgt spid="72"/>
                                        </p:tgtEl>
                                        <p:attrNameLst>
                                          <p:attrName>style.visibility</p:attrName>
                                        </p:attrNameLst>
                                      </p:cBhvr>
                                      <p:to>
                                        <p:strVal val="hidden"/>
                                      </p:to>
                                    </p:set>
                                  </p:childTnLst>
                                </p:cTn>
                              </p:par>
                              <p:par>
                                <p:cTn id="63" presetID="6" presetClass="exit" presetSubtype="32" fill="hold" grpId="1" nodeType="withEffect">
                                  <p:stCondLst>
                                    <p:cond delay="0"/>
                                  </p:stCondLst>
                                  <p:childTnLst>
                                    <p:animEffect transition="out" filter="circle(out)">
                                      <p:cBhvr>
                                        <p:cTn id="64" dur="2000"/>
                                        <p:tgtEl>
                                          <p:spTgt spid="73"/>
                                        </p:tgtEl>
                                      </p:cBhvr>
                                    </p:animEffect>
                                    <p:set>
                                      <p:cBhvr>
                                        <p:cTn id="65" dur="1" fill="hold">
                                          <p:stCondLst>
                                            <p:cond delay="1999"/>
                                          </p:stCondLst>
                                        </p:cTn>
                                        <p:tgtEl>
                                          <p:spTgt spid="73"/>
                                        </p:tgtEl>
                                        <p:attrNameLst>
                                          <p:attrName>style.visibility</p:attrName>
                                        </p:attrNameLst>
                                      </p:cBhvr>
                                      <p:to>
                                        <p:strVal val="hidden"/>
                                      </p:to>
                                    </p:set>
                                  </p:childTnLst>
                                </p:cTn>
                              </p:par>
                              <p:par>
                                <p:cTn id="66" presetID="6" presetClass="exit" presetSubtype="32" fill="hold" grpId="1" nodeType="withEffect">
                                  <p:stCondLst>
                                    <p:cond delay="0"/>
                                  </p:stCondLst>
                                  <p:childTnLst>
                                    <p:animEffect transition="out" filter="circle(out)">
                                      <p:cBhvr>
                                        <p:cTn id="67" dur="2000"/>
                                        <p:tgtEl>
                                          <p:spTgt spid="6"/>
                                        </p:tgtEl>
                                      </p:cBhvr>
                                    </p:animEffect>
                                    <p:set>
                                      <p:cBhvr>
                                        <p:cTn id="68" dur="1" fill="hold">
                                          <p:stCondLst>
                                            <p:cond delay="1999"/>
                                          </p:stCondLst>
                                        </p:cTn>
                                        <p:tgtEl>
                                          <p:spTgt spid="6"/>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69" restart="whenNotActive" fill="hold" evtFilter="cancelBubble" nodeType="interactiveSeq">
                <p:stCondLst>
                  <p:cond evt="onClick" delay="0">
                    <p:tgtEl>
                      <p:spTgt spid="148"/>
                    </p:tgtEl>
                  </p:cond>
                </p:stCondLst>
                <p:endSync evt="end" delay="0">
                  <p:rtn val="all"/>
                </p:endSync>
                <p:childTnLst>
                  <p:par>
                    <p:cTn id="70" fill="hold">
                      <p:stCondLst>
                        <p:cond delay="0"/>
                      </p:stCondLst>
                      <p:childTnLst>
                        <p:par>
                          <p:cTn id="71" fill="hold">
                            <p:stCondLst>
                              <p:cond delay="0"/>
                            </p:stCondLst>
                            <p:childTnLst>
                              <p:par>
                                <p:cTn id="72" presetID="6" presetClass="entr" presetSubtype="16" fill="hold" grpId="0" nodeType="clickEffect">
                                  <p:stCondLst>
                                    <p:cond delay="0"/>
                                  </p:stCondLst>
                                  <p:childTnLst>
                                    <p:set>
                                      <p:cBhvr>
                                        <p:cTn id="73" dur="1" fill="hold">
                                          <p:stCondLst>
                                            <p:cond delay="0"/>
                                          </p:stCondLst>
                                        </p:cTn>
                                        <p:tgtEl>
                                          <p:spTgt spid="167"/>
                                        </p:tgtEl>
                                        <p:attrNameLst>
                                          <p:attrName>style.visibility</p:attrName>
                                        </p:attrNameLst>
                                      </p:cBhvr>
                                      <p:to>
                                        <p:strVal val="visible"/>
                                      </p:to>
                                    </p:set>
                                    <p:animEffect transition="in" filter="circle(in)">
                                      <p:cBhvr>
                                        <p:cTn id="74" dur="2000"/>
                                        <p:tgtEl>
                                          <p:spTgt spid="167"/>
                                        </p:tgtEl>
                                      </p:cBhvr>
                                    </p:animEffect>
                                  </p:childTnLst>
                                </p:cTn>
                              </p:par>
                              <p:par>
                                <p:cTn id="75" presetID="19" presetClass="emph" presetSubtype="0" fill="hold" grpId="0" nodeType="withEffect">
                                  <p:stCondLst>
                                    <p:cond delay="0"/>
                                  </p:stCondLst>
                                  <p:childTnLst>
                                    <p:animClr clrSpc="rgb" dir="cw">
                                      <p:cBhvr override="childStyle">
                                        <p:cTn id="76" dur="500" fill="hold"/>
                                        <p:tgtEl>
                                          <p:spTgt spid="75"/>
                                        </p:tgtEl>
                                        <p:attrNameLst>
                                          <p:attrName>style.color</p:attrName>
                                        </p:attrNameLst>
                                      </p:cBhvr>
                                      <p:to>
                                        <a:schemeClr val="accent2"/>
                                      </p:to>
                                    </p:animClr>
                                    <p:animClr clrSpc="rgb" dir="cw">
                                      <p:cBhvr>
                                        <p:cTn id="77" dur="500" fill="hold"/>
                                        <p:tgtEl>
                                          <p:spTgt spid="75"/>
                                        </p:tgtEl>
                                        <p:attrNameLst>
                                          <p:attrName>fillcolor</p:attrName>
                                        </p:attrNameLst>
                                      </p:cBhvr>
                                      <p:to>
                                        <a:schemeClr val="accent2"/>
                                      </p:to>
                                    </p:animClr>
                                    <p:set>
                                      <p:cBhvr>
                                        <p:cTn id="78" dur="500" fill="hold"/>
                                        <p:tgtEl>
                                          <p:spTgt spid="75"/>
                                        </p:tgtEl>
                                        <p:attrNameLst>
                                          <p:attrName>fill.type</p:attrName>
                                        </p:attrNameLst>
                                      </p:cBhvr>
                                      <p:to>
                                        <p:strVal val="solid"/>
                                      </p:to>
                                    </p:set>
                                    <p:set>
                                      <p:cBhvr>
                                        <p:cTn id="79" dur="500" fill="hold"/>
                                        <p:tgtEl>
                                          <p:spTgt spid="75"/>
                                        </p:tgtEl>
                                        <p:attrNameLst>
                                          <p:attrName>fill.on</p:attrName>
                                        </p:attrNameLst>
                                      </p:cBhvr>
                                      <p:to>
                                        <p:strVal val="true"/>
                                      </p:to>
                                    </p:set>
                                  </p:childTnLst>
                                </p:cTn>
                              </p:par>
                              <p:par>
                                <p:cTn id="80" presetID="19" presetClass="emph" presetSubtype="0" fill="hold" grpId="0" nodeType="withEffect">
                                  <p:stCondLst>
                                    <p:cond delay="0"/>
                                  </p:stCondLst>
                                  <p:childTnLst>
                                    <p:animClr clrSpc="rgb" dir="cw">
                                      <p:cBhvr override="childStyle">
                                        <p:cTn id="81" dur="500" fill="hold"/>
                                        <p:tgtEl>
                                          <p:spTgt spid="76"/>
                                        </p:tgtEl>
                                        <p:attrNameLst>
                                          <p:attrName>style.color</p:attrName>
                                        </p:attrNameLst>
                                      </p:cBhvr>
                                      <p:to>
                                        <a:schemeClr val="accent2"/>
                                      </p:to>
                                    </p:animClr>
                                    <p:animClr clrSpc="rgb" dir="cw">
                                      <p:cBhvr>
                                        <p:cTn id="82" dur="500" fill="hold"/>
                                        <p:tgtEl>
                                          <p:spTgt spid="76"/>
                                        </p:tgtEl>
                                        <p:attrNameLst>
                                          <p:attrName>fillcolor</p:attrName>
                                        </p:attrNameLst>
                                      </p:cBhvr>
                                      <p:to>
                                        <a:schemeClr val="accent2"/>
                                      </p:to>
                                    </p:animClr>
                                    <p:set>
                                      <p:cBhvr>
                                        <p:cTn id="83" dur="500" fill="hold"/>
                                        <p:tgtEl>
                                          <p:spTgt spid="76"/>
                                        </p:tgtEl>
                                        <p:attrNameLst>
                                          <p:attrName>fill.type</p:attrName>
                                        </p:attrNameLst>
                                      </p:cBhvr>
                                      <p:to>
                                        <p:strVal val="solid"/>
                                      </p:to>
                                    </p:set>
                                    <p:set>
                                      <p:cBhvr>
                                        <p:cTn id="84" dur="500" fill="hold"/>
                                        <p:tgtEl>
                                          <p:spTgt spid="76"/>
                                        </p:tgtEl>
                                        <p:attrNameLst>
                                          <p:attrName>fill.on</p:attrName>
                                        </p:attrNameLst>
                                      </p:cBhvr>
                                      <p:to>
                                        <p:strVal val="true"/>
                                      </p:to>
                                    </p:set>
                                  </p:childTnLst>
                                </p:cTn>
                              </p:par>
                              <p:par>
                                <p:cTn id="85" presetID="19" presetClass="emph" presetSubtype="0" fill="hold" grpId="0" nodeType="withEffect">
                                  <p:stCondLst>
                                    <p:cond delay="0"/>
                                  </p:stCondLst>
                                  <p:childTnLst>
                                    <p:animClr clrSpc="rgb" dir="cw">
                                      <p:cBhvr override="childStyle">
                                        <p:cTn id="86" dur="500" fill="hold"/>
                                        <p:tgtEl>
                                          <p:spTgt spid="77"/>
                                        </p:tgtEl>
                                        <p:attrNameLst>
                                          <p:attrName>style.color</p:attrName>
                                        </p:attrNameLst>
                                      </p:cBhvr>
                                      <p:to>
                                        <a:schemeClr val="accent2"/>
                                      </p:to>
                                    </p:animClr>
                                    <p:animClr clrSpc="rgb" dir="cw">
                                      <p:cBhvr>
                                        <p:cTn id="87" dur="500" fill="hold"/>
                                        <p:tgtEl>
                                          <p:spTgt spid="77"/>
                                        </p:tgtEl>
                                        <p:attrNameLst>
                                          <p:attrName>fillcolor</p:attrName>
                                        </p:attrNameLst>
                                      </p:cBhvr>
                                      <p:to>
                                        <a:schemeClr val="accent2"/>
                                      </p:to>
                                    </p:animClr>
                                    <p:set>
                                      <p:cBhvr>
                                        <p:cTn id="88" dur="500" fill="hold"/>
                                        <p:tgtEl>
                                          <p:spTgt spid="77"/>
                                        </p:tgtEl>
                                        <p:attrNameLst>
                                          <p:attrName>fill.type</p:attrName>
                                        </p:attrNameLst>
                                      </p:cBhvr>
                                      <p:to>
                                        <p:strVal val="solid"/>
                                      </p:to>
                                    </p:set>
                                    <p:set>
                                      <p:cBhvr>
                                        <p:cTn id="89" dur="500" fill="hold"/>
                                        <p:tgtEl>
                                          <p:spTgt spid="77"/>
                                        </p:tgtEl>
                                        <p:attrNameLst>
                                          <p:attrName>fill.on</p:attrName>
                                        </p:attrNameLst>
                                      </p:cBhvr>
                                      <p:to>
                                        <p:strVal val="true"/>
                                      </p:to>
                                    </p:set>
                                  </p:childTnLst>
                                </p:cTn>
                              </p:par>
                              <p:par>
                                <p:cTn id="90" presetID="19" presetClass="emph" presetSubtype="0" fill="hold" grpId="0" nodeType="withEffect">
                                  <p:stCondLst>
                                    <p:cond delay="0"/>
                                  </p:stCondLst>
                                  <p:childTnLst>
                                    <p:animClr clrSpc="rgb" dir="cw">
                                      <p:cBhvr override="childStyle">
                                        <p:cTn id="91" dur="500" fill="hold"/>
                                        <p:tgtEl>
                                          <p:spTgt spid="93"/>
                                        </p:tgtEl>
                                        <p:attrNameLst>
                                          <p:attrName>style.color</p:attrName>
                                        </p:attrNameLst>
                                      </p:cBhvr>
                                      <p:to>
                                        <a:schemeClr val="accent2"/>
                                      </p:to>
                                    </p:animClr>
                                    <p:animClr clrSpc="rgb" dir="cw">
                                      <p:cBhvr>
                                        <p:cTn id="92" dur="500" fill="hold"/>
                                        <p:tgtEl>
                                          <p:spTgt spid="93"/>
                                        </p:tgtEl>
                                        <p:attrNameLst>
                                          <p:attrName>fillcolor</p:attrName>
                                        </p:attrNameLst>
                                      </p:cBhvr>
                                      <p:to>
                                        <a:schemeClr val="accent2"/>
                                      </p:to>
                                    </p:animClr>
                                    <p:set>
                                      <p:cBhvr>
                                        <p:cTn id="93" dur="500" fill="hold"/>
                                        <p:tgtEl>
                                          <p:spTgt spid="93"/>
                                        </p:tgtEl>
                                        <p:attrNameLst>
                                          <p:attrName>fill.type</p:attrName>
                                        </p:attrNameLst>
                                      </p:cBhvr>
                                      <p:to>
                                        <p:strVal val="solid"/>
                                      </p:to>
                                    </p:set>
                                    <p:set>
                                      <p:cBhvr>
                                        <p:cTn id="94" dur="500" fill="hold"/>
                                        <p:tgtEl>
                                          <p:spTgt spid="93"/>
                                        </p:tgtEl>
                                        <p:attrNameLst>
                                          <p:attrName>fill.on</p:attrName>
                                        </p:attrNameLst>
                                      </p:cBhvr>
                                      <p:to>
                                        <p:strVal val="true"/>
                                      </p:to>
                                    </p:set>
                                  </p:childTnLst>
                                </p:cTn>
                              </p:par>
                              <p:par>
                                <p:cTn id="95" presetID="19" presetClass="emph" presetSubtype="0" fill="hold" grpId="0" nodeType="withEffect">
                                  <p:stCondLst>
                                    <p:cond delay="0"/>
                                  </p:stCondLst>
                                  <p:childTnLst>
                                    <p:animClr clrSpc="rgb" dir="cw">
                                      <p:cBhvr override="childStyle">
                                        <p:cTn id="96" dur="500" fill="hold"/>
                                        <p:tgtEl>
                                          <p:spTgt spid="94"/>
                                        </p:tgtEl>
                                        <p:attrNameLst>
                                          <p:attrName>style.color</p:attrName>
                                        </p:attrNameLst>
                                      </p:cBhvr>
                                      <p:to>
                                        <a:schemeClr val="accent2"/>
                                      </p:to>
                                    </p:animClr>
                                    <p:animClr clrSpc="rgb" dir="cw">
                                      <p:cBhvr>
                                        <p:cTn id="97" dur="500" fill="hold"/>
                                        <p:tgtEl>
                                          <p:spTgt spid="94"/>
                                        </p:tgtEl>
                                        <p:attrNameLst>
                                          <p:attrName>fillcolor</p:attrName>
                                        </p:attrNameLst>
                                      </p:cBhvr>
                                      <p:to>
                                        <a:schemeClr val="accent2"/>
                                      </p:to>
                                    </p:animClr>
                                    <p:set>
                                      <p:cBhvr>
                                        <p:cTn id="98" dur="500" fill="hold"/>
                                        <p:tgtEl>
                                          <p:spTgt spid="94"/>
                                        </p:tgtEl>
                                        <p:attrNameLst>
                                          <p:attrName>fill.type</p:attrName>
                                        </p:attrNameLst>
                                      </p:cBhvr>
                                      <p:to>
                                        <p:strVal val="solid"/>
                                      </p:to>
                                    </p:set>
                                    <p:set>
                                      <p:cBhvr>
                                        <p:cTn id="99" dur="500" fill="hold"/>
                                        <p:tgtEl>
                                          <p:spTgt spid="94"/>
                                        </p:tgtEl>
                                        <p:attrNameLst>
                                          <p:attrName>fill.on</p:attrName>
                                        </p:attrNameLst>
                                      </p:cBhvr>
                                      <p:to>
                                        <p:strVal val="true"/>
                                      </p:to>
                                    </p:set>
                                  </p:childTnLst>
                                </p:cTn>
                              </p:par>
                              <p:par>
                                <p:cTn id="100" presetID="19" presetClass="emph" presetSubtype="0" fill="hold" grpId="0" nodeType="withEffect">
                                  <p:stCondLst>
                                    <p:cond delay="0"/>
                                  </p:stCondLst>
                                  <p:childTnLst>
                                    <p:animClr clrSpc="rgb" dir="cw">
                                      <p:cBhvr override="childStyle">
                                        <p:cTn id="101" dur="500" fill="hold"/>
                                        <p:tgtEl>
                                          <p:spTgt spid="112"/>
                                        </p:tgtEl>
                                        <p:attrNameLst>
                                          <p:attrName>style.color</p:attrName>
                                        </p:attrNameLst>
                                      </p:cBhvr>
                                      <p:to>
                                        <a:schemeClr val="accent2"/>
                                      </p:to>
                                    </p:animClr>
                                    <p:animClr clrSpc="rgb" dir="cw">
                                      <p:cBhvr>
                                        <p:cTn id="102" dur="500" fill="hold"/>
                                        <p:tgtEl>
                                          <p:spTgt spid="112"/>
                                        </p:tgtEl>
                                        <p:attrNameLst>
                                          <p:attrName>fillcolor</p:attrName>
                                        </p:attrNameLst>
                                      </p:cBhvr>
                                      <p:to>
                                        <a:schemeClr val="accent2"/>
                                      </p:to>
                                    </p:animClr>
                                    <p:set>
                                      <p:cBhvr>
                                        <p:cTn id="103" dur="500" fill="hold"/>
                                        <p:tgtEl>
                                          <p:spTgt spid="112"/>
                                        </p:tgtEl>
                                        <p:attrNameLst>
                                          <p:attrName>fill.type</p:attrName>
                                        </p:attrNameLst>
                                      </p:cBhvr>
                                      <p:to>
                                        <p:strVal val="solid"/>
                                      </p:to>
                                    </p:set>
                                    <p:set>
                                      <p:cBhvr>
                                        <p:cTn id="104" dur="500" fill="hold"/>
                                        <p:tgtEl>
                                          <p:spTgt spid="112"/>
                                        </p:tgtEl>
                                        <p:attrNameLst>
                                          <p:attrName>fill.on</p:attrName>
                                        </p:attrNameLst>
                                      </p:cBhvr>
                                      <p:to>
                                        <p:strVal val="true"/>
                                      </p:to>
                                    </p:set>
                                  </p:childTnLst>
                                </p:cTn>
                              </p:par>
                            </p:childTnLst>
                          </p:cTn>
                        </p:par>
                      </p:childTnLst>
                    </p:cTn>
                  </p:par>
                  <p:par>
                    <p:cTn id="105" fill="hold">
                      <p:stCondLst>
                        <p:cond delay="indefinite"/>
                      </p:stCondLst>
                      <p:childTnLst>
                        <p:par>
                          <p:cTn id="106" fill="hold">
                            <p:stCondLst>
                              <p:cond delay="0"/>
                            </p:stCondLst>
                            <p:childTnLst>
                              <p:par>
                                <p:cTn id="107" presetID="6" presetClass="exit" presetSubtype="32" fill="hold" grpId="1" nodeType="clickEffect">
                                  <p:stCondLst>
                                    <p:cond delay="0"/>
                                  </p:stCondLst>
                                  <p:childTnLst>
                                    <p:animEffect transition="out" filter="circle(out)">
                                      <p:cBhvr>
                                        <p:cTn id="108" dur="2000"/>
                                        <p:tgtEl>
                                          <p:spTgt spid="75"/>
                                        </p:tgtEl>
                                      </p:cBhvr>
                                    </p:animEffect>
                                    <p:set>
                                      <p:cBhvr>
                                        <p:cTn id="109" dur="1" fill="hold">
                                          <p:stCondLst>
                                            <p:cond delay="1999"/>
                                          </p:stCondLst>
                                        </p:cTn>
                                        <p:tgtEl>
                                          <p:spTgt spid="75"/>
                                        </p:tgtEl>
                                        <p:attrNameLst>
                                          <p:attrName>style.visibility</p:attrName>
                                        </p:attrNameLst>
                                      </p:cBhvr>
                                      <p:to>
                                        <p:strVal val="hidden"/>
                                      </p:to>
                                    </p:set>
                                  </p:childTnLst>
                                </p:cTn>
                              </p:par>
                              <p:par>
                                <p:cTn id="110" presetID="6" presetClass="exit" presetSubtype="32" fill="hold" grpId="1" nodeType="withEffect">
                                  <p:stCondLst>
                                    <p:cond delay="0"/>
                                  </p:stCondLst>
                                  <p:childTnLst>
                                    <p:animEffect transition="out" filter="circle(out)">
                                      <p:cBhvr>
                                        <p:cTn id="111" dur="2000"/>
                                        <p:tgtEl>
                                          <p:spTgt spid="76"/>
                                        </p:tgtEl>
                                      </p:cBhvr>
                                    </p:animEffect>
                                    <p:set>
                                      <p:cBhvr>
                                        <p:cTn id="112" dur="1" fill="hold">
                                          <p:stCondLst>
                                            <p:cond delay="1999"/>
                                          </p:stCondLst>
                                        </p:cTn>
                                        <p:tgtEl>
                                          <p:spTgt spid="76"/>
                                        </p:tgtEl>
                                        <p:attrNameLst>
                                          <p:attrName>style.visibility</p:attrName>
                                        </p:attrNameLst>
                                      </p:cBhvr>
                                      <p:to>
                                        <p:strVal val="hidden"/>
                                      </p:to>
                                    </p:set>
                                  </p:childTnLst>
                                </p:cTn>
                              </p:par>
                              <p:par>
                                <p:cTn id="113" presetID="6" presetClass="exit" presetSubtype="32" fill="hold" grpId="1" nodeType="withEffect">
                                  <p:stCondLst>
                                    <p:cond delay="0"/>
                                  </p:stCondLst>
                                  <p:childTnLst>
                                    <p:animEffect transition="out" filter="circle(out)">
                                      <p:cBhvr>
                                        <p:cTn id="114" dur="2000"/>
                                        <p:tgtEl>
                                          <p:spTgt spid="77"/>
                                        </p:tgtEl>
                                      </p:cBhvr>
                                    </p:animEffect>
                                    <p:set>
                                      <p:cBhvr>
                                        <p:cTn id="115" dur="1" fill="hold">
                                          <p:stCondLst>
                                            <p:cond delay="1999"/>
                                          </p:stCondLst>
                                        </p:cTn>
                                        <p:tgtEl>
                                          <p:spTgt spid="77"/>
                                        </p:tgtEl>
                                        <p:attrNameLst>
                                          <p:attrName>style.visibility</p:attrName>
                                        </p:attrNameLst>
                                      </p:cBhvr>
                                      <p:to>
                                        <p:strVal val="hidden"/>
                                      </p:to>
                                    </p:set>
                                  </p:childTnLst>
                                </p:cTn>
                              </p:par>
                              <p:par>
                                <p:cTn id="116" presetID="6" presetClass="exit" presetSubtype="32" fill="hold" grpId="1" nodeType="withEffect">
                                  <p:stCondLst>
                                    <p:cond delay="0"/>
                                  </p:stCondLst>
                                  <p:childTnLst>
                                    <p:animEffect transition="out" filter="circle(out)">
                                      <p:cBhvr>
                                        <p:cTn id="117" dur="2000"/>
                                        <p:tgtEl>
                                          <p:spTgt spid="93"/>
                                        </p:tgtEl>
                                      </p:cBhvr>
                                    </p:animEffect>
                                    <p:set>
                                      <p:cBhvr>
                                        <p:cTn id="118" dur="1" fill="hold">
                                          <p:stCondLst>
                                            <p:cond delay="1999"/>
                                          </p:stCondLst>
                                        </p:cTn>
                                        <p:tgtEl>
                                          <p:spTgt spid="93"/>
                                        </p:tgtEl>
                                        <p:attrNameLst>
                                          <p:attrName>style.visibility</p:attrName>
                                        </p:attrNameLst>
                                      </p:cBhvr>
                                      <p:to>
                                        <p:strVal val="hidden"/>
                                      </p:to>
                                    </p:set>
                                  </p:childTnLst>
                                </p:cTn>
                              </p:par>
                              <p:par>
                                <p:cTn id="119" presetID="6" presetClass="exit" presetSubtype="32" fill="hold" grpId="1" nodeType="withEffect">
                                  <p:stCondLst>
                                    <p:cond delay="0"/>
                                  </p:stCondLst>
                                  <p:childTnLst>
                                    <p:animEffect transition="out" filter="circle(out)">
                                      <p:cBhvr>
                                        <p:cTn id="120" dur="2000"/>
                                        <p:tgtEl>
                                          <p:spTgt spid="94"/>
                                        </p:tgtEl>
                                      </p:cBhvr>
                                    </p:animEffect>
                                    <p:set>
                                      <p:cBhvr>
                                        <p:cTn id="121" dur="1" fill="hold">
                                          <p:stCondLst>
                                            <p:cond delay="1999"/>
                                          </p:stCondLst>
                                        </p:cTn>
                                        <p:tgtEl>
                                          <p:spTgt spid="94"/>
                                        </p:tgtEl>
                                        <p:attrNameLst>
                                          <p:attrName>style.visibility</p:attrName>
                                        </p:attrNameLst>
                                      </p:cBhvr>
                                      <p:to>
                                        <p:strVal val="hidden"/>
                                      </p:to>
                                    </p:set>
                                  </p:childTnLst>
                                </p:cTn>
                              </p:par>
                              <p:par>
                                <p:cTn id="122" presetID="6" presetClass="exit" presetSubtype="32" fill="hold" grpId="1" nodeType="withEffect">
                                  <p:stCondLst>
                                    <p:cond delay="0"/>
                                  </p:stCondLst>
                                  <p:childTnLst>
                                    <p:animEffect transition="out" filter="circle(out)">
                                      <p:cBhvr>
                                        <p:cTn id="123" dur="2000"/>
                                        <p:tgtEl>
                                          <p:spTgt spid="112"/>
                                        </p:tgtEl>
                                      </p:cBhvr>
                                    </p:animEffect>
                                    <p:set>
                                      <p:cBhvr>
                                        <p:cTn id="124" dur="1" fill="hold">
                                          <p:stCondLst>
                                            <p:cond delay="1999"/>
                                          </p:stCondLst>
                                        </p:cTn>
                                        <p:tgtEl>
                                          <p:spTgt spid="112"/>
                                        </p:tgtEl>
                                        <p:attrNameLst>
                                          <p:attrName>style.visibility</p:attrName>
                                        </p:attrNameLst>
                                      </p:cBhvr>
                                      <p:to>
                                        <p:strVal val="hidden"/>
                                      </p:to>
                                    </p:set>
                                  </p:childTnLst>
                                </p:cTn>
                              </p:par>
                              <p:par>
                                <p:cTn id="125" presetID="6" presetClass="exit" presetSubtype="32" fill="hold" grpId="1" nodeType="withEffect">
                                  <p:stCondLst>
                                    <p:cond delay="0"/>
                                  </p:stCondLst>
                                  <p:childTnLst>
                                    <p:animEffect transition="out" filter="circle(out)">
                                      <p:cBhvr>
                                        <p:cTn id="126" dur="2000"/>
                                        <p:tgtEl>
                                          <p:spTgt spid="167"/>
                                        </p:tgtEl>
                                      </p:cBhvr>
                                    </p:animEffect>
                                    <p:set>
                                      <p:cBhvr>
                                        <p:cTn id="127" dur="1" fill="hold">
                                          <p:stCondLst>
                                            <p:cond delay="1999"/>
                                          </p:stCondLst>
                                        </p:cTn>
                                        <p:tgtEl>
                                          <p:spTgt spid="167"/>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128" restart="whenNotActive" fill="hold" evtFilter="cancelBubble" nodeType="interactiveSeq">
                <p:stCondLst>
                  <p:cond evt="onClick" delay="0">
                    <p:tgtEl>
                      <p:spTgt spid="149"/>
                    </p:tgtEl>
                  </p:cond>
                </p:stCondLst>
                <p:endSync evt="end" delay="0">
                  <p:rtn val="all"/>
                </p:endSync>
                <p:childTnLst>
                  <p:par>
                    <p:cTn id="129" fill="hold">
                      <p:stCondLst>
                        <p:cond delay="0"/>
                      </p:stCondLst>
                      <p:childTnLst>
                        <p:par>
                          <p:cTn id="130" fill="hold">
                            <p:stCondLst>
                              <p:cond delay="0"/>
                            </p:stCondLst>
                            <p:childTnLst>
                              <p:par>
                                <p:cTn id="131" presetID="6" presetClass="entr" presetSubtype="16" fill="hold" grpId="0" nodeType="clickEffect">
                                  <p:stCondLst>
                                    <p:cond delay="0"/>
                                  </p:stCondLst>
                                  <p:childTnLst>
                                    <p:set>
                                      <p:cBhvr>
                                        <p:cTn id="132" dur="1" fill="hold">
                                          <p:stCondLst>
                                            <p:cond delay="0"/>
                                          </p:stCondLst>
                                        </p:cTn>
                                        <p:tgtEl>
                                          <p:spTgt spid="8"/>
                                        </p:tgtEl>
                                        <p:attrNameLst>
                                          <p:attrName>style.visibility</p:attrName>
                                        </p:attrNameLst>
                                      </p:cBhvr>
                                      <p:to>
                                        <p:strVal val="visible"/>
                                      </p:to>
                                    </p:set>
                                    <p:animEffect transition="in" filter="circle(in)">
                                      <p:cBhvr>
                                        <p:cTn id="133" dur="2000"/>
                                        <p:tgtEl>
                                          <p:spTgt spid="8"/>
                                        </p:tgtEl>
                                      </p:cBhvr>
                                    </p:animEffect>
                                  </p:childTnLst>
                                </p:cTn>
                              </p:par>
                              <p:par>
                                <p:cTn id="134" presetID="19" presetClass="emph" presetSubtype="0" fill="hold" grpId="0" nodeType="withEffect">
                                  <p:stCondLst>
                                    <p:cond delay="0"/>
                                  </p:stCondLst>
                                  <p:childTnLst>
                                    <p:animClr clrSpc="rgb" dir="cw">
                                      <p:cBhvr override="childStyle">
                                        <p:cTn id="135" dur="500" fill="hold"/>
                                        <p:tgtEl>
                                          <p:spTgt spid="7"/>
                                        </p:tgtEl>
                                        <p:attrNameLst>
                                          <p:attrName>style.color</p:attrName>
                                        </p:attrNameLst>
                                      </p:cBhvr>
                                      <p:to>
                                        <a:schemeClr val="accent2"/>
                                      </p:to>
                                    </p:animClr>
                                    <p:animClr clrSpc="rgb" dir="cw">
                                      <p:cBhvr>
                                        <p:cTn id="136" dur="500" fill="hold"/>
                                        <p:tgtEl>
                                          <p:spTgt spid="7"/>
                                        </p:tgtEl>
                                        <p:attrNameLst>
                                          <p:attrName>fillcolor</p:attrName>
                                        </p:attrNameLst>
                                      </p:cBhvr>
                                      <p:to>
                                        <a:schemeClr val="accent2"/>
                                      </p:to>
                                    </p:animClr>
                                    <p:set>
                                      <p:cBhvr>
                                        <p:cTn id="137" dur="500" fill="hold"/>
                                        <p:tgtEl>
                                          <p:spTgt spid="7"/>
                                        </p:tgtEl>
                                        <p:attrNameLst>
                                          <p:attrName>fill.type</p:attrName>
                                        </p:attrNameLst>
                                      </p:cBhvr>
                                      <p:to>
                                        <p:strVal val="solid"/>
                                      </p:to>
                                    </p:set>
                                    <p:set>
                                      <p:cBhvr>
                                        <p:cTn id="138" dur="500" fill="hold"/>
                                        <p:tgtEl>
                                          <p:spTgt spid="7"/>
                                        </p:tgtEl>
                                        <p:attrNameLst>
                                          <p:attrName>fill.on</p:attrName>
                                        </p:attrNameLst>
                                      </p:cBhvr>
                                      <p:to>
                                        <p:strVal val="true"/>
                                      </p:to>
                                    </p:set>
                                  </p:childTnLst>
                                </p:cTn>
                              </p:par>
                              <p:par>
                                <p:cTn id="139" presetID="19" presetClass="emph" presetSubtype="0" fill="hold" grpId="0" nodeType="withEffect">
                                  <p:stCondLst>
                                    <p:cond delay="0"/>
                                  </p:stCondLst>
                                  <p:childTnLst>
                                    <p:animClr clrSpc="rgb" dir="cw">
                                      <p:cBhvr override="childStyle">
                                        <p:cTn id="140" dur="500" fill="hold"/>
                                        <p:tgtEl>
                                          <p:spTgt spid="113"/>
                                        </p:tgtEl>
                                        <p:attrNameLst>
                                          <p:attrName>style.color</p:attrName>
                                        </p:attrNameLst>
                                      </p:cBhvr>
                                      <p:to>
                                        <a:schemeClr val="accent2"/>
                                      </p:to>
                                    </p:animClr>
                                    <p:animClr clrSpc="rgb" dir="cw">
                                      <p:cBhvr>
                                        <p:cTn id="141" dur="500" fill="hold"/>
                                        <p:tgtEl>
                                          <p:spTgt spid="113"/>
                                        </p:tgtEl>
                                        <p:attrNameLst>
                                          <p:attrName>fillcolor</p:attrName>
                                        </p:attrNameLst>
                                      </p:cBhvr>
                                      <p:to>
                                        <a:schemeClr val="accent2"/>
                                      </p:to>
                                    </p:animClr>
                                    <p:set>
                                      <p:cBhvr>
                                        <p:cTn id="142" dur="500" fill="hold"/>
                                        <p:tgtEl>
                                          <p:spTgt spid="113"/>
                                        </p:tgtEl>
                                        <p:attrNameLst>
                                          <p:attrName>fill.type</p:attrName>
                                        </p:attrNameLst>
                                      </p:cBhvr>
                                      <p:to>
                                        <p:strVal val="solid"/>
                                      </p:to>
                                    </p:set>
                                    <p:set>
                                      <p:cBhvr>
                                        <p:cTn id="143" dur="500" fill="hold"/>
                                        <p:tgtEl>
                                          <p:spTgt spid="113"/>
                                        </p:tgtEl>
                                        <p:attrNameLst>
                                          <p:attrName>fill.on</p:attrName>
                                        </p:attrNameLst>
                                      </p:cBhvr>
                                      <p:to>
                                        <p:strVal val="true"/>
                                      </p:to>
                                    </p:set>
                                  </p:childTnLst>
                                </p:cTn>
                              </p:par>
                              <p:par>
                                <p:cTn id="144" presetID="19" presetClass="emph" presetSubtype="0" fill="hold" grpId="0" nodeType="withEffect">
                                  <p:stCondLst>
                                    <p:cond delay="0"/>
                                  </p:stCondLst>
                                  <p:childTnLst>
                                    <p:animClr clrSpc="rgb" dir="cw">
                                      <p:cBhvr override="childStyle">
                                        <p:cTn id="145" dur="500" fill="hold"/>
                                        <p:tgtEl>
                                          <p:spTgt spid="114"/>
                                        </p:tgtEl>
                                        <p:attrNameLst>
                                          <p:attrName>style.color</p:attrName>
                                        </p:attrNameLst>
                                      </p:cBhvr>
                                      <p:to>
                                        <a:schemeClr val="accent2"/>
                                      </p:to>
                                    </p:animClr>
                                    <p:animClr clrSpc="rgb" dir="cw">
                                      <p:cBhvr>
                                        <p:cTn id="146" dur="500" fill="hold"/>
                                        <p:tgtEl>
                                          <p:spTgt spid="114"/>
                                        </p:tgtEl>
                                        <p:attrNameLst>
                                          <p:attrName>fillcolor</p:attrName>
                                        </p:attrNameLst>
                                      </p:cBhvr>
                                      <p:to>
                                        <a:schemeClr val="accent2"/>
                                      </p:to>
                                    </p:animClr>
                                    <p:set>
                                      <p:cBhvr>
                                        <p:cTn id="147" dur="500" fill="hold"/>
                                        <p:tgtEl>
                                          <p:spTgt spid="114"/>
                                        </p:tgtEl>
                                        <p:attrNameLst>
                                          <p:attrName>fill.type</p:attrName>
                                        </p:attrNameLst>
                                      </p:cBhvr>
                                      <p:to>
                                        <p:strVal val="solid"/>
                                      </p:to>
                                    </p:set>
                                    <p:set>
                                      <p:cBhvr>
                                        <p:cTn id="148" dur="500" fill="hold"/>
                                        <p:tgtEl>
                                          <p:spTgt spid="114"/>
                                        </p:tgtEl>
                                        <p:attrNameLst>
                                          <p:attrName>fill.on</p:attrName>
                                        </p:attrNameLst>
                                      </p:cBhvr>
                                      <p:to>
                                        <p:strVal val="true"/>
                                      </p:to>
                                    </p:set>
                                  </p:childTnLst>
                                </p:cTn>
                              </p:par>
                              <p:par>
                                <p:cTn id="149" presetID="19" presetClass="emph" presetSubtype="0" fill="hold" grpId="0" nodeType="withEffect">
                                  <p:stCondLst>
                                    <p:cond delay="0"/>
                                  </p:stCondLst>
                                  <p:childTnLst>
                                    <p:animClr clrSpc="rgb" dir="cw">
                                      <p:cBhvr override="childStyle">
                                        <p:cTn id="150" dur="500" fill="hold"/>
                                        <p:tgtEl>
                                          <p:spTgt spid="115"/>
                                        </p:tgtEl>
                                        <p:attrNameLst>
                                          <p:attrName>style.color</p:attrName>
                                        </p:attrNameLst>
                                      </p:cBhvr>
                                      <p:to>
                                        <a:schemeClr val="accent2"/>
                                      </p:to>
                                    </p:animClr>
                                    <p:animClr clrSpc="rgb" dir="cw">
                                      <p:cBhvr>
                                        <p:cTn id="151" dur="500" fill="hold"/>
                                        <p:tgtEl>
                                          <p:spTgt spid="115"/>
                                        </p:tgtEl>
                                        <p:attrNameLst>
                                          <p:attrName>fillcolor</p:attrName>
                                        </p:attrNameLst>
                                      </p:cBhvr>
                                      <p:to>
                                        <a:schemeClr val="accent2"/>
                                      </p:to>
                                    </p:animClr>
                                    <p:set>
                                      <p:cBhvr>
                                        <p:cTn id="152" dur="500" fill="hold"/>
                                        <p:tgtEl>
                                          <p:spTgt spid="115"/>
                                        </p:tgtEl>
                                        <p:attrNameLst>
                                          <p:attrName>fill.type</p:attrName>
                                        </p:attrNameLst>
                                      </p:cBhvr>
                                      <p:to>
                                        <p:strVal val="solid"/>
                                      </p:to>
                                    </p:set>
                                    <p:set>
                                      <p:cBhvr>
                                        <p:cTn id="153" dur="500" fill="hold"/>
                                        <p:tgtEl>
                                          <p:spTgt spid="115"/>
                                        </p:tgtEl>
                                        <p:attrNameLst>
                                          <p:attrName>fill.on</p:attrName>
                                        </p:attrNameLst>
                                      </p:cBhvr>
                                      <p:to>
                                        <p:strVal val="true"/>
                                      </p:to>
                                    </p:set>
                                  </p:childTnLst>
                                </p:cTn>
                              </p:par>
                              <p:par>
                                <p:cTn id="154" presetID="19" presetClass="emph" presetSubtype="0" fill="hold" grpId="0" nodeType="withEffect">
                                  <p:stCondLst>
                                    <p:cond delay="0"/>
                                  </p:stCondLst>
                                  <p:childTnLst>
                                    <p:animClr clrSpc="rgb" dir="cw">
                                      <p:cBhvr override="childStyle">
                                        <p:cTn id="155" dur="500" fill="hold"/>
                                        <p:tgtEl>
                                          <p:spTgt spid="116"/>
                                        </p:tgtEl>
                                        <p:attrNameLst>
                                          <p:attrName>style.color</p:attrName>
                                        </p:attrNameLst>
                                      </p:cBhvr>
                                      <p:to>
                                        <a:schemeClr val="accent2"/>
                                      </p:to>
                                    </p:animClr>
                                    <p:animClr clrSpc="rgb" dir="cw">
                                      <p:cBhvr>
                                        <p:cTn id="156" dur="500" fill="hold"/>
                                        <p:tgtEl>
                                          <p:spTgt spid="116"/>
                                        </p:tgtEl>
                                        <p:attrNameLst>
                                          <p:attrName>fillcolor</p:attrName>
                                        </p:attrNameLst>
                                      </p:cBhvr>
                                      <p:to>
                                        <a:schemeClr val="accent2"/>
                                      </p:to>
                                    </p:animClr>
                                    <p:set>
                                      <p:cBhvr>
                                        <p:cTn id="157" dur="500" fill="hold"/>
                                        <p:tgtEl>
                                          <p:spTgt spid="116"/>
                                        </p:tgtEl>
                                        <p:attrNameLst>
                                          <p:attrName>fill.type</p:attrName>
                                        </p:attrNameLst>
                                      </p:cBhvr>
                                      <p:to>
                                        <p:strVal val="solid"/>
                                      </p:to>
                                    </p:set>
                                    <p:set>
                                      <p:cBhvr>
                                        <p:cTn id="158" dur="500" fill="hold"/>
                                        <p:tgtEl>
                                          <p:spTgt spid="116"/>
                                        </p:tgtEl>
                                        <p:attrNameLst>
                                          <p:attrName>fill.on</p:attrName>
                                        </p:attrNameLst>
                                      </p:cBhvr>
                                      <p:to>
                                        <p:strVal val="true"/>
                                      </p:to>
                                    </p:set>
                                  </p:childTnLst>
                                </p:cTn>
                              </p:par>
                              <p:par>
                                <p:cTn id="159" presetID="19" presetClass="emph" presetSubtype="0" fill="hold" grpId="0" nodeType="withEffect">
                                  <p:stCondLst>
                                    <p:cond delay="0"/>
                                  </p:stCondLst>
                                  <p:childTnLst>
                                    <p:animClr clrSpc="rgb" dir="cw">
                                      <p:cBhvr override="childStyle">
                                        <p:cTn id="160" dur="500" fill="hold"/>
                                        <p:tgtEl>
                                          <p:spTgt spid="117"/>
                                        </p:tgtEl>
                                        <p:attrNameLst>
                                          <p:attrName>style.color</p:attrName>
                                        </p:attrNameLst>
                                      </p:cBhvr>
                                      <p:to>
                                        <a:schemeClr val="accent2"/>
                                      </p:to>
                                    </p:animClr>
                                    <p:animClr clrSpc="rgb" dir="cw">
                                      <p:cBhvr>
                                        <p:cTn id="161" dur="500" fill="hold"/>
                                        <p:tgtEl>
                                          <p:spTgt spid="117"/>
                                        </p:tgtEl>
                                        <p:attrNameLst>
                                          <p:attrName>fillcolor</p:attrName>
                                        </p:attrNameLst>
                                      </p:cBhvr>
                                      <p:to>
                                        <a:schemeClr val="accent2"/>
                                      </p:to>
                                    </p:animClr>
                                    <p:set>
                                      <p:cBhvr>
                                        <p:cTn id="162" dur="500" fill="hold"/>
                                        <p:tgtEl>
                                          <p:spTgt spid="117"/>
                                        </p:tgtEl>
                                        <p:attrNameLst>
                                          <p:attrName>fill.type</p:attrName>
                                        </p:attrNameLst>
                                      </p:cBhvr>
                                      <p:to>
                                        <p:strVal val="solid"/>
                                      </p:to>
                                    </p:set>
                                    <p:set>
                                      <p:cBhvr>
                                        <p:cTn id="163" dur="500" fill="hold"/>
                                        <p:tgtEl>
                                          <p:spTgt spid="117"/>
                                        </p:tgtEl>
                                        <p:attrNameLst>
                                          <p:attrName>fill.on</p:attrName>
                                        </p:attrNameLst>
                                      </p:cBhvr>
                                      <p:to>
                                        <p:strVal val="true"/>
                                      </p:to>
                                    </p:set>
                                  </p:childTnLst>
                                </p:cTn>
                              </p:par>
                              <p:par>
                                <p:cTn id="164" presetID="19" presetClass="emph" presetSubtype="0" fill="hold" grpId="0" nodeType="withEffect">
                                  <p:stCondLst>
                                    <p:cond delay="0"/>
                                  </p:stCondLst>
                                  <p:childTnLst>
                                    <p:animClr clrSpc="rgb" dir="cw">
                                      <p:cBhvr override="childStyle">
                                        <p:cTn id="165" dur="500" fill="hold"/>
                                        <p:tgtEl>
                                          <p:spTgt spid="118"/>
                                        </p:tgtEl>
                                        <p:attrNameLst>
                                          <p:attrName>style.color</p:attrName>
                                        </p:attrNameLst>
                                      </p:cBhvr>
                                      <p:to>
                                        <a:schemeClr val="accent2"/>
                                      </p:to>
                                    </p:animClr>
                                    <p:animClr clrSpc="rgb" dir="cw">
                                      <p:cBhvr>
                                        <p:cTn id="166" dur="500" fill="hold"/>
                                        <p:tgtEl>
                                          <p:spTgt spid="118"/>
                                        </p:tgtEl>
                                        <p:attrNameLst>
                                          <p:attrName>fillcolor</p:attrName>
                                        </p:attrNameLst>
                                      </p:cBhvr>
                                      <p:to>
                                        <a:schemeClr val="accent2"/>
                                      </p:to>
                                    </p:animClr>
                                    <p:set>
                                      <p:cBhvr>
                                        <p:cTn id="167" dur="500" fill="hold"/>
                                        <p:tgtEl>
                                          <p:spTgt spid="118"/>
                                        </p:tgtEl>
                                        <p:attrNameLst>
                                          <p:attrName>fill.type</p:attrName>
                                        </p:attrNameLst>
                                      </p:cBhvr>
                                      <p:to>
                                        <p:strVal val="solid"/>
                                      </p:to>
                                    </p:set>
                                    <p:set>
                                      <p:cBhvr>
                                        <p:cTn id="168" dur="500" fill="hold"/>
                                        <p:tgtEl>
                                          <p:spTgt spid="118"/>
                                        </p:tgtEl>
                                        <p:attrNameLst>
                                          <p:attrName>fill.on</p:attrName>
                                        </p:attrNameLst>
                                      </p:cBhvr>
                                      <p:to>
                                        <p:strVal val="true"/>
                                      </p:to>
                                    </p:set>
                                  </p:childTnLst>
                                </p:cTn>
                              </p:par>
                              <p:par>
                                <p:cTn id="169" presetID="19" presetClass="emph" presetSubtype="0" fill="hold" grpId="0" nodeType="withEffect">
                                  <p:stCondLst>
                                    <p:cond delay="0"/>
                                  </p:stCondLst>
                                  <p:childTnLst>
                                    <p:animClr clrSpc="rgb" dir="cw">
                                      <p:cBhvr override="childStyle">
                                        <p:cTn id="170" dur="500" fill="hold"/>
                                        <p:tgtEl>
                                          <p:spTgt spid="119"/>
                                        </p:tgtEl>
                                        <p:attrNameLst>
                                          <p:attrName>style.color</p:attrName>
                                        </p:attrNameLst>
                                      </p:cBhvr>
                                      <p:to>
                                        <a:schemeClr val="accent2"/>
                                      </p:to>
                                    </p:animClr>
                                    <p:animClr clrSpc="rgb" dir="cw">
                                      <p:cBhvr>
                                        <p:cTn id="171" dur="500" fill="hold"/>
                                        <p:tgtEl>
                                          <p:spTgt spid="119"/>
                                        </p:tgtEl>
                                        <p:attrNameLst>
                                          <p:attrName>fillcolor</p:attrName>
                                        </p:attrNameLst>
                                      </p:cBhvr>
                                      <p:to>
                                        <a:schemeClr val="accent2"/>
                                      </p:to>
                                    </p:animClr>
                                    <p:set>
                                      <p:cBhvr>
                                        <p:cTn id="172" dur="500" fill="hold"/>
                                        <p:tgtEl>
                                          <p:spTgt spid="119"/>
                                        </p:tgtEl>
                                        <p:attrNameLst>
                                          <p:attrName>fill.type</p:attrName>
                                        </p:attrNameLst>
                                      </p:cBhvr>
                                      <p:to>
                                        <p:strVal val="solid"/>
                                      </p:to>
                                    </p:set>
                                    <p:set>
                                      <p:cBhvr>
                                        <p:cTn id="173" dur="500" fill="hold"/>
                                        <p:tgtEl>
                                          <p:spTgt spid="119"/>
                                        </p:tgtEl>
                                        <p:attrNameLst>
                                          <p:attrName>fill.on</p:attrName>
                                        </p:attrNameLst>
                                      </p:cBhvr>
                                      <p:to>
                                        <p:strVal val="true"/>
                                      </p:to>
                                    </p:set>
                                  </p:childTnLst>
                                </p:cTn>
                              </p:par>
                              <p:par>
                                <p:cTn id="174" presetID="19" presetClass="emph" presetSubtype="0" fill="hold" grpId="0" nodeType="withEffect">
                                  <p:stCondLst>
                                    <p:cond delay="0"/>
                                  </p:stCondLst>
                                  <p:childTnLst>
                                    <p:animClr clrSpc="rgb" dir="cw">
                                      <p:cBhvr override="childStyle">
                                        <p:cTn id="175" dur="500" fill="hold"/>
                                        <p:tgtEl>
                                          <p:spTgt spid="120"/>
                                        </p:tgtEl>
                                        <p:attrNameLst>
                                          <p:attrName>style.color</p:attrName>
                                        </p:attrNameLst>
                                      </p:cBhvr>
                                      <p:to>
                                        <a:schemeClr val="accent2"/>
                                      </p:to>
                                    </p:animClr>
                                    <p:animClr clrSpc="rgb" dir="cw">
                                      <p:cBhvr>
                                        <p:cTn id="176" dur="500" fill="hold"/>
                                        <p:tgtEl>
                                          <p:spTgt spid="120"/>
                                        </p:tgtEl>
                                        <p:attrNameLst>
                                          <p:attrName>fillcolor</p:attrName>
                                        </p:attrNameLst>
                                      </p:cBhvr>
                                      <p:to>
                                        <a:schemeClr val="accent2"/>
                                      </p:to>
                                    </p:animClr>
                                    <p:set>
                                      <p:cBhvr>
                                        <p:cTn id="177" dur="500" fill="hold"/>
                                        <p:tgtEl>
                                          <p:spTgt spid="120"/>
                                        </p:tgtEl>
                                        <p:attrNameLst>
                                          <p:attrName>fill.type</p:attrName>
                                        </p:attrNameLst>
                                      </p:cBhvr>
                                      <p:to>
                                        <p:strVal val="solid"/>
                                      </p:to>
                                    </p:set>
                                    <p:set>
                                      <p:cBhvr>
                                        <p:cTn id="178" dur="500" fill="hold"/>
                                        <p:tgtEl>
                                          <p:spTgt spid="120"/>
                                        </p:tgtEl>
                                        <p:attrNameLst>
                                          <p:attrName>fill.on</p:attrName>
                                        </p:attrNameLst>
                                      </p:cBhvr>
                                      <p:to>
                                        <p:strVal val="true"/>
                                      </p:to>
                                    </p:set>
                                  </p:childTnLst>
                                </p:cTn>
                              </p:par>
                            </p:childTnLst>
                          </p:cTn>
                        </p:par>
                      </p:childTnLst>
                    </p:cTn>
                  </p:par>
                  <p:par>
                    <p:cTn id="179" fill="hold">
                      <p:stCondLst>
                        <p:cond delay="indefinite"/>
                      </p:stCondLst>
                      <p:childTnLst>
                        <p:par>
                          <p:cTn id="180" fill="hold">
                            <p:stCondLst>
                              <p:cond delay="0"/>
                            </p:stCondLst>
                            <p:childTnLst>
                              <p:par>
                                <p:cTn id="181" presetID="6" presetClass="exit" presetSubtype="32" fill="hold" grpId="1" nodeType="clickEffect">
                                  <p:stCondLst>
                                    <p:cond delay="0"/>
                                  </p:stCondLst>
                                  <p:childTnLst>
                                    <p:animEffect transition="out" filter="circle(out)">
                                      <p:cBhvr>
                                        <p:cTn id="182" dur="2000"/>
                                        <p:tgtEl>
                                          <p:spTgt spid="7"/>
                                        </p:tgtEl>
                                      </p:cBhvr>
                                    </p:animEffect>
                                    <p:set>
                                      <p:cBhvr>
                                        <p:cTn id="183" dur="1" fill="hold">
                                          <p:stCondLst>
                                            <p:cond delay="1999"/>
                                          </p:stCondLst>
                                        </p:cTn>
                                        <p:tgtEl>
                                          <p:spTgt spid="7"/>
                                        </p:tgtEl>
                                        <p:attrNameLst>
                                          <p:attrName>style.visibility</p:attrName>
                                        </p:attrNameLst>
                                      </p:cBhvr>
                                      <p:to>
                                        <p:strVal val="hidden"/>
                                      </p:to>
                                    </p:set>
                                  </p:childTnLst>
                                </p:cTn>
                              </p:par>
                              <p:par>
                                <p:cTn id="184" presetID="6" presetClass="exit" presetSubtype="32" fill="hold" grpId="1" nodeType="withEffect">
                                  <p:stCondLst>
                                    <p:cond delay="0"/>
                                  </p:stCondLst>
                                  <p:childTnLst>
                                    <p:animEffect transition="out" filter="circle(out)">
                                      <p:cBhvr>
                                        <p:cTn id="185" dur="2000"/>
                                        <p:tgtEl>
                                          <p:spTgt spid="113"/>
                                        </p:tgtEl>
                                      </p:cBhvr>
                                    </p:animEffect>
                                    <p:set>
                                      <p:cBhvr>
                                        <p:cTn id="186" dur="1" fill="hold">
                                          <p:stCondLst>
                                            <p:cond delay="1999"/>
                                          </p:stCondLst>
                                        </p:cTn>
                                        <p:tgtEl>
                                          <p:spTgt spid="113"/>
                                        </p:tgtEl>
                                        <p:attrNameLst>
                                          <p:attrName>style.visibility</p:attrName>
                                        </p:attrNameLst>
                                      </p:cBhvr>
                                      <p:to>
                                        <p:strVal val="hidden"/>
                                      </p:to>
                                    </p:set>
                                  </p:childTnLst>
                                </p:cTn>
                              </p:par>
                              <p:par>
                                <p:cTn id="187" presetID="6" presetClass="exit" presetSubtype="32" fill="hold" grpId="1" nodeType="withEffect">
                                  <p:stCondLst>
                                    <p:cond delay="0"/>
                                  </p:stCondLst>
                                  <p:childTnLst>
                                    <p:animEffect transition="out" filter="circle(out)">
                                      <p:cBhvr>
                                        <p:cTn id="188" dur="2000"/>
                                        <p:tgtEl>
                                          <p:spTgt spid="114"/>
                                        </p:tgtEl>
                                      </p:cBhvr>
                                    </p:animEffect>
                                    <p:set>
                                      <p:cBhvr>
                                        <p:cTn id="189" dur="1" fill="hold">
                                          <p:stCondLst>
                                            <p:cond delay="1999"/>
                                          </p:stCondLst>
                                        </p:cTn>
                                        <p:tgtEl>
                                          <p:spTgt spid="114"/>
                                        </p:tgtEl>
                                        <p:attrNameLst>
                                          <p:attrName>style.visibility</p:attrName>
                                        </p:attrNameLst>
                                      </p:cBhvr>
                                      <p:to>
                                        <p:strVal val="hidden"/>
                                      </p:to>
                                    </p:set>
                                  </p:childTnLst>
                                </p:cTn>
                              </p:par>
                              <p:par>
                                <p:cTn id="190" presetID="6" presetClass="exit" presetSubtype="32" fill="hold" grpId="1" nodeType="withEffect">
                                  <p:stCondLst>
                                    <p:cond delay="0"/>
                                  </p:stCondLst>
                                  <p:childTnLst>
                                    <p:animEffect transition="out" filter="circle(out)">
                                      <p:cBhvr>
                                        <p:cTn id="191" dur="2000"/>
                                        <p:tgtEl>
                                          <p:spTgt spid="115"/>
                                        </p:tgtEl>
                                      </p:cBhvr>
                                    </p:animEffect>
                                    <p:set>
                                      <p:cBhvr>
                                        <p:cTn id="192" dur="1" fill="hold">
                                          <p:stCondLst>
                                            <p:cond delay="1999"/>
                                          </p:stCondLst>
                                        </p:cTn>
                                        <p:tgtEl>
                                          <p:spTgt spid="115"/>
                                        </p:tgtEl>
                                        <p:attrNameLst>
                                          <p:attrName>style.visibility</p:attrName>
                                        </p:attrNameLst>
                                      </p:cBhvr>
                                      <p:to>
                                        <p:strVal val="hidden"/>
                                      </p:to>
                                    </p:set>
                                  </p:childTnLst>
                                </p:cTn>
                              </p:par>
                              <p:par>
                                <p:cTn id="193" presetID="6" presetClass="exit" presetSubtype="32" fill="hold" grpId="1" nodeType="withEffect">
                                  <p:stCondLst>
                                    <p:cond delay="0"/>
                                  </p:stCondLst>
                                  <p:childTnLst>
                                    <p:animEffect transition="out" filter="circle(out)">
                                      <p:cBhvr>
                                        <p:cTn id="194" dur="2000"/>
                                        <p:tgtEl>
                                          <p:spTgt spid="116"/>
                                        </p:tgtEl>
                                      </p:cBhvr>
                                    </p:animEffect>
                                    <p:set>
                                      <p:cBhvr>
                                        <p:cTn id="195" dur="1" fill="hold">
                                          <p:stCondLst>
                                            <p:cond delay="1999"/>
                                          </p:stCondLst>
                                        </p:cTn>
                                        <p:tgtEl>
                                          <p:spTgt spid="116"/>
                                        </p:tgtEl>
                                        <p:attrNameLst>
                                          <p:attrName>style.visibility</p:attrName>
                                        </p:attrNameLst>
                                      </p:cBhvr>
                                      <p:to>
                                        <p:strVal val="hidden"/>
                                      </p:to>
                                    </p:set>
                                  </p:childTnLst>
                                </p:cTn>
                              </p:par>
                              <p:par>
                                <p:cTn id="196" presetID="6" presetClass="exit" presetSubtype="32" fill="hold" grpId="1" nodeType="withEffect">
                                  <p:stCondLst>
                                    <p:cond delay="0"/>
                                  </p:stCondLst>
                                  <p:childTnLst>
                                    <p:animEffect transition="out" filter="circle(out)">
                                      <p:cBhvr>
                                        <p:cTn id="197" dur="2000"/>
                                        <p:tgtEl>
                                          <p:spTgt spid="117"/>
                                        </p:tgtEl>
                                      </p:cBhvr>
                                    </p:animEffect>
                                    <p:set>
                                      <p:cBhvr>
                                        <p:cTn id="198" dur="1" fill="hold">
                                          <p:stCondLst>
                                            <p:cond delay="1999"/>
                                          </p:stCondLst>
                                        </p:cTn>
                                        <p:tgtEl>
                                          <p:spTgt spid="117"/>
                                        </p:tgtEl>
                                        <p:attrNameLst>
                                          <p:attrName>style.visibility</p:attrName>
                                        </p:attrNameLst>
                                      </p:cBhvr>
                                      <p:to>
                                        <p:strVal val="hidden"/>
                                      </p:to>
                                    </p:set>
                                  </p:childTnLst>
                                </p:cTn>
                              </p:par>
                              <p:par>
                                <p:cTn id="199" presetID="6" presetClass="exit" presetSubtype="32" fill="hold" grpId="1" nodeType="withEffect">
                                  <p:stCondLst>
                                    <p:cond delay="0"/>
                                  </p:stCondLst>
                                  <p:childTnLst>
                                    <p:animEffect transition="out" filter="circle(out)">
                                      <p:cBhvr>
                                        <p:cTn id="200" dur="2000"/>
                                        <p:tgtEl>
                                          <p:spTgt spid="118"/>
                                        </p:tgtEl>
                                      </p:cBhvr>
                                    </p:animEffect>
                                    <p:set>
                                      <p:cBhvr>
                                        <p:cTn id="201" dur="1" fill="hold">
                                          <p:stCondLst>
                                            <p:cond delay="1999"/>
                                          </p:stCondLst>
                                        </p:cTn>
                                        <p:tgtEl>
                                          <p:spTgt spid="118"/>
                                        </p:tgtEl>
                                        <p:attrNameLst>
                                          <p:attrName>style.visibility</p:attrName>
                                        </p:attrNameLst>
                                      </p:cBhvr>
                                      <p:to>
                                        <p:strVal val="hidden"/>
                                      </p:to>
                                    </p:set>
                                  </p:childTnLst>
                                </p:cTn>
                              </p:par>
                              <p:par>
                                <p:cTn id="202" presetID="6" presetClass="exit" presetSubtype="32" fill="hold" grpId="1" nodeType="withEffect">
                                  <p:stCondLst>
                                    <p:cond delay="0"/>
                                  </p:stCondLst>
                                  <p:childTnLst>
                                    <p:animEffect transition="out" filter="circle(out)">
                                      <p:cBhvr>
                                        <p:cTn id="203" dur="2000"/>
                                        <p:tgtEl>
                                          <p:spTgt spid="119"/>
                                        </p:tgtEl>
                                      </p:cBhvr>
                                    </p:animEffect>
                                    <p:set>
                                      <p:cBhvr>
                                        <p:cTn id="204" dur="1" fill="hold">
                                          <p:stCondLst>
                                            <p:cond delay="1999"/>
                                          </p:stCondLst>
                                        </p:cTn>
                                        <p:tgtEl>
                                          <p:spTgt spid="119"/>
                                        </p:tgtEl>
                                        <p:attrNameLst>
                                          <p:attrName>style.visibility</p:attrName>
                                        </p:attrNameLst>
                                      </p:cBhvr>
                                      <p:to>
                                        <p:strVal val="hidden"/>
                                      </p:to>
                                    </p:set>
                                  </p:childTnLst>
                                </p:cTn>
                              </p:par>
                              <p:par>
                                <p:cTn id="205" presetID="6" presetClass="exit" presetSubtype="32" fill="hold" grpId="1" nodeType="withEffect">
                                  <p:stCondLst>
                                    <p:cond delay="0"/>
                                  </p:stCondLst>
                                  <p:childTnLst>
                                    <p:animEffect transition="out" filter="circle(out)">
                                      <p:cBhvr>
                                        <p:cTn id="206" dur="2000"/>
                                        <p:tgtEl>
                                          <p:spTgt spid="120"/>
                                        </p:tgtEl>
                                      </p:cBhvr>
                                    </p:animEffect>
                                    <p:set>
                                      <p:cBhvr>
                                        <p:cTn id="207" dur="1" fill="hold">
                                          <p:stCondLst>
                                            <p:cond delay="1999"/>
                                          </p:stCondLst>
                                        </p:cTn>
                                        <p:tgtEl>
                                          <p:spTgt spid="120"/>
                                        </p:tgtEl>
                                        <p:attrNameLst>
                                          <p:attrName>style.visibility</p:attrName>
                                        </p:attrNameLst>
                                      </p:cBhvr>
                                      <p:to>
                                        <p:strVal val="hidden"/>
                                      </p:to>
                                    </p:set>
                                  </p:childTnLst>
                                </p:cTn>
                              </p:par>
                              <p:par>
                                <p:cTn id="208" presetID="6" presetClass="exit" presetSubtype="32" fill="hold" grpId="1" nodeType="withEffect">
                                  <p:stCondLst>
                                    <p:cond delay="0"/>
                                  </p:stCondLst>
                                  <p:childTnLst>
                                    <p:animEffect transition="out" filter="circle(out)">
                                      <p:cBhvr>
                                        <p:cTn id="209" dur="2000"/>
                                        <p:tgtEl>
                                          <p:spTgt spid="8"/>
                                        </p:tgtEl>
                                      </p:cBhvr>
                                    </p:animEffect>
                                    <p:set>
                                      <p:cBhvr>
                                        <p:cTn id="210" dur="1" fill="hold">
                                          <p:stCondLst>
                                            <p:cond delay="199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211" restart="whenNotActive" fill="hold" evtFilter="cancelBubble" nodeType="interactiveSeq">
                <p:stCondLst>
                  <p:cond evt="onClick" delay="0">
                    <p:tgtEl>
                      <p:spTgt spid="150"/>
                    </p:tgtEl>
                  </p:cond>
                </p:stCondLst>
                <p:endSync evt="end" delay="0">
                  <p:rtn val="all"/>
                </p:endSync>
                <p:childTnLst>
                  <p:par>
                    <p:cTn id="212" fill="hold">
                      <p:stCondLst>
                        <p:cond delay="0"/>
                      </p:stCondLst>
                      <p:childTnLst>
                        <p:par>
                          <p:cTn id="213" fill="hold">
                            <p:stCondLst>
                              <p:cond delay="0"/>
                            </p:stCondLst>
                            <p:childTnLst>
                              <p:par>
                                <p:cTn id="214" presetID="6" presetClass="entr" presetSubtype="16" fill="hold" grpId="0" nodeType="clickEffect">
                                  <p:stCondLst>
                                    <p:cond delay="0"/>
                                  </p:stCondLst>
                                  <p:childTnLst>
                                    <p:set>
                                      <p:cBhvr>
                                        <p:cTn id="215" dur="1" fill="hold">
                                          <p:stCondLst>
                                            <p:cond delay="0"/>
                                          </p:stCondLst>
                                        </p:cTn>
                                        <p:tgtEl>
                                          <p:spTgt spid="169"/>
                                        </p:tgtEl>
                                        <p:attrNameLst>
                                          <p:attrName>style.visibility</p:attrName>
                                        </p:attrNameLst>
                                      </p:cBhvr>
                                      <p:to>
                                        <p:strVal val="visible"/>
                                      </p:to>
                                    </p:set>
                                    <p:animEffect transition="in" filter="circle(in)">
                                      <p:cBhvr>
                                        <p:cTn id="216" dur="2000"/>
                                        <p:tgtEl>
                                          <p:spTgt spid="169"/>
                                        </p:tgtEl>
                                      </p:cBhvr>
                                    </p:animEffect>
                                  </p:childTnLst>
                                </p:cTn>
                              </p:par>
                              <p:par>
                                <p:cTn id="217" presetID="19" presetClass="emph" presetSubtype="0" fill="hold" grpId="0" nodeType="withEffect">
                                  <p:stCondLst>
                                    <p:cond delay="0"/>
                                  </p:stCondLst>
                                  <p:childTnLst>
                                    <p:animClr clrSpc="rgb" dir="cw">
                                      <p:cBhvr override="childStyle">
                                        <p:cTn id="218" dur="500" fill="hold"/>
                                        <p:tgtEl>
                                          <p:spTgt spid="121"/>
                                        </p:tgtEl>
                                        <p:attrNameLst>
                                          <p:attrName>style.color</p:attrName>
                                        </p:attrNameLst>
                                      </p:cBhvr>
                                      <p:to>
                                        <a:schemeClr val="accent2"/>
                                      </p:to>
                                    </p:animClr>
                                    <p:animClr clrSpc="rgb" dir="cw">
                                      <p:cBhvr>
                                        <p:cTn id="219" dur="500" fill="hold"/>
                                        <p:tgtEl>
                                          <p:spTgt spid="121"/>
                                        </p:tgtEl>
                                        <p:attrNameLst>
                                          <p:attrName>fillcolor</p:attrName>
                                        </p:attrNameLst>
                                      </p:cBhvr>
                                      <p:to>
                                        <a:schemeClr val="accent2"/>
                                      </p:to>
                                    </p:animClr>
                                    <p:set>
                                      <p:cBhvr>
                                        <p:cTn id="220" dur="500" fill="hold"/>
                                        <p:tgtEl>
                                          <p:spTgt spid="121"/>
                                        </p:tgtEl>
                                        <p:attrNameLst>
                                          <p:attrName>fill.type</p:attrName>
                                        </p:attrNameLst>
                                      </p:cBhvr>
                                      <p:to>
                                        <p:strVal val="solid"/>
                                      </p:to>
                                    </p:set>
                                    <p:set>
                                      <p:cBhvr>
                                        <p:cTn id="221" dur="500" fill="hold"/>
                                        <p:tgtEl>
                                          <p:spTgt spid="121"/>
                                        </p:tgtEl>
                                        <p:attrNameLst>
                                          <p:attrName>fill.on</p:attrName>
                                        </p:attrNameLst>
                                      </p:cBhvr>
                                      <p:to>
                                        <p:strVal val="true"/>
                                      </p:to>
                                    </p:set>
                                  </p:childTnLst>
                                </p:cTn>
                              </p:par>
                              <p:par>
                                <p:cTn id="222" presetID="19" presetClass="emph" presetSubtype="0" fill="hold" grpId="0" nodeType="withEffect">
                                  <p:stCondLst>
                                    <p:cond delay="0"/>
                                  </p:stCondLst>
                                  <p:childTnLst>
                                    <p:animClr clrSpc="rgb" dir="cw">
                                      <p:cBhvr override="childStyle">
                                        <p:cTn id="223" dur="500" fill="hold"/>
                                        <p:tgtEl>
                                          <p:spTgt spid="122"/>
                                        </p:tgtEl>
                                        <p:attrNameLst>
                                          <p:attrName>style.color</p:attrName>
                                        </p:attrNameLst>
                                      </p:cBhvr>
                                      <p:to>
                                        <a:schemeClr val="accent2"/>
                                      </p:to>
                                    </p:animClr>
                                    <p:animClr clrSpc="rgb" dir="cw">
                                      <p:cBhvr>
                                        <p:cTn id="224" dur="500" fill="hold"/>
                                        <p:tgtEl>
                                          <p:spTgt spid="122"/>
                                        </p:tgtEl>
                                        <p:attrNameLst>
                                          <p:attrName>fillcolor</p:attrName>
                                        </p:attrNameLst>
                                      </p:cBhvr>
                                      <p:to>
                                        <a:schemeClr val="accent2"/>
                                      </p:to>
                                    </p:animClr>
                                    <p:set>
                                      <p:cBhvr>
                                        <p:cTn id="225" dur="500" fill="hold"/>
                                        <p:tgtEl>
                                          <p:spTgt spid="122"/>
                                        </p:tgtEl>
                                        <p:attrNameLst>
                                          <p:attrName>fill.type</p:attrName>
                                        </p:attrNameLst>
                                      </p:cBhvr>
                                      <p:to>
                                        <p:strVal val="solid"/>
                                      </p:to>
                                    </p:set>
                                    <p:set>
                                      <p:cBhvr>
                                        <p:cTn id="226" dur="500" fill="hold"/>
                                        <p:tgtEl>
                                          <p:spTgt spid="122"/>
                                        </p:tgtEl>
                                        <p:attrNameLst>
                                          <p:attrName>fill.on</p:attrName>
                                        </p:attrNameLst>
                                      </p:cBhvr>
                                      <p:to>
                                        <p:strVal val="true"/>
                                      </p:to>
                                    </p:set>
                                  </p:childTnLst>
                                </p:cTn>
                              </p:par>
                              <p:par>
                                <p:cTn id="227" presetID="19" presetClass="emph" presetSubtype="0" fill="hold" grpId="0" nodeType="withEffect">
                                  <p:stCondLst>
                                    <p:cond delay="0"/>
                                  </p:stCondLst>
                                  <p:childTnLst>
                                    <p:animClr clrSpc="rgb" dir="cw">
                                      <p:cBhvr override="childStyle">
                                        <p:cTn id="228" dur="500" fill="hold"/>
                                        <p:tgtEl>
                                          <p:spTgt spid="123"/>
                                        </p:tgtEl>
                                        <p:attrNameLst>
                                          <p:attrName>style.color</p:attrName>
                                        </p:attrNameLst>
                                      </p:cBhvr>
                                      <p:to>
                                        <a:schemeClr val="accent2"/>
                                      </p:to>
                                    </p:animClr>
                                    <p:animClr clrSpc="rgb" dir="cw">
                                      <p:cBhvr>
                                        <p:cTn id="229" dur="500" fill="hold"/>
                                        <p:tgtEl>
                                          <p:spTgt spid="123"/>
                                        </p:tgtEl>
                                        <p:attrNameLst>
                                          <p:attrName>fillcolor</p:attrName>
                                        </p:attrNameLst>
                                      </p:cBhvr>
                                      <p:to>
                                        <a:schemeClr val="accent2"/>
                                      </p:to>
                                    </p:animClr>
                                    <p:set>
                                      <p:cBhvr>
                                        <p:cTn id="230" dur="500" fill="hold"/>
                                        <p:tgtEl>
                                          <p:spTgt spid="123"/>
                                        </p:tgtEl>
                                        <p:attrNameLst>
                                          <p:attrName>fill.type</p:attrName>
                                        </p:attrNameLst>
                                      </p:cBhvr>
                                      <p:to>
                                        <p:strVal val="solid"/>
                                      </p:to>
                                    </p:set>
                                    <p:set>
                                      <p:cBhvr>
                                        <p:cTn id="231" dur="500" fill="hold"/>
                                        <p:tgtEl>
                                          <p:spTgt spid="123"/>
                                        </p:tgtEl>
                                        <p:attrNameLst>
                                          <p:attrName>fill.on</p:attrName>
                                        </p:attrNameLst>
                                      </p:cBhvr>
                                      <p:to>
                                        <p:strVal val="true"/>
                                      </p:to>
                                    </p:set>
                                  </p:childTnLst>
                                </p:cTn>
                              </p:par>
                              <p:par>
                                <p:cTn id="232" presetID="19" presetClass="emph" presetSubtype="0" fill="hold" grpId="0" nodeType="withEffect">
                                  <p:stCondLst>
                                    <p:cond delay="0"/>
                                  </p:stCondLst>
                                  <p:childTnLst>
                                    <p:animClr clrSpc="rgb" dir="cw">
                                      <p:cBhvr override="childStyle">
                                        <p:cTn id="233" dur="500" fill="hold"/>
                                        <p:tgtEl>
                                          <p:spTgt spid="124"/>
                                        </p:tgtEl>
                                        <p:attrNameLst>
                                          <p:attrName>style.color</p:attrName>
                                        </p:attrNameLst>
                                      </p:cBhvr>
                                      <p:to>
                                        <a:schemeClr val="accent2"/>
                                      </p:to>
                                    </p:animClr>
                                    <p:animClr clrSpc="rgb" dir="cw">
                                      <p:cBhvr>
                                        <p:cTn id="234" dur="500" fill="hold"/>
                                        <p:tgtEl>
                                          <p:spTgt spid="124"/>
                                        </p:tgtEl>
                                        <p:attrNameLst>
                                          <p:attrName>fillcolor</p:attrName>
                                        </p:attrNameLst>
                                      </p:cBhvr>
                                      <p:to>
                                        <a:schemeClr val="accent2"/>
                                      </p:to>
                                    </p:animClr>
                                    <p:set>
                                      <p:cBhvr>
                                        <p:cTn id="235" dur="500" fill="hold"/>
                                        <p:tgtEl>
                                          <p:spTgt spid="124"/>
                                        </p:tgtEl>
                                        <p:attrNameLst>
                                          <p:attrName>fill.type</p:attrName>
                                        </p:attrNameLst>
                                      </p:cBhvr>
                                      <p:to>
                                        <p:strVal val="solid"/>
                                      </p:to>
                                    </p:set>
                                    <p:set>
                                      <p:cBhvr>
                                        <p:cTn id="236" dur="500" fill="hold"/>
                                        <p:tgtEl>
                                          <p:spTgt spid="124"/>
                                        </p:tgtEl>
                                        <p:attrNameLst>
                                          <p:attrName>fill.on</p:attrName>
                                        </p:attrNameLst>
                                      </p:cBhvr>
                                      <p:to>
                                        <p:strVal val="true"/>
                                      </p:to>
                                    </p:set>
                                  </p:childTnLst>
                                </p:cTn>
                              </p:par>
                              <p:par>
                                <p:cTn id="237" presetID="19" presetClass="emph" presetSubtype="0" fill="hold" grpId="0" nodeType="withEffect">
                                  <p:stCondLst>
                                    <p:cond delay="0"/>
                                  </p:stCondLst>
                                  <p:childTnLst>
                                    <p:animClr clrSpc="rgb" dir="cw">
                                      <p:cBhvr override="childStyle">
                                        <p:cTn id="238" dur="500" fill="hold"/>
                                        <p:tgtEl>
                                          <p:spTgt spid="125"/>
                                        </p:tgtEl>
                                        <p:attrNameLst>
                                          <p:attrName>style.color</p:attrName>
                                        </p:attrNameLst>
                                      </p:cBhvr>
                                      <p:to>
                                        <a:schemeClr val="accent2"/>
                                      </p:to>
                                    </p:animClr>
                                    <p:animClr clrSpc="rgb" dir="cw">
                                      <p:cBhvr>
                                        <p:cTn id="239" dur="500" fill="hold"/>
                                        <p:tgtEl>
                                          <p:spTgt spid="125"/>
                                        </p:tgtEl>
                                        <p:attrNameLst>
                                          <p:attrName>fillcolor</p:attrName>
                                        </p:attrNameLst>
                                      </p:cBhvr>
                                      <p:to>
                                        <a:schemeClr val="accent2"/>
                                      </p:to>
                                    </p:animClr>
                                    <p:set>
                                      <p:cBhvr>
                                        <p:cTn id="240" dur="500" fill="hold"/>
                                        <p:tgtEl>
                                          <p:spTgt spid="125"/>
                                        </p:tgtEl>
                                        <p:attrNameLst>
                                          <p:attrName>fill.type</p:attrName>
                                        </p:attrNameLst>
                                      </p:cBhvr>
                                      <p:to>
                                        <p:strVal val="solid"/>
                                      </p:to>
                                    </p:set>
                                    <p:set>
                                      <p:cBhvr>
                                        <p:cTn id="241" dur="500" fill="hold"/>
                                        <p:tgtEl>
                                          <p:spTgt spid="125"/>
                                        </p:tgtEl>
                                        <p:attrNameLst>
                                          <p:attrName>fill.on</p:attrName>
                                        </p:attrNameLst>
                                      </p:cBhvr>
                                      <p:to>
                                        <p:strVal val="true"/>
                                      </p:to>
                                    </p:set>
                                  </p:childTnLst>
                                </p:cTn>
                              </p:par>
                              <p:par>
                                <p:cTn id="242" presetID="19" presetClass="emph" presetSubtype="0" fill="hold" grpId="0" nodeType="withEffect">
                                  <p:stCondLst>
                                    <p:cond delay="0"/>
                                  </p:stCondLst>
                                  <p:childTnLst>
                                    <p:animClr clrSpc="rgb" dir="cw">
                                      <p:cBhvr override="childStyle">
                                        <p:cTn id="243" dur="500" fill="hold"/>
                                        <p:tgtEl>
                                          <p:spTgt spid="126"/>
                                        </p:tgtEl>
                                        <p:attrNameLst>
                                          <p:attrName>style.color</p:attrName>
                                        </p:attrNameLst>
                                      </p:cBhvr>
                                      <p:to>
                                        <a:schemeClr val="accent2"/>
                                      </p:to>
                                    </p:animClr>
                                    <p:animClr clrSpc="rgb" dir="cw">
                                      <p:cBhvr>
                                        <p:cTn id="244" dur="500" fill="hold"/>
                                        <p:tgtEl>
                                          <p:spTgt spid="126"/>
                                        </p:tgtEl>
                                        <p:attrNameLst>
                                          <p:attrName>fillcolor</p:attrName>
                                        </p:attrNameLst>
                                      </p:cBhvr>
                                      <p:to>
                                        <a:schemeClr val="accent2"/>
                                      </p:to>
                                    </p:animClr>
                                    <p:set>
                                      <p:cBhvr>
                                        <p:cTn id="245" dur="500" fill="hold"/>
                                        <p:tgtEl>
                                          <p:spTgt spid="126"/>
                                        </p:tgtEl>
                                        <p:attrNameLst>
                                          <p:attrName>fill.type</p:attrName>
                                        </p:attrNameLst>
                                      </p:cBhvr>
                                      <p:to>
                                        <p:strVal val="solid"/>
                                      </p:to>
                                    </p:set>
                                    <p:set>
                                      <p:cBhvr>
                                        <p:cTn id="246" dur="500" fill="hold"/>
                                        <p:tgtEl>
                                          <p:spTgt spid="126"/>
                                        </p:tgtEl>
                                        <p:attrNameLst>
                                          <p:attrName>fill.on</p:attrName>
                                        </p:attrNameLst>
                                      </p:cBhvr>
                                      <p:to>
                                        <p:strVal val="true"/>
                                      </p:to>
                                    </p:set>
                                  </p:childTnLst>
                                </p:cTn>
                              </p:par>
                              <p:par>
                                <p:cTn id="247" presetID="19" presetClass="emph" presetSubtype="0" fill="hold" grpId="0" nodeType="withEffect">
                                  <p:stCondLst>
                                    <p:cond delay="0"/>
                                  </p:stCondLst>
                                  <p:childTnLst>
                                    <p:animClr clrSpc="rgb" dir="cw">
                                      <p:cBhvr override="childStyle">
                                        <p:cTn id="248" dur="500" fill="hold"/>
                                        <p:tgtEl>
                                          <p:spTgt spid="127"/>
                                        </p:tgtEl>
                                        <p:attrNameLst>
                                          <p:attrName>style.color</p:attrName>
                                        </p:attrNameLst>
                                      </p:cBhvr>
                                      <p:to>
                                        <a:schemeClr val="accent2"/>
                                      </p:to>
                                    </p:animClr>
                                    <p:animClr clrSpc="rgb" dir="cw">
                                      <p:cBhvr>
                                        <p:cTn id="249" dur="500" fill="hold"/>
                                        <p:tgtEl>
                                          <p:spTgt spid="127"/>
                                        </p:tgtEl>
                                        <p:attrNameLst>
                                          <p:attrName>fillcolor</p:attrName>
                                        </p:attrNameLst>
                                      </p:cBhvr>
                                      <p:to>
                                        <a:schemeClr val="accent2"/>
                                      </p:to>
                                    </p:animClr>
                                    <p:set>
                                      <p:cBhvr>
                                        <p:cTn id="250" dur="500" fill="hold"/>
                                        <p:tgtEl>
                                          <p:spTgt spid="127"/>
                                        </p:tgtEl>
                                        <p:attrNameLst>
                                          <p:attrName>fill.type</p:attrName>
                                        </p:attrNameLst>
                                      </p:cBhvr>
                                      <p:to>
                                        <p:strVal val="solid"/>
                                      </p:to>
                                    </p:set>
                                    <p:set>
                                      <p:cBhvr>
                                        <p:cTn id="251" dur="500" fill="hold"/>
                                        <p:tgtEl>
                                          <p:spTgt spid="127"/>
                                        </p:tgtEl>
                                        <p:attrNameLst>
                                          <p:attrName>fill.on</p:attrName>
                                        </p:attrNameLst>
                                      </p:cBhvr>
                                      <p:to>
                                        <p:strVal val="true"/>
                                      </p:to>
                                    </p:set>
                                  </p:childTnLst>
                                </p:cTn>
                              </p:par>
                              <p:par>
                                <p:cTn id="252" presetID="19" presetClass="emph" presetSubtype="0" fill="hold" grpId="0" nodeType="withEffect">
                                  <p:stCondLst>
                                    <p:cond delay="0"/>
                                  </p:stCondLst>
                                  <p:childTnLst>
                                    <p:animClr clrSpc="rgb" dir="cw">
                                      <p:cBhvr override="childStyle">
                                        <p:cTn id="253" dur="500" fill="hold"/>
                                        <p:tgtEl>
                                          <p:spTgt spid="128"/>
                                        </p:tgtEl>
                                        <p:attrNameLst>
                                          <p:attrName>style.color</p:attrName>
                                        </p:attrNameLst>
                                      </p:cBhvr>
                                      <p:to>
                                        <a:schemeClr val="accent2"/>
                                      </p:to>
                                    </p:animClr>
                                    <p:animClr clrSpc="rgb" dir="cw">
                                      <p:cBhvr>
                                        <p:cTn id="254" dur="500" fill="hold"/>
                                        <p:tgtEl>
                                          <p:spTgt spid="128"/>
                                        </p:tgtEl>
                                        <p:attrNameLst>
                                          <p:attrName>fillcolor</p:attrName>
                                        </p:attrNameLst>
                                      </p:cBhvr>
                                      <p:to>
                                        <a:schemeClr val="accent2"/>
                                      </p:to>
                                    </p:animClr>
                                    <p:set>
                                      <p:cBhvr>
                                        <p:cTn id="255" dur="500" fill="hold"/>
                                        <p:tgtEl>
                                          <p:spTgt spid="128"/>
                                        </p:tgtEl>
                                        <p:attrNameLst>
                                          <p:attrName>fill.type</p:attrName>
                                        </p:attrNameLst>
                                      </p:cBhvr>
                                      <p:to>
                                        <p:strVal val="solid"/>
                                      </p:to>
                                    </p:set>
                                    <p:set>
                                      <p:cBhvr>
                                        <p:cTn id="256" dur="500" fill="hold"/>
                                        <p:tgtEl>
                                          <p:spTgt spid="128"/>
                                        </p:tgtEl>
                                        <p:attrNameLst>
                                          <p:attrName>fill.on</p:attrName>
                                        </p:attrNameLst>
                                      </p:cBhvr>
                                      <p:to>
                                        <p:strVal val="true"/>
                                      </p:to>
                                    </p:set>
                                  </p:childTnLst>
                                </p:cTn>
                              </p:par>
                            </p:childTnLst>
                          </p:cTn>
                        </p:par>
                      </p:childTnLst>
                    </p:cTn>
                  </p:par>
                  <p:par>
                    <p:cTn id="257" fill="hold">
                      <p:stCondLst>
                        <p:cond delay="indefinite"/>
                      </p:stCondLst>
                      <p:childTnLst>
                        <p:par>
                          <p:cTn id="258" fill="hold">
                            <p:stCondLst>
                              <p:cond delay="0"/>
                            </p:stCondLst>
                            <p:childTnLst>
                              <p:par>
                                <p:cTn id="259" presetID="6" presetClass="exit" presetSubtype="32" fill="hold" grpId="1" nodeType="clickEffect">
                                  <p:stCondLst>
                                    <p:cond delay="0"/>
                                  </p:stCondLst>
                                  <p:childTnLst>
                                    <p:animEffect transition="out" filter="circle(out)">
                                      <p:cBhvr>
                                        <p:cTn id="260" dur="2000"/>
                                        <p:tgtEl>
                                          <p:spTgt spid="121"/>
                                        </p:tgtEl>
                                      </p:cBhvr>
                                    </p:animEffect>
                                    <p:set>
                                      <p:cBhvr>
                                        <p:cTn id="261" dur="1" fill="hold">
                                          <p:stCondLst>
                                            <p:cond delay="1999"/>
                                          </p:stCondLst>
                                        </p:cTn>
                                        <p:tgtEl>
                                          <p:spTgt spid="121"/>
                                        </p:tgtEl>
                                        <p:attrNameLst>
                                          <p:attrName>style.visibility</p:attrName>
                                        </p:attrNameLst>
                                      </p:cBhvr>
                                      <p:to>
                                        <p:strVal val="hidden"/>
                                      </p:to>
                                    </p:set>
                                  </p:childTnLst>
                                </p:cTn>
                              </p:par>
                              <p:par>
                                <p:cTn id="262" presetID="6" presetClass="exit" presetSubtype="32" fill="hold" grpId="1" nodeType="withEffect">
                                  <p:stCondLst>
                                    <p:cond delay="0"/>
                                  </p:stCondLst>
                                  <p:childTnLst>
                                    <p:animEffect transition="out" filter="circle(out)">
                                      <p:cBhvr>
                                        <p:cTn id="263" dur="2000"/>
                                        <p:tgtEl>
                                          <p:spTgt spid="122"/>
                                        </p:tgtEl>
                                      </p:cBhvr>
                                    </p:animEffect>
                                    <p:set>
                                      <p:cBhvr>
                                        <p:cTn id="264" dur="1" fill="hold">
                                          <p:stCondLst>
                                            <p:cond delay="1999"/>
                                          </p:stCondLst>
                                        </p:cTn>
                                        <p:tgtEl>
                                          <p:spTgt spid="122"/>
                                        </p:tgtEl>
                                        <p:attrNameLst>
                                          <p:attrName>style.visibility</p:attrName>
                                        </p:attrNameLst>
                                      </p:cBhvr>
                                      <p:to>
                                        <p:strVal val="hidden"/>
                                      </p:to>
                                    </p:set>
                                  </p:childTnLst>
                                </p:cTn>
                              </p:par>
                              <p:par>
                                <p:cTn id="265" presetID="6" presetClass="exit" presetSubtype="32" fill="hold" grpId="1" nodeType="withEffect">
                                  <p:stCondLst>
                                    <p:cond delay="0"/>
                                  </p:stCondLst>
                                  <p:childTnLst>
                                    <p:animEffect transition="out" filter="circle(out)">
                                      <p:cBhvr>
                                        <p:cTn id="266" dur="2000"/>
                                        <p:tgtEl>
                                          <p:spTgt spid="123"/>
                                        </p:tgtEl>
                                      </p:cBhvr>
                                    </p:animEffect>
                                    <p:set>
                                      <p:cBhvr>
                                        <p:cTn id="267" dur="1" fill="hold">
                                          <p:stCondLst>
                                            <p:cond delay="1999"/>
                                          </p:stCondLst>
                                        </p:cTn>
                                        <p:tgtEl>
                                          <p:spTgt spid="123"/>
                                        </p:tgtEl>
                                        <p:attrNameLst>
                                          <p:attrName>style.visibility</p:attrName>
                                        </p:attrNameLst>
                                      </p:cBhvr>
                                      <p:to>
                                        <p:strVal val="hidden"/>
                                      </p:to>
                                    </p:set>
                                  </p:childTnLst>
                                </p:cTn>
                              </p:par>
                              <p:par>
                                <p:cTn id="268" presetID="6" presetClass="exit" presetSubtype="32" fill="hold" grpId="1" nodeType="withEffect">
                                  <p:stCondLst>
                                    <p:cond delay="0"/>
                                  </p:stCondLst>
                                  <p:childTnLst>
                                    <p:animEffect transition="out" filter="circle(out)">
                                      <p:cBhvr>
                                        <p:cTn id="269" dur="2000"/>
                                        <p:tgtEl>
                                          <p:spTgt spid="124"/>
                                        </p:tgtEl>
                                      </p:cBhvr>
                                    </p:animEffect>
                                    <p:set>
                                      <p:cBhvr>
                                        <p:cTn id="270" dur="1" fill="hold">
                                          <p:stCondLst>
                                            <p:cond delay="1999"/>
                                          </p:stCondLst>
                                        </p:cTn>
                                        <p:tgtEl>
                                          <p:spTgt spid="124"/>
                                        </p:tgtEl>
                                        <p:attrNameLst>
                                          <p:attrName>style.visibility</p:attrName>
                                        </p:attrNameLst>
                                      </p:cBhvr>
                                      <p:to>
                                        <p:strVal val="hidden"/>
                                      </p:to>
                                    </p:set>
                                  </p:childTnLst>
                                </p:cTn>
                              </p:par>
                              <p:par>
                                <p:cTn id="271" presetID="6" presetClass="exit" presetSubtype="32" fill="hold" grpId="1" nodeType="withEffect">
                                  <p:stCondLst>
                                    <p:cond delay="0"/>
                                  </p:stCondLst>
                                  <p:childTnLst>
                                    <p:animEffect transition="out" filter="circle(out)">
                                      <p:cBhvr>
                                        <p:cTn id="272" dur="2000"/>
                                        <p:tgtEl>
                                          <p:spTgt spid="125"/>
                                        </p:tgtEl>
                                      </p:cBhvr>
                                    </p:animEffect>
                                    <p:set>
                                      <p:cBhvr>
                                        <p:cTn id="273" dur="1" fill="hold">
                                          <p:stCondLst>
                                            <p:cond delay="1999"/>
                                          </p:stCondLst>
                                        </p:cTn>
                                        <p:tgtEl>
                                          <p:spTgt spid="125"/>
                                        </p:tgtEl>
                                        <p:attrNameLst>
                                          <p:attrName>style.visibility</p:attrName>
                                        </p:attrNameLst>
                                      </p:cBhvr>
                                      <p:to>
                                        <p:strVal val="hidden"/>
                                      </p:to>
                                    </p:set>
                                  </p:childTnLst>
                                </p:cTn>
                              </p:par>
                              <p:par>
                                <p:cTn id="274" presetID="6" presetClass="exit" presetSubtype="32" fill="hold" grpId="1" nodeType="withEffect">
                                  <p:stCondLst>
                                    <p:cond delay="0"/>
                                  </p:stCondLst>
                                  <p:childTnLst>
                                    <p:animEffect transition="out" filter="circle(out)">
                                      <p:cBhvr>
                                        <p:cTn id="275" dur="2000"/>
                                        <p:tgtEl>
                                          <p:spTgt spid="126"/>
                                        </p:tgtEl>
                                      </p:cBhvr>
                                    </p:animEffect>
                                    <p:set>
                                      <p:cBhvr>
                                        <p:cTn id="276" dur="1" fill="hold">
                                          <p:stCondLst>
                                            <p:cond delay="1999"/>
                                          </p:stCondLst>
                                        </p:cTn>
                                        <p:tgtEl>
                                          <p:spTgt spid="126"/>
                                        </p:tgtEl>
                                        <p:attrNameLst>
                                          <p:attrName>style.visibility</p:attrName>
                                        </p:attrNameLst>
                                      </p:cBhvr>
                                      <p:to>
                                        <p:strVal val="hidden"/>
                                      </p:to>
                                    </p:set>
                                  </p:childTnLst>
                                </p:cTn>
                              </p:par>
                              <p:par>
                                <p:cTn id="277" presetID="6" presetClass="exit" presetSubtype="32" fill="hold" grpId="1" nodeType="withEffect">
                                  <p:stCondLst>
                                    <p:cond delay="0"/>
                                  </p:stCondLst>
                                  <p:childTnLst>
                                    <p:animEffect transition="out" filter="circle(out)">
                                      <p:cBhvr>
                                        <p:cTn id="278" dur="2000"/>
                                        <p:tgtEl>
                                          <p:spTgt spid="127"/>
                                        </p:tgtEl>
                                      </p:cBhvr>
                                    </p:animEffect>
                                    <p:set>
                                      <p:cBhvr>
                                        <p:cTn id="279" dur="1" fill="hold">
                                          <p:stCondLst>
                                            <p:cond delay="1999"/>
                                          </p:stCondLst>
                                        </p:cTn>
                                        <p:tgtEl>
                                          <p:spTgt spid="127"/>
                                        </p:tgtEl>
                                        <p:attrNameLst>
                                          <p:attrName>style.visibility</p:attrName>
                                        </p:attrNameLst>
                                      </p:cBhvr>
                                      <p:to>
                                        <p:strVal val="hidden"/>
                                      </p:to>
                                    </p:set>
                                  </p:childTnLst>
                                </p:cTn>
                              </p:par>
                              <p:par>
                                <p:cTn id="280" presetID="6" presetClass="exit" presetSubtype="32" fill="hold" grpId="1" nodeType="withEffect">
                                  <p:stCondLst>
                                    <p:cond delay="0"/>
                                  </p:stCondLst>
                                  <p:childTnLst>
                                    <p:animEffect transition="out" filter="circle(out)">
                                      <p:cBhvr>
                                        <p:cTn id="281" dur="2000"/>
                                        <p:tgtEl>
                                          <p:spTgt spid="128"/>
                                        </p:tgtEl>
                                      </p:cBhvr>
                                    </p:animEffect>
                                    <p:set>
                                      <p:cBhvr>
                                        <p:cTn id="282" dur="1" fill="hold">
                                          <p:stCondLst>
                                            <p:cond delay="1999"/>
                                          </p:stCondLst>
                                        </p:cTn>
                                        <p:tgtEl>
                                          <p:spTgt spid="128"/>
                                        </p:tgtEl>
                                        <p:attrNameLst>
                                          <p:attrName>style.visibility</p:attrName>
                                        </p:attrNameLst>
                                      </p:cBhvr>
                                      <p:to>
                                        <p:strVal val="hidden"/>
                                      </p:to>
                                    </p:set>
                                  </p:childTnLst>
                                </p:cTn>
                              </p:par>
                              <p:par>
                                <p:cTn id="283" presetID="6" presetClass="exit" presetSubtype="32" fill="hold" grpId="1" nodeType="withEffect">
                                  <p:stCondLst>
                                    <p:cond delay="0"/>
                                  </p:stCondLst>
                                  <p:childTnLst>
                                    <p:animEffect transition="out" filter="circle(out)">
                                      <p:cBhvr>
                                        <p:cTn id="284" dur="2000"/>
                                        <p:tgtEl>
                                          <p:spTgt spid="169"/>
                                        </p:tgtEl>
                                      </p:cBhvr>
                                    </p:animEffect>
                                    <p:set>
                                      <p:cBhvr>
                                        <p:cTn id="285" dur="1" fill="hold">
                                          <p:stCondLst>
                                            <p:cond delay="1999"/>
                                          </p:stCondLst>
                                        </p:cTn>
                                        <p:tgtEl>
                                          <p:spTgt spid="169"/>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286" restart="whenNotActive" fill="hold" evtFilter="cancelBubble" nodeType="interactiveSeq">
                <p:stCondLst>
                  <p:cond evt="onClick" delay="0">
                    <p:tgtEl>
                      <p:spTgt spid="151"/>
                    </p:tgtEl>
                  </p:cond>
                </p:stCondLst>
                <p:endSync evt="end" delay="0">
                  <p:rtn val="all"/>
                </p:endSync>
                <p:childTnLst>
                  <p:par>
                    <p:cTn id="287" fill="hold">
                      <p:stCondLst>
                        <p:cond delay="0"/>
                      </p:stCondLst>
                      <p:childTnLst>
                        <p:par>
                          <p:cTn id="288" fill="hold">
                            <p:stCondLst>
                              <p:cond delay="0"/>
                            </p:stCondLst>
                            <p:childTnLst>
                              <p:par>
                                <p:cTn id="289" presetID="6" presetClass="entr" presetSubtype="16" fill="hold" grpId="0" nodeType="clickEffect">
                                  <p:stCondLst>
                                    <p:cond delay="0"/>
                                  </p:stCondLst>
                                  <p:childTnLst>
                                    <p:set>
                                      <p:cBhvr>
                                        <p:cTn id="290" dur="1" fill="hold">
                                          <p:stCondLst>
                                            <p:cond delay="0"/>
                                          </p:stCondLst>
                                        </p:cTn>
                                        <p:tgtEl>
                                          <p:spTgt spid="170"/>
                                        </p:tgtEl>
                                        <p:attrNameLst>
                                          <p:attrName>style.visibility</p:attrName>
                                        </p:attrNameLst>
                                      </p:cBhvr>
                                      <p:to>
                                        <p:strVal val="visible"/>
                                      </p:to>
                                    </p:set>
                                    <p:animEffect transition="in" filter="circle(in)">
                                      <p:cBhvr>
                                        <p:cTn id="291" dur="2000"/>
                                        <p:tgtEl>
                                          <p:spTgt spid="170"/>
                                        </p:tgtEl>
                                      </p:cBhvr>
                                    </p:animEffect>
                                  </p:childTnLst>
                                </p:cTn>
                              </p:par>
                              <p:par>
                                <p:cTn id="292" presetID="19" presetClass="emph" presetSubtype="0" fill="hold" grpId="0" nodeType="withEffect">
                                  <p:stCondLst>
                                    <p:cond delay="0"/>
                                  </p:stCondLst>
                                  <p:childTnLst>
                                    <p:animClr clrSpc="rgb" dir="cw">
                                      <p:cBhvr override="childStyle">
                                        <p:cTn id="293" dur="500" fill="hold"/>
                                        <p:tgtEl>
                                          <p:spTgt spid="131"/>
                                        </p:tgtEl>
                                        <p:attrNameLst>
                                          <p:attrName>style.color</p:attrName>
                                        </p:attrNameLst>
                                      </p:cBhvr>
                                      <p:to>
                                        <a:schemeClr val="accent2"/>
                                      </p:to>
                                    </p:animClr>
                                    <p:animClr clrSpc="rgb" dir="cw">
                                      <p:cBhvr>
                                        <p:cTn id="294" dur="500" fill="hold"/>
                                        <p:tgtEl>
                                          <p:spTgt spid="131"/>
                                        </p:tgtEl>
                                        <p:attrNameLst>
                                          <p:attrName>fillcolor</p:attrName>
                                        </p:attrNameLst>
                                      </p:cBhvr>
                                      <p:to>
                                        <a:schemeClr val="accent2"/>
                                      </p:to>
                                    </p:animClr>
                                    <p:set>
                                      <p:cBhvr>
                                        <p:cTn id="295" dur="500" fill="hold"/>
                                        <p:tgtEl>
                                          <p:spTgt spid="131"/>
                                        </p:tgtEl>
                                        <p:attrNameLst>
                                          <p:attrName>fill.type</p:attrName>
                                        </p:attrNameLst>
                                      </p:cBhvr>
                                      <p:to>
                                        <p:strVal val="solid"/>
                                      </p:to>
                                    </p:set>
                                    <p:set>
                                      <p:cBhvr>
                                        <p:cTn id="296" dur="500" fill="hold"/>
                                        <p:tgtEl>
                                          <p:spTgt spid="131"/>
                                        </p:tgtEl>
                                        <p:attrNameLst>
                                          <p:attrName>fill.on</p:attrName>
                                        </p:attrNameLst>
                                      </p:cBhvr>
                                      <p:to>
                                        <p:strVal val="true"/>
                                      </p:to>
                                    </p:set>
                                  </p:childTnLst>
                                </p:cTn>
                              </p:par>
                              <p:par>
                                <p:cTn id="297" presetID="19" presetClass="emph" presetSubtype="0" fill="hold" grpId="0" nodeType="withEffect">
                                  <p:stCondLst>
                                    <p:cond delay="0"/>
                                  </p:stCondLst>
                                  <p:childTnLst>
                                    <p:animClr clrSpc="rgb" dir="cw">
                                      <p:cBhvr override="childStyle">
                                        <p:cTn id="298" dur="500" fill="hold"/>
                                        <p:tgtEl>
                                          <p:spTgt spid="132"/>
                                        </p:tgtEl>
                                        <p:attrNameLst>
                                          <p:attrName>style.color</p:attrName>
                                        </p:attrNameLst>
                                      </p:cBhvr>
                                      <p:to>
                                        <a:schemeClr val="accent2"/>
                                      </p:to>
                                    </p:animClr>
                                    <p:animClr clrSpc="rgb" dir="cw">
                                      <p:cBhvr>
                                        <p:cTn id="299" dur="500" fill="hold"/>
                                        <p:tgtEl>
                                          <p:spTgt spid="132"/>
                                        </p:tgtEl>
                                        <p:attrNameLst>
                                          <p:attrName>fillcolor</p:attrName>
                                        </p:attrNameLst>
                                      </p:cBhvr>
                                      <p:to>
                                        <a:schemeClr val="accent2"/>
                                      </p:to>
                                    </p:animClr>
                                    <p:set>
                                      <p:cBhvr>
                                        <p:cTn id="300" dur="500" fill="hold"/>
                                        <p:tgtEl>
                                          <p:spTgt spid="132"/>
                                        </p:tgtEl>
                                        <p:attrNameLst>
                                          <p:attrName>fill.type</p:attrName>
                                        </p:attrNameLst>
                                      </p:cBhvr>
                                      <p:to>
                                        <p:strVal val="solid"/>
                                      </p:to>
                                    </p:set>
                                    <p:set>
                                      <p:cBhvr>
                                        <p:cTn id="301" dur="500" fill="hold"/>
                                        <p:tgtEl>
                                          <p:spTgt spid="132"/>
                                        </p:tgtEl>
                                        <p:attrNameLst>
                                          <p:attrName>fill.on</p:attrName>
                                        </p:attrNameLst>
                                      </p:cBhvr>
                                      <p:to>
                                        <p:strVal val="true"/>
                                      </p:to>
                                    </p:set>
                                  </p:childTnLst>
                                </p:cTn>
                              </p:par>
                              <p:par>
                                <p:cTn id="302" presetID="19" presetClass="emph" presetSubtype="0" fill="hold" grpId="0" nodeType="withEffect">
                                  <p:stCondLst>
                                    <p:cond delay="0"/>
                                  </p:stCondLst>
                                  <p:childTnLst>
                                    <p:animClr clrSpc="rgb" dir="cw">
                                      <p:cBhvr override="childStyle">
                                        <p:cTn id="303" dur="500" fill="hold"/>
                                        <p:tgtEl>
                                          <p:spTgt spid="133"/>
                                        </p:tgtEl>
                                        <p:attrNameLst>
                                          <p:attrName>style.color</p:attrName>
                                        </p:attrNameLst>
                                      </p:cBhvr>
                                      <p:to>
                                        <a:schemeClr val="accent2"/>
                                      </p:to>
                                    </p:animClr>
                                    <p:animClr clrSpc="rgb" dir="cw">
                                      <p:cBhvr>
                                        <p:cTn id="304" dur="500" fill="hold"/>
                                        <p:tgtEl>
                                          <p:spTgt spid="133"/>
                                        </p:tgtEl>
                                        <p:attrNameLst>
                                          <p:attrName>fillcolor</p:attrName>
                                        </p:attrNameLst>
                                      </p:cBhvr>
                                      <p:to>
                                        <a:schemeClr val="accent2"/>
                                      </p:to>
                                    </p:animClr>
                                    <p:set>
                                      <p:cBhvr>
                                        <p:cTn id="305" dur="500" fill="hold"/>
                                        <p:tgtEl>
                                          <p:spTgt spid="133"/>
                                        </p:tgtEl>
                                        <p:attrNameLst>
                                          <p:attrName>fill.type</p:attrName>
                                        </p:attrNameLst>
                                      </p:cBhvr>
                                      <p:to>
                                        <p:strVal val="solid"/>
                                      </p:to>
                                    </p:set>
                                    <p:set>
                                      <p:cBhvr>
                                        <p:cTn id="306" dur="500" fill="hold"/>
                                        <p:tgtEl>
                                          <p:spTgt spid="133"/>
                                        </p:tgtEl>
                                        <p:attrNameLst>
                                          <p:attrName>fill.on</p:attrName>
                                        </p:attrNameLst>
                                      </p:cBhvr>
                                      <p:to>
                                        <p:strVal val="true"/>
                                      </p:to>
                                    </p:set>
                                  </p:childTnLst>
                                </p:cTn>
                              </p:par>
                              <p:par>
                                <p:cTn id="307" presetID="19" presetClass="emph" presetSubtype="0" fill="hold" grpId="0" nodeType="withEffect">
                                  <p:stCondLst>
                                    <p:cond delay="0"/>
                                  </p:stCondLst>
                                  <p:childTnLst>
                                    <p:animClr clrSpc="rgb" dir="cw">
                                      <p:cBhvr override="childStyle">
                                        <p:cTn id="308" dur="500" fill="hold"/>
                                        <p:tgtEl>
                                          <p:spTgt spid="134"/>
                                        </p:tgtEl>
                                        <p:attrNameLst>
                                          <p:attrName>style.color</p:attrName>
                                        </p:attrNameLst>
                                      </p:cBhvr>
                                      <p:to>
                                        <a:schemeClr val="accent2"/>
                                      </p:to>
                                    </p:animClr>
                                    <p:animClr clrSpc="rgb" dir="cw">
                                      <p:cBhvr>
                                        <p:cTn id="309" dur="500" fill="hold"/>
                                        <p:tgtEl>
                                          <p:spTgt spid="134"/>
                                        </p:tgtEl>
                                        <p:attrNameLst>
                                          <p:attrName>fillcolor</p:attrName>
                                        </p:attrNameLst>
                                      </p:cBhvr>
                                      <p:to>
                                        <a:schemeClr val="accent2"/>
                                      </p:to>
                                    </p:animClr>
                                    <p:set>
                                      <p:cBhvr>
                                        <p:cTn id="310" dur="500" fill="hold"/>
                                        <p:tgtEl>
                                          <p:spTgt spid="134"/>
                                        </p:tgtEl>
                                        <p:attrNameLst>
                                          <p:attrName>fill.type</p:attrName>
                                        </p:attrNameLst>
                                      </p:cBhvr>
                                      <p:to>
                                        <p:strVal val="solid"/>
                                      </p:to>
                                    </p:set>
                                    <p:set>
                                      <p:cBhvr>
                                        <p:cTn id="311" dur="500" fill="hold"/>
                                        <p:tgtEl>
                                          <p:spTgt spid="134"/>
                                        </p:tgtEl>
                                        <p:attrNameLst>
                                          <p:attrName>fill.on</p:attrName>
                                        </p:attrNameLst>
                                      </p:cBhvr>
                                      <p:to>
                                        <p:strVal val="true"/>
                                      </p:to>
                                    </p:set>
                                  </p:childTnLst>
                                </p:cTn>
                              </p:par>
                              <p:par>
                                <p:cTn id="312" presetID="19" presetClass="emph" presetSubtype="0" fill="hold" grpId="0" nodeType="withEffect">
                                  <p:stCondLst>
                                    <p:cond delay="0"/>
                                  </p:stCondLst>
                                  <p:childTnLst>
                                    <p:animClr clrSpc="rgb" dir="cw">
                                      <p:cBhvr override="childStyle">
                                        <p:cTn id="313" dur="500" fill="hold"/>
                                        <p:tgtEl>
                                          <p:spTgt spid="135"/>
                                        </p:tgtEl>
                                        <p:attrNameLst>
                                          <p:attrName>style.color</p:attrName>
                                        </p:attrNameLst>
                                      </p:cBhvr>
                                      <p:to>
                                        <a:schemeClr val="accent2"/>
                                      </p:to>
                                    </p:animClr>
                                    <p:animClr clrSpc="rgb" dir="cw">
                                      <p:cBhvr>
                                        <p:cTn id="314" dur="500" fill="hold"/>
                                        <p:tgtEl>
                                          <p:spTgt spid="135"/>
                                        </p:tgtEl>
                                        <p:attrNameLst>
                                          <p:attrName>fillcolor</p:attrName>
                                        </p:attrNameLst>
                                      </p:cBhvr>
                                      <p:to>
                                        <a:schemeClr val="accent2"/>
                                      </p:to>
                                    </p:animClr>
                                    <p:set>
                                      <p:cBhvr>
                                        <p:cTn id="315" dur="500" fill="hold"/>
                                        <p:tgtEl>
                                          <p:spTgt spid="135"/>
                                        </p:tgtEl>
                                        <p:attrNameLst>
                                          <p:attrName>fill.type</p:attrName>
                                        </p:attrNameLst>
                                      </p:cBhvr>
                                      <p:to>
                                        <p:strVal val="solid"/>
                                      </p:to>
                                    </p:set>
                                    <p:set>
                                      <p:cBhvr>
                                        <p:cTn id="316" dur="500" fill="hold"/>
                                        <p:tgtEl>
                                          <p:spTgt spid="135"/>
                                        </p:tgtEl>
                                        <p:attrNameLst>
                                          <p:attrName>fill.on</p:attrName>
                                        </p:attrNameLst>
                                      </p:cBhvr>
                                      <p:to>
                                        <p:strVal val="true"/>
                                      </p:to>
                                    </p:set>
                                  </p:childTnLst>
                                </p:cTn>
                              </p:par>
                              <p:par>
                                <p:cTn id="317" presetID="19" presetClass="emph" presetSubtype="0" fill="hold" grpId="0" nodeType="withEffect">
                                  <p:stCondLst>
                                    <p:cond delay="0"/>
                                  </p:stCondLst>
                                  <p:childTnLst>
                                    <p:animClr clrSpc="rgb" dir="cw">
                                      <p:cBhvr override="childStyle">
                                        <p:cTn id="318" dur="500" fill="hold"/>
                                        <p:tgtEl>
                                          <p:spTgt spid="136"/>
                                        </p:tgtEl>
                                        <p:attrNameLst>
                                          <p:attrName>style.color</p:attrName>
                                        </p:attrNameLst>
                                      </p:cBhvr>
                                      <p:to>
                                        <a:schemeClr val="accent2"/>
                                      </p:to>
                                    </p:animClr>
                                    <p:animClr clrSpc="rgb" dir="cw">
                                      <p:cBhvr>
                                        <p:cTn id="319" dur="500" fill="hold"/>
                                        <p:tgtEl>
                                          <p:spTgt spid="136"/>
                                        </p:tgtEl>
                                        <p:attrNameLst>
                                          <p:attrName>fillcolor</p:attrName>
                                        </p:attrNameLst>
                                      </p:cBhvr>
                                      <p:to>
                                        <a:schemeClr val="accent2"/>
                                      </p:to>
                                    </p:animClr>
                                    <p:set>
                                      <p:cBhvr>
                                        <p:cTn id="320" dur="500" fill="hold"/>
                                        <p:tgtEl>
                                          <p:spTgt spid="136"/>
                                        </p:tgtEl>
                                        <p:attrNameLst>
                                          <p:attrName>fill.type</p:attrName>
                                        </p:attrNameLst>
                                      </p:cBhvr>
                                      <p:to>
                                        <p:strVal val="solid"/>
                                      </p:to>
                                    </p:set>
                                    <p:set>
                                      <p:cBhvr>
                                        <p:cTn id="321" dur="500" fill="hold"/>
                                        <p:tgtEl>
                                          <p:spTgt spid="136"/>
                                        </p:tgtEl>
                                        <p:attrNameLst>
                                          <p:attrName>fill.on</p:attrName>
                                        </p:attrNameLst>
                                      </p:cBhvr>
                                      <p:to>
                                        <p:strVal val="true"/>
                                      </p:to>
                                    </p:set>
                                  </p:childTnLst>
                                </p:cTn>
                              </p:par>
                              <p:par>
                                <p:cTn id="322" presetID="19" presetClass="emph" presetSubtype="0" fill="hold" grpId="0" nodeType="withEffect">
                                  <p:stCondLst>
                                    <p:cond delay="0"/>
                                  </p:stCondLst>
                                  <p:childTnLst>
                                    <p:animClr clrSpc="rgb" dir="cw">
                                      <p:cBhvr override="childStyle">
                                        <p:cTn id="323" dur="500" fill="hold"/>
                                        <p:tgtEl>
                                          <p:spTgt spid="137"/>
                                        </p:tgtEl>
                                        <p:attrNameLst>
                                          <p:attrName>style.color</p:attrName>
                                        </p:attrNameLst>
                                      </p:cBhvr>
                                      <p:to>
                                        <a:schemeClr val="accent2"/>
                                      </p:to>
                                    </p:animClr>
                                    <p:animClr clrSpc="rgb" dir="cw">
                                      <p:cBhvr>
                                        <p:cTn id="324" dur="500" fill="hold"/>
                                        <p:tgtEl>
                                          <p:spTgt spid="137"/>
                                        </p:tgtEl>
                                        <p:attrNameLst>
                                          <p:attrName>fillcolor</p:attrName>
                                        </p:attrNameLst>
                                      </p:cBhvr>
                                      <p:to>
                                        <a:schemeClr val="accent2"/>
                                      </p:to>
                                    </p:animClr>
                                    <p:set>
                                      <p:cBhvr>
                                        <p:cTn id="325" dur="500" fill="hold"/>
                                        <p:tgtEl>
                                          <p:spTgt spid="137"/>
                                        </p:tgtEl>
                                        <p:attrNameLst>
                                          <p:attrName>fill.type</p:attrName>
                                        </p:attrNameLst>
                                      </p:cBhvr>
                                      <p:to>
                                        <p:strVal val="solid"/>
                                      </p:to>
                                    </p:set>
                                    <p:set>
                                      <p:cBhvr>
                                        <p:cTn id="326" dur="500" fill="hold"/>
                                        <p:tgtEl>
                                          <p:spTgt spid="137"/>
                                        </p:tgtEl>
                                        <p:attrNameLst>
                                          <p:attrName>fill.on</p:attrName>
                                        </p:attrNameLst>
                                      </p:cBhvr>
                                      <p:to>
                                        <p:strVal val="true"/>
                                      </p:to>
                                    </p:set>
                                  </p:childTnLst>
                                </p:cTn>
                              </p:par>
                              <p:par>
                                <p:cTn id="327" presetID="19" presetClass="emph" presetSubtype="0" fill="hold" grpId="0" nodeType="withEffect">
                                  <p:stCondLst>
                                    <p:cond delay="0"/>
                                  </p:stCondLst>
                                  <p:childTnLst>
                                    <p:animClr clrSpc="rgb" dir="cw">
                                      <p:cBhvr override="childStyle">
                                        <p:cTn id="328" dur="500" fill="hold"/>
                                        <p:tgtEl>
                                          <p:spTgt spid="138"/>
                                        </p:tgtEl>
                                        <p:attrNameLst>
                                          <p:attrName>style.color</p:attrName>
                                        </p:attrNameLst>
                                      </p:cBhvr>
                                      <p:to>
                                        <a:schemeClr val="accent2"/>
                                      </p:to>
                                    </p:animClr>
                                    <p:animClr clrSpc="rgb" dir="cw">
                                      <p:cBhvr>
                                        <p:cTn id="329" dur="500" fill="hold"/>
                                        <p:tgtEl>
                                          <p:spTgt spid="138"/>
                                        </p:tgtEl>
                                        <p:attrNameLst>
                                          <p:attrName>fillcolor</p:attrName>
                                        </p:attrNameLst>
                                      </p:cBhvr>
                                      <p:to>
                                        <a:schemeClr val="accent2"/>
                                      </p:to>
                                    </p:animClr>
                                    <p:set>
                                      <p:cBhvr>
                                        <p:cTn id="330" dur="500" fill="hold"/>
                                        <p:tgtEl>
                                          <p:spTgt spid="138"/>
                                        </p:tgtEl>
                                        <p:attrNameLst>
                                          <p:attrName>fill.type</p:attrName>
                                        </p:attrNameLst>
                                      </p:cBhvr>
                                      <p:to>
                                        <p:strVal val="solid"/>
                                      </p:to>
                                    </p:set>
                                    <p:set>
                                      <p:cBhvr>
                                        <p:cTn id="331" dur="500" fill="hold"/>
                                        <p:tgtEl>
                                          <p:spTgt spid="138"/>
                                        </p:tgtEl>
                                        <p:attrNameLst>
                                          <p:attrName>fill.on</p:attrName>
                                        </p:attrNameLst>
                                      </p:cBhvr>
                                      <p:to>
                                        <p:strVal val="true"/>
                                      </p:to>
                                    </p:set>
                                  </p:childTnLst>
                                </p:cTn>
                              </p:par>
                              <p:par>
                                <p:cTn id="332" presetID="19" presetClass="emph" presetSubtype="0" fill="hold" grpId="0" nodeType="withEffect">
                                  <p:stCondLst>
                                    <p:cond delay="0"/>
                                  </p:stCondLst>
                                  <p:childTnLst>
                                    <p:animClr clrSpc="rgb" dir="cw">
                                      <p:cBhvr override="childStyle">
                                        <p:cTn id="333" dur="500" fill="hold"/>
                                        <p:tgtEl>
                                          <p:spTgt spid="145"/>
                                        </p:tgtEl>
                                        <p:attrNameLst>
                                          <p:attrName>style.color</p:attrName>
                                        </p:attrNameLst>
                                      </p:cBhvr>
                                      <p:to>
                                        <a:schemeClr val="accent2"/>
                                      </p:to>
                                    </p:animClr>
                                    <p:animClr clrSpc="rgb" dir="cw">
                                      <p:cBhvr>
                                        <p:cTn id="334" dur="500" fill="hold"/>
                                        <p:tgtEl>
                                          <p:spTgt spid="145"/>
                                        </p:tgtEl>
                                        <p:attrNameLst>
                                          <p:attrName>fillcolor</p:attrName>
                                        </p:attrNameLst>
                                      </p:cBhvr>
                                      <p:to>
                                        <a:schemeClr val="accent2"/>
                                      </p:to>
                                    </p:animClr>
                                    <p:set>
                                      <p:cBhvr>
                                        <p:cTn id="335" dur="500" fill="hold"/>
                                        <p:tgtEl>
                                          <p:spTgt spid="145"/>
                                        </p:tgtEl>
                                        <p:attrNameLst>
                                          <p:attrName>fill.type</p:attrName>
                                        </p:attrNameLst>
                                      </p:cBhvr>
                                      <p:to>
                                        <p:strVal val="solid"/>
                                      </p:to>
                                    </p:set>
                                    <p:set>
                                      <p:cBhvr>
                                        <p:cTn id="336" dur="500" fill="hold"/>
                                        <p:tgtEl>
                                          <p:spTgt spid="145"/>
                                        </p:tgtEl>
                                        <p:attrNameLst>
                                          <p:attrName>fill.on</p:attrName>
                                        </p:attrNameLst>
                                      </p:cBhvr>
                                      <p:to>
                                        <p:strVal val="true"/>
                                      </p:to>
                                    </p:set>
                                  </p:childTnLst>
                                </p:cTn>
                              </p:par>
                            </p:childTnLst>
                          </p:cTn>
                        </p:par>
                      </p:childTnLst>
                    </p:cTn>
                  </p:par>
                  <p:par>
                    <p:cTn id="337" fill="hold">
                      <p:stCondLst>
                        <p:cond delay="indefinite"/>
                      </p:stCondLst>
                      <p:childTnLst>
                        <p:par>
                          <p:cTn id="338" fill="hold">
                            <p:stCondLst>
                              <p:cond delay="0"/>
                            </p:stCondLst>
                            <p:childTnLst>
                              <p:par>
                                <p:cTn id="339" presetID="6" presetClass="exit" presetSubtype="32" fill="hold" grpId="1" nodeType="clickEffect">
                                  <p:stCondLst>
                                    <p:cond delay="0"/>
                                  </p:stCondLst>
                                  <p:childTnLst>
                                    <p:animEffect transition="out" filter="circle(out)">
                                      <p:cBhvr>
                                        <p:cTn id="340" dur="2000"/>
                                        <p:tgtEl>
                                          <p:spTgt spid="131"/>
                                        </p:tgtEl>
                                      </p:cBhvr>
                                    </p:animEffect>
                                    <p:set>
                                      <p:cBhvr>
                                        <p:cTn id="341" dur="1" fill="hold">
                                          <p:stCondLst>
                                            <p:cond delay="1999"/>
                                          </p:stCondLst>
                                        </p:cTn>
                                        <p:tgtEl>
                                          <p:spTgt spid="131"/>
                                        </p:tgtEl>
                                        <p:attrNameLst>
                                          <p:attrName>style.visibility</p:attrName>
                                        </p:attrNameLst>
                                      </p:cBhvr>
                                      <p:to>
                                        <p:strVal val="hidden"/>
                                      </p:to>
                                    </p:set>
                                  </p:childTnLst>
                                </p:cTn>
                              </p:par>
                              <p:par>
                                <p:cTn id="342" presetID="6" presetClass="exit" presetSubtype="32" fill="hold" grpId="1" nodeType="withEffect">
                                  <p:stCondLst>
                                    <p:cond delay="0"/>
                                  </p:stCondLst>
                                  <p:childTnLst>
                                    <p:animEffect transition="out" filter="circle(out)">
                                      <p:cBhvr>
                                        <p:cTn id="343" dur="2000"/>
                                        <p:tgtEl>
                                          <p:spTgt spid="132"/>
                                        </p:tgtEl>
                                      </p:cBhvr>
                                    </p:animEffect>
                                    <p:set>
                                      <p:cBhvr>
                                        <p:cTn id="344" dur="1" fill="hold">
                                          <p:stCondLst>
                                            <p:cond delay="1999"/>
                                          </p:stCondLst>
                                        </p:cTn>
                                        <p:tgtEl>
                                          <p:spTgt spid="132"/>
                                        </p:tgtEl>
                                        <p:attrNameLst>
                                          <p:attrName>style.visibility</p:attrName>
                                        </p:attrNameLst>
                                      </p:cBhvr>
                                      <p:to>
                                        <p:strVal val="hidden"/>
                                      </p:to>
                                    </p:set>
                                  </p:childTnLst>
                                </p:cTn>
                              </p:par>
                              <p:par>
                                <p:cTn id="345" presetID="6" presetClass="exit" presetSubtype="32" fill="hold" grpId="1" nodeType="withEffect">
                                  <p:stCondLst>
                                    <p:cond delay="0"/>
                                  </p:stCondLst>
                                  <p:childTnLst>
                                    <p:animEffect transition="out" filter="circle(out)">
                                      <p:cBhvr>
                                        <p:cTn id="346" dur="2000"/>
                                        <p:tgtEl>
                                          <p:spTgt spid="133"/>
                                        </p:tgtEl>
                                      </p:cBhvr>
                                    </p:animEffect>
                                    <p:set>
                                      <p:cBhvr>
                                        <p:cTn id="347" dur="1" fill="hold">
                                          <p:stCondLst>
                                            <p:cond delay="1999"/>
                                          </p:stCondLst>
                                        </p:cTn>
                                        <p:tgtEl>
                                          <p:spTgt spid="133"/>
                                        </p:tgtEl>
                                        <p:attrNameLst>
                                          <p:attrName>style.visibility</p:attrName>
                                        </p:attrNameLst>
                                      </p:cBhvr>
                                      <p:to>
                                        <p:strVal val="hidden"/>
                                      </p:to>
                                    </p:set>
                                  </p:childTnLst>
                                </p:cTn>
                              </p:par>
                              <p:par>
                                <p:cTn id="348" presetID="6" presetClass="exit" presetSubtype="32" fill="hold" grpId="1" nodeType="withEffect">
                                  <p:stCondLst>
                                    <p:cond delay="0"/>
                                  </p:stCondLst>
                                  <p:childTnLst>
                                    <p:animEffect transition="out" filter="circle(out)">
                                      <p:cBhvr>
                                        <p:cTn id="349" dur="2000"/>
                                        <p:tgtEl>
                                          <p:spTgt spid="134"/>
                                        </p:tgtEl>
                                      </p:cBhvr>
                                    </p:animEffect>
                                    <p:set>
                                      <p:cBhvr>
                                        <p:cTn id="350" dur="1" fill="hold">
                                          <p:stCondLst>
                                            <p:cond delay="1999"/>
                                          </p:stCondLst>
                                        </p:cTn>
                                        <p:tgtEl>
                                          <p:spTgt spid="134"/>
                                        </p:tgtEl>
                                        <p:attrNameLst>
                                          <p:attrName>style.visibility</p:attrName>
                                        </p:attrNameLst>
                                      </p:cBhvr>
                                      <p:to>
                                        <p:strVal val="hidden"/>
                                      </p:to>
                                    </p:set>
                                  </p:childTnLst>
                                </p:cTn>
                              </p:par>
                              <p:par>
                                <p:cTn id="351" presetID="6" presetClass="exit" presetSubtype="32" fill="hold" grpId="1" nodeType="withEffect">
                                  <p:stCondLst>
                                    <p:cond delay="0"/>
                                  </p:stCondLst>
                                  <p:childTnLst>
                                    <p:animEffect transition="out" filter="circle(out)">
                                      <p:cBhvr>
                                        <p:cTn id="352" dur="2000"/>
                                        <p:tgtEl>
                                          <p:spTgt spid="135"/>
                                        </p:tgtEl>
                                      </p:cBhvr>
                                    </p:animEffect>
                                    <p:set>
                                      <p:cBhvr>
                                        <p:cTn id="353" dur="1" fill="hold">
                                          <p:stCondLst>
                                            <p:cond delay="1999"/>
                                          </p:stCondLst>
                                        </p:cTn>
                                        <p:tgtEl>
                                          <p:spTgt spid="135"/>
                                        </p:tgtEl>
                                        <p:attrNameLst>
                                          <p:attrName>style.visibility</p:attrName>
                                        </p:attrNameLst>
                                      </p:cBhvr>
                                      <p:to>
                                        <p:strVal val="hidden"/>
                                      </p:to>
                                    </p:set>
                                  </p:childTnLst>
                                </p:cTn>
                              </p:par>
                              <p:par>
                                <p:cTn id="354" presetID="6" presetClass="exit" presetSubtype="32" fill="hold" grpId="1" nodeType="withEffect">
                                  <p:stCondLst>
                                    <p:cond delay="0"/>
                                  </p:stCondLst>
                                  <p:childTnLst>
                                    <p:animEffect transition="out" filter="circle(out)">
                                      <p:cBhvr>
                                        <p:cTn id="355" dur="2000"/>
                                        <p:tgtEl>
                                          <p:spTgt spid="136"/>
                                        </p:tgtEl>
                                      </p:cBhvr>
                                    </p:animEffect>
                                    <p:set>
                                      <p:cBhvr>
                                        <p:cTn id="356" dur="1" fill="hold">
                                          <p:stCondLst>
                                            <p:cond delay="1999"/>
                                          </p:stCondLst>
                                        </p:cTn>
                                        <p:tgtEl>
                                          <p:spTgt spid="136"/>
                                        </p:tgtEl>
                                        <p:attrNameLst>
                                          <p:attrName>style.visibility</p:attrName>
                                        </p:attrNameLst>
                                      </p:cBhvr>
                                      <p:to>
                                        <p:strVal val="hidden"/>
                                      </p:to>
                                    </p:set>
                                  </p:childTnLst>
                                </p:cTn>
                              </p:par>
                              <p:par>
                                <p:cTn id="357" presetID="6" presetClass="exit" presetSubtype="32" fill="hold" grpId="1" nodeType="withEffect">
                                  <p:stCondLst>
                                    <p:cond delay="0"/>
                                  </p:stCondLst>
                                  <p:childTnLst>
                                    <p:animEffect transition="out" filter="circle(out)">
                                      <p:cBhvr>
                                        <p:cTn id="358" dur="2000"/>
                                        <p:tgtEl>
                                          <p:spTgt spid="137"/>
                                        </p:tgtEl>
                                      </p:cBhvr>
                                    </p:animEffect>
                                    <p:set>
                                      <p:cBhvr>
                                        <p:cTn id="359" dur="1" fill="hold">
                                          <p:stCondLst>
                                            <p:cond delay="1999"/>
                                          </p:stCondLst>
                                        </p:cTn>
                                        <p:tgtEl>
                                          <p:spTgt spid="137"/>
                                        </p:tgtEl>
                                        <p:attrNameLst>
                                          <p:attrName>style.visibility</p:attrName>
                                        </p:attrNameLst>
                                      </p:cBhvr>
                                      <p:to>
                                        <p:strVal val="hidden"/>
                                      </p:to>
                                    </p:set>
                                  </p:childTnLst>
                                </p:cTn>
                              </p:par>
                              <p:par>
                                <p:cTn id="360" presetID="6" presetClass="exit" presetSubtype="32" fill="hold" grpId="1" nodeType="withEffect">
                                  <p:stCondLst>
                                    <p:cond delay="0"/>
                                  </p:stCondLst>
                                  <p:childTnLst>
                                    <p:animEffect transition="out" filter="circle(out)">
                                      <p:cBhvr>
                                        <p:cTn id="361" dur="2000"/>
                                        <p:tgtEl>
                                          <p:spTgt spid="138"/>
                                        </p:tgtEl>
                                      </p:cBhvr>
                                    </p:animEffect>
                                    <p:set>
                                      <p:cBhvr>
                                        <p:cTn id="362" dur="1" fill="hold">
                                          <p:stCondLst>
                                            <p:cond delay="1999"/>
                                          </p:stCondLst>
                                        </p:cTn>
                                        <p:tgtEl>
                                          <p:spTgt spid="138"/>
                                        </p:tgtEl>
                                        <p:attrNameLst>
                                          <p:attrName>style.visibility</p:attrName>
                                        </p:attrNameLst>
                                      </p:cBhvr>
                                      <p:to>
                                        <p:strVal val="hidden"/>
                                      </p:to>
                                    </p:set>
                                  </p:childTnLst>
                                </p:cTn>
                              </p:par>
                              <p:par>
                                <p:cTn id="363" presetID="6" presetClass="exit" presetSubtype="32" fill="hold" grpId="1" nodeType="withEffect">
                                  <p:stCondLst>
                                    <p:cond delay="0"/>
                                  </p:stCondLst>
                                  <p:childTnLst>
                                    <p:animEffect transition="out" filter="circle(out)">
                                      <p:cBhvr>
                                        <p:cTn id="364" dur="2000"/>
                                        <p:tgtEl>
                                          <p:spTgt spid="145"/>
                                        </p:tgtEl>
                                      </p:cBhvr>
                                    </p:animEffect>
                                    <p:set>
                                      <p:cBhvr>
                                        <p:cTn id="365" dur="1" fill="hold">
                                          <p:stCondLst>
                                            <p:cond delay="1999"/>
                                          </p:stCondLst>
                                        </p:cTn>
                                        <p:tgtEl>
                                          <p:spTgt spid="145"/>
                                        </p:tgtEl>
                                        <p:attrNameLst>
                                          <p:attrName>style.visibility</p:attrName>
                                        </p:attrNameLst>
                                      </p:cBhvr>
                                      <p:to>
                                        <p:strVal val="hidden"/>
                                      </p:to>
                                    </p:set>
                                  </p:childTnLst>
                                </p:cTn>
                              </p:par>
                              <p:par>
                                <p:cTn id="366" presetID="6" presetClass="exit" presetSubtype="32" fill="hold" grpId="1" nodeType="withEffect">
                                  <p:stCondLst>
                                    <p:cond delay="0"/>
                                  </p:stCondLst>
                                  <p:childTnLst>
                                    <p:animEffect transition="out" filter="circle(out)">
                                      <p:cBhvr>
                                        <p:cTn id="367" dur="2000"/>
                                        <p:tgtEl>
                                          <p:spTgt spid="170"/>
                                        </p:tgtEl>
                                      </p:cBhvr>
                                    </p:animEffect>
                                    <p:set>
                                      <p:cBhvr>
                                        <p:cTn id="368" dur="1" fill="hold">
                                          <p:stCondLst>
                                            <p:cond delay="1999"/>
                                          </p:stCondLst>
                                        </p:cTn>
                                        <p:tgtEl>
                                          <p:spTgt spid="170"/>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369" restart="whenNotActive" fill="hold" evtFilter="cancelBubble" nodeType="interactiveSeq">
                <p:stCondLst>
                  <p:cond evt="onClick" delay="0">
                    <p:tgtEl>
                      <p:spTgt spid="51"/>
                    </p:tgtEl>
                  </p:cond>
                </p:stCondLst>
                <p:endSync evt="end" delay="0">
                  <p:rtn val="all"/>
                </p:endSync>
                <p:childTnLst>
                  <p:par>
                    <p:cTn id="370" fill="hold">
                      <p:stCondLst>
                        <p:cond delay="0"/>
                      </p:stCondLst>
                      <p:childTnLst>
                        <p:par>
                          <p:cTn id="371" fill="hold">
                            <p:stCondLst>
                              <p:cond delay="0"/>
                            </p:stCondLst>
                            <p:childTnLst>
                              <p:par>
                                <p:cTn id="372" presetID="6" presetClass="entr" presetSubtype="16" fill="hold" grpId="0" nodeType="clickEffect">
                                  <p:stCondLst>
                                    <p:cond delay="0"/>
                                  </p:stCondLst>
                                  <p:childTnLst>
                                    <p:set>
                                      <p:cBhvr>
                                        <p:cTn id="373" dur="1" fill="hold">
                                          <p:stCondLst>
                                            <p:cond delay="0"/>
                                          </p:stCondLst>
                                        </p:cTn>
                                        <p:tgtEl>
                                          <p:spTgt spid="172"/>
                                        </p:tgtEl>
                                        <p:attrNameLst>
                                          <p:attrName>style.visibility</p:attrName>
                                        </p:attrNameLst>
                                      </p:cBhvr>
                                      <p:to>
                                        <p:strVal val="visible"/>
                                      </p:to>
                                    </p:set>
                                    <p:animEffect transition="in" filter="circle(in)">
                                      <p:cBhvr>
                                        <p:cTn id="374" dur="2000"/>
                                        <p:tgtEl>
                                          <p:spTgt spid="172"/>
                                        </p:tgtEl>
                                      </p:cBhvr>
                                    </p:animEffect>
                                  </p:childTnLst>
                                </p:cTn>
                              </p:par>
                              <p:par>
                                <p:cTn id="375" presetID="19" presetClass="emph" presetSubtype="0" fill="hold" grpId="0" nodeType="withEffect">
                                  <p:stCondLst>
                                    <p:cond delay="0"/>
                                  </p:stCondLst>
                                  <p:childTnLst>
                                    <p:animClr clrSpc="rgb" dir="cw">
                                      <p:cBhvr override="childStyle">
                                        <p:cTn id="376" dur="500" fill="hold"/>
                                        <p:tgtEl>
                                          <p:spTgt spid="146"/>
                                        </p:tgtEl>
                                        <p:attrNameLst>
                                          <p:attrName>style.color</p:attrName>
                                        </p:attrNameLst>
                                      </p:cBhvr>
                                      <p:to>
                                        <a:schemeClr val="accent2"/>
                                      </p:to>
                                    </p:animClr>
                                    <p:animClr clrSpc="rgb" dir="cw">
                                      <p:cBhvr>
                                        <p:cTn id="377" dur="500" fill="hold"/>
                                        <p:tgtEl>
                                          <p:spTgt spid="146"/>
                                        </p:tgtEl>
                                        <p:attrNameLst>
                                          <p:attrName>fillcolor</p:attrName>
                                        </p:attrNameLst>
                                      </p:cBhvr>
                                      <p:to>
                                        <a:schemeClr val="accent2"/>
                                      </p:to>
                                    </p:animClr>
                                    <p:set>
                                      <p:cBhvr>
                                        <p:cTn id="378" dur="500" fill="hold"/>
                                        <p:tgtEl>
                                          <p:spTgt spid="146"/>
                                        </p:tgtEl>
                                        <p:attrNameLst>
                                          <p:attrName>fill.type</p:attrName>
                                        </p:attrNameLst>
                                      </p:cBhvr>
                                      <p:to>
                                        <p:strVal val="solid"/>
                                      </p:to>
                                    </p:set>
                                    <p:set>
                                      <p:cBhvr>
                                        <p:cTn id="379" dur="500" fill="hold"/>
                                        <p:tgtEl>
                                          <p:spTgt spid="146"/>
                                        </p:tgtEl>
                                        <p:attrNameLst>
                                          <p:attrName>fill.on</p:attrName>
                                        </p:attrNameLst>
                                      </p:cBhvr>
                                      <p:to>
                                        <p:strVal val="true"/>
                                      </p:to>
                                    </p:set>
                                  </p:childTnLst>
                                </p:cTn>
                              </p:par>
                              <p:par>
                                <p:cTn id="380" presetID="19" presetClass="emph" presetSubtype="0" fill="hold" grpId="0" nodeType="withEffect">
                                  <p:stCondLst>
                                    <p:cond delay="0"/>
                                  </p:stCondLst>
                                  <p:childTnLst>
                                    <p:animClr clrSpc="rgb" dir="cw">
                                      <p:cBhvr override="childStyle">
                                        <p:cTn id="381" dur="500" fill="hold"/>
                                        <p:tgtEl>
                                          <p:spTgt spid="147"/>
                                        </p:tgtEl>
                                        <p:attrNameLst>
                                          <p:attrName>style.color</p:attrName>
                                        </p:attrNameLst>
                                      </p:cBhvr>
                                      <p:to>
                                        <a:schemeClr val="accent2"/>
                                      </p:to>
                                    </p:animClr>
                                    <p:animClr clrSpc="rgb" dir="cw">
                                      <p:cBhvr>
                                        <p:cTn id="382" dur="500" fill="hold"/>
                                        <p:tgtEl>
                                          <p:spTgt spid="147"/>
                                        </p:tgtEl>
                                        <p:attrNameLst>
                                          <p:attrName>fillcolor</p:attrName>
                                        </p:attrNameLst>
                                      </p:cBhvr>
                                      <p:to>
                                        <a:schemeClr val="accent2"/>
                                      </p:to>
                                    </p:animClr>
                                    <p:set>
                                      <p:cBhvr>
                                        <p:cTn id="383" dur="500" fill="hold"/>
                                        <p:tgtEl>
                                          <p:spTgt spid="147"/>
                                        </p:tgtEl>
                                        <p:attrNameLst>
                                          <p:attrName>fill.type</p:attrName>
                                        </p:attrNameLst>
                                      </p:cBhvr>
                                      <p:to>
                                        <p:strVal val="solid"/>
                                      </p:to>
                                    </p:set>
                                    <p:set>
                                      <p:cBhvr>
                                        <p:cTn id="384" dur="500" fill="hold"/>
                                        <p:tgtEl>
                                          <p:spTgt spid="147"/>
                                        </p:tgtEl>
                                        <p:attrNameLst>
                                          <p:attrName>fill.on</p:attrName>
                                        </p:attrNameLst>
                                      </p:cBhvr>
                                      <p:to>
                                        <p:strVal val="true"/>
                                      </p:to>
                                    </p:set>
                                  </p:childTnLst>
                                </p:cTn>
                              </p:par>
                              <p:par>
                                <p:cTn id="385" presetID="19" presetClass="emph" presetSubtype="0" fill="hold" grpId="0" nodeType="withEffect">
                                  <p:stCondLst>
                                    <p:cond delay="0"/>
                                  </p:stCondLst>
                                  <p:childTnLst>
                                    <p:animClr clrSpc="rgb" dir="cw">
                                      <p:cBhvr override="childStyle">
                                        <p:cTn id="386" dur="500" fill="hold"/>
                                        <p:tgtEl>
                                          <p:spTgt spid="152"/>
                                        </p:tgtEl>
                                        <p:attrNameLst>
                                          <p:attrName>style.color</p:attrName>
                                        </p:attrNameLst>
                                      </p:cBhvr>
                                      <p:to>
                                        <a:schemeClr val="accent2"/>
                                      </p:to>
                                    </p:animClr>
                                    <p:animClr clrSpc="rgb" dir="cw">
                                      <p:cBhvr>
                                        <p:cTn id="387" dur="500" fill="hold"/>
                                        <p:tgtEl>
                                          <p:spTgt spid="152"/>
                                        </p:tgtEl>
                                        <p:attrNameLst>
                                          <p:attrName>fillcolor</p:attrName>
                                        </p:attrNameLst>
                                      </p:cBhvr>
                                      <p:to>
                                        <a:schemeClr val="accent2"/>
                                      </p:to>
                                    </p:animClr>
                                    <p:set>
                                      <p:cBhvr>
                                        <p:cTn id="388" dur="500" fill="hold"/>
                                        <p:tgtEl>
                                          <p:spTgt spid="152"/>
                                        </p:tgtEl>
                                        <p:attrNameLst>
                                          <p:attrName>fill.type</p:attrName>
                                        </p:attrNameLst>
                                      </p:cBhvr>
                                      <p:to>
                                        <p:strVal val="solid"/>
                                      </p:to>
                                    </p:set>
                                    <p:set>
                                      <p:cBhvr>
                                        <p:cTn id="389" dur="500" fill="hold"/>
                                        <p:tgtEl>
                                          <p:spTgt spid="152"/>
                                        </p:tgtEl>
                                        <p:attrNameLst>
                                          <p:attrName>fill.on</p:attrName>
                                        </p:attrNameLst>
                                      </p:cBhvr>
                                      <p:to>
                                        <p:strVal val="true"/>
                                      </p:to>
                                    </p:set>
                                  </p:childTnLst>
                                </p:cTn>
                              </p:par>
                              <p:par>
                                <p:cTn id="390" presetID="19" presetClass="emph" presetSubtype="0" fill="hold" grpId="0" nodeType="withEffect">
                                  <p:stCondLst>
                                    <p:cond delay="0"/>
                                  </p:stCondLst>
                                  <p:childTnLst>
                                    <p:animClr clrSpc="rgb" dir="cw">
                                      <p:cBhvr override="childStyle">
                                        <p:cTn id="391" dur="500" fill="hold"/>
                                        <p:tgtEl>
                                          <p:spTgt spid="153"/>
                                        </p:tgtEl>
                                        <p:attrNameLst>
                                          <p:attrName>style.color</p:attrName>
                                        </p:attrNameLst>
                                      </p:cBhvr>
                                      <p:to>
                                        <a:schemeClr val="accent2"/>
                                      </p:to>
                                    </p:animClr>
                                    <p:animClr clrSpc="rgb" dir="cw">
                                      <p:cBhvr>
                                        <p:cTn id="392" dur="500" fill="hold"/>
                                        <p:tgtEl>
                                          <p:spTgt spid="153"/>
                                        </p:tgtEl>
                                        <p:attrNameLst>
                                          <p:attrName>fillcolor</p:attrName>
                                        </p:attrNameLst>
                                      </p:cBhvr>
                                      <p:to>
                                        <a:schemeClr val="accent2"/>
                                      </p:to>
                                    </p:animClr>
                                    <p:set>
                                      <p:cBhvr>
                                        <p:cTn id="393" dur="500" fill="hold"/>
                                        <p:tgtEl>
                                          <p:spTgt spid="153"/>
                                        </p:tgtEl>
                                        <p:attrNameLst>
                                          <p:attrName>fill.type</p:attrName>
                                        </p:attrNameLst>
                                      </p:cBhvr>
                                      <p:to>
                                        <p:strVal val="solid"/>
                                      </p:to>
                                    </p:set>
                                    <p:set>
                                      <p:cBhvr>
                                        <p:cTn id="394" dur="500" fill="hold"/>
                                        <p:tgtEl>
                                          <p:spTgt spid="153"/>
                                        </p:tgtEl>
                                        <p:attrNameLst>
                                          <p:attrName>fill.on</p:attrName>
                                        </p:attrNameLst>
                                      </p:cBhvr>
                                      <p:to>
                                        <p:strVal val="true"/>
                                      </p:to>
                                    </p:set>
                                  </p:childTnLst>
                                </p:cTn>
                              </p:par>
                              <p:par>
                                <p:cTn id="395" presetID="19" presetClass="emph" presetSubtype="0" fill="hold" grpId="0" nodeType="withEffect">
                                  <p:stCondLst>
                                    <p:cond delay="0"/>
                                  </p:stCondLst>
                                  <p:childTnLst>
                                    <p:animClr clrSpc="rgb" dir="cw">
                                      <p:cBhvr override="childStyle">
                                        <p:cTn id="396" dur="500" fill="hold"/>
                                        <p:tgtEl>
                                          <p:spTgt spid="154"/>
                                        </p:tgtEl>
                                        <p:attrNameLst>
                                          <p:attrName>style.color</p:attrName>
                                        </p:attrNameLst>
                                      </p:cBhvr>
                                      <p:to>
                                        <a:schemeClr val="accent2"/>
                                      </p:to>
                                    </p:animClr>
                                    <p:animClr clrSpc="rgb" dir="cw">
                                      <p:cBhvr>
                                        <p:cTn id="397" dur="500" fill="hold"/>
                                        <p:tgtEl>
                                          <p:spTgt spid="154"/>
                                        </p:tgtEl>
                                        <p:attrNameLst>
                                          <p:attrName>fillcolor</p:attrName>
                                        </p:attrNameLst>
                                      </p:cBhvr>
                                      <p:to>
                                        <a:schemeClr val="accent2"/>
                                      </p:to>
                                    </p:animClr>
                                    <p:set>
                                      <p:cBhvr>
                                        <p:cTn id="398" dur="500" fill="hold"/>
                                        <p:tgtEl>
                                          <p:spTgt spid="154"/>
                                        </p:tgtEl>
                                        <p:attrNameLst>
                                          <p:attrName>fill.type</p:attrName>
                                        </p:attrNameLst>
                                      </p:cBhvr>
                                      <p:to>
                                        <p:strVal val="solid"/>
                                      </p:to>
                                    </p:set>
                                    <p:set>
                                      <p:cBhvr>
                                        <p:cTn id="399" dur="500" fill="hold"/>
                                        <p:tgtEl>
                                          <p:spTgt spid="154"/>
                                        </p:tgtEl>
                                        <p:attrNameLst>
                                          <p:attrName>fill.on</p:attrName>
                                        </p:attrNameLst>
                                      </p:cBhvr>
                                      <p:to>
                                        <p:strVal val="true"/>
                                      </p:to>
                                    </p:set>
                                  </p:childTnLst>
                                </p:cTn>
                              </p:par>
                              <p:par>
                                <p:cTn id="400" presetID="19" presetClass="emph" presetSubtype="0" fill="hold" grpId="0" nodeType="withEffect">
                                  <p:stCondLst>
                                    <p:cond delay="0"/>
                                  </p:stCondLst>
                                  <p:childTnLst>
                                    <p:animClr clrSpc="rgb" dir="cw">
                                      <p:cBhvr override="childStyle">
                                        <p:cTn id="401" dur="500" fill="hold"/>
                                        <p:tgtEl>
                                          <p:spTgt spid="155"/>
                                        </p:tgtEl>
                                        <p:attrNameLst>
                                          <p:attrName>style.color</p:attrName>
                                        </p:attrNameLst>
                                      </p:cBhvr>
                                      <p:to>
                                        <a:schemeClr val="accent2"/>
                                      </p:to>
                                    </p:animClr>
                                    <p:animClr clrSpc="rgb" dir="cw">
                                      <p:cBhvr>
                                        <p:cTn id="402" dur="500" fill="hold"/>
                                        <p:tgtEl>
                                          <p:spTgt spid="155"/>
                                        </p:tgtEl>
                                        <p:attrNameLst>
                                          <p:attrName>fillcolor</p:attrName>
                                        </p:attrNameLst>
                                      </p:cBhvr>
                                      <p:to>
                                        <a:schemeClr val="accent2"/>
                                      </p:to>
                                    </p:animClr>
                                    <p:set>
                                      <p:cBhvr>
                                        <p:cTn id="403" dur="500" fill="hold"/>
                                        <p:tgtEl>
                                          <p:spTgt spid="155"/>
                                        </p:tgtEl>
                                        <p:attrNameLst>
                                          <p:attrName>fill.type</p:attrName>
                                        </p:attrNameLst>
                                      </p:cBhvr>
                                      <p:to>
                                        <p:strVal val="solid"/>
                                      </p:to>
                                    </p:set>
                                    <p:set>
                                      <p:cBhvr>
                                        <p:cTn id="404" dur="500" fill="hold"/>
                                        <p:tgtEl>
                                          <p:spTgt spid="155"/>
                                        </p:tgtEl>
                                        <p:attrNameLst>
                                          <p:attrName>fill.on</p:attrName>
                                        </p:attrNameLst>
                                      </p:cBhvr>
                                      <p:to>
                                        <p:strVal val="true"/>
                                      </p:to>
                                    </p:set>
                                  </p:childTnLst>
                                </p:cTn>
                              </p:par>
                              <p:par>
                                <p:cTn id="405" presetID="19" presetClass="emph" presetSubtype="0" fill="hold" grpId="0" nodeType="withEffect">
                                  <p:stCondLst>
                                    <p:cond delay="0"/>
                                  </p:stCondLst>
                                  <p:childTnLst>
                                    <p:animClr clrSpc="rgb" dir="cw">
                                      <p:cBhvr override="childStyle">
                                        <p:cTn id="406" dur="500" fill="hold"/>
                                        <p:tgtEl>
                                          <p:spTgt spid="156"/>
                                        </p:tgtEl>
                                        <p:attrNameLst>
                                          <p:attrName>style.color</p:attrName>
                                        </p:attrNameLst>
                                      </p:cBhvr>
                                      <p:to>
                                        <a:schemeClr val="accent2"/>
                                      </p:to>
                                    </p:animClr>
                                    <p:animClr clrSpc="rgb" dir="cw">
                                      <p:cBhvr>
                                        <p:cTn id="407" dur="500" fill="hold"/>
                                        <p:tgtEl>
                                          <p:spTgt spid="156"/>
                                        </p:tgtEl>
                                        <p:attrNameLst>
                                          <p:attrName>fillcolor</p:attrName>
                                        </p:attrNameLst>
                                      </p:cBhvr>
                                      <p:to>
                                        <a:schemeClr val="accent2"/>
                                      </p:to>
                                    </p:animClr>
                                    <p:set>
                                      <p:cBhvr>
                                        <p:cTn id="408" dur="500" fill="hold"/>
                                        <p:tgtEl>
                                          <p:spTgt spid="156"/>
                                        </p:tgtEl>
                                        <p:attrNameLst>
                                          <p:attrName>fill.type</p:attrName>
                                        </p:attrNameLst>
                                      </p:cBhvr>
                                      <p:to>
                                        <p:strVal val="solid"/>
                                      </p:to>
                                    </p:set>
                                    <p:set>
                                      <p:cBhvr>
                                        <p:cTn id="409" dur="500" fill="hold"/>
                                        <p:tgtEl>
                                          <p:spTgt spid="156"/>
                                        </p:tgtEl>
                                        <p:attrNameLst>
                                          <p:attrName>fill.on</p:attrName>
                                        </p:attrNameLst>
                                      </p:cBhvr>
                                      <p:to>
                                        <p:strVal val="true"/>
                                      </p:to>
                                    </p:set>
                                  </p:childTnLst>
                                </p:cTn>
                              </p:par>
                              <p:par>
                                <p:cTn id="410" presetID="19" presetClass="emph" presetSubtype="0" fill="hold" grpId="0" nodeType="withEffect">
                                  <p:stCondLst>
                                    <p:cond delay="0"/>
                                  </p:stCondLst>
                                  <p:childTnLst>
                                    <p:animClr clrSpc="rgb" dir="cw">
                                      <p:cBhvr override="childStyle">
                                        <p:cTn id="411" dur="500" fill="hold"/>
                                        <p:tgtEl>
                                          <p:spTgt spid="157"/>
                                        </p:tgtEl>
                                        <p:attrNameLst>
                                          <p:attrName>style.color</p:attrName>
                                        </p:attrNameLst>
                                      </p:cBhvr>
                                      <p:to>
                                        <a:schemeClr val="accent2"/>
                                      </p:to>
                                    </p:animClr>
                                    <p:animClr clrSpc="rgb" dir="cw">
                                      <p:cBhvr>
                                        <p:cTn id="412" dur="500" fill="hold"/>
                                        <p:tgtEl>
                                          <p:spTgt spid="157"/>
                                        </p:tgtEl>
                                        <p:attrNameLst>
                                          <p:attrName>fillcolor</p:attrName>
                                        </p:attrNameLst>
                                      </p:cBhvr>
                                      <p:to>
                                        <a:schemeClr val="accent2"/>
                                      </p:to>
                                    </p:animClr>
                                    <p:set>
                                      <p:cBhvr>
                                        <p:cTn id="413" dur="500" fill="hold"/>
                                        <p:tgtEl>
                                          <p:spTgt spid="157"/>
                                        </p:tgtEl>
                                        <p:attrNameLst>
                                          <p:attrName>fill.type</p:attrName>
                                        </p:attrNameLst>
                                      </p:cBhvr>
                                      <p:to>
                                        <p:strVal val="solid"/>
                                      </p:to>
                                    </p:set>
                                    <p:set>
                                      <p:cBhvr>
                                        <p:cTn id="414" dur="500" fill="hold"/>
                                        <p:tgtEl>
                                          <p:spTgt spid="157"/>
                                        </p:tgtEl>
                                        <p:attrNameLst>
                                          <p:attrName>fill.on</p:attrName>
                                        </p:attrNameLst>
                                      </p:cBhvr>
                                      <p:to>
                                        <p:strVal val="true"/>
                                      </p:to>
                                    </p:set>
                                  </p:childTnLst>
                                </p:cTn>
                              </p:par>
                              <p:par>
                                <p:cTn id="415" presetID="19" presetClass="emph" presetSubtype="0" fill="hold" grpId="0" nodeType="withEffect">
                                  <p:stCondLst>
                                    <p:cond delay="0"/>
                                  </p:stCondLst>
                                  <p:childTnLst>
                                    <p:animClr clrSpc="rgb" dir="cw">
                                      <p:cBhvr override="childStyle">
                                        <p:cTn id="416" dur="500" fill="hold"/>
                                        <p:tgtEl>
                                          <p:spTgt spid="158"/>
                                        </p:tgtEl>
                                        <p:attrNameLst>
                                          <p:attrName>style.color</p:attrName>
                                        </p:attrNameLst>
                                      </p:cBhvr>
                                      <p:to>
                                        <a:schemeClr val="accent2"/>
                                      </p:to>
                                    </p:animClr>
                                    <p:animClr clrSpc="rgb" dir="cw">
                                      <p:cBhvr>
                                        <p:cTn id="417" dur="500" fill="hold"/>
                                        <p:tgtEl>
                                          <p:spTgt spid="158"/>
                                        </p:tgtEl>
                                        <p:attrNameLst>
                                          <p:attrName>fillcolor</p:attrName>
                                        </p:attrNameLst>
                                      </p:cBhvr>
                                      <p:to>
                                        <a:schemeClr val="accent2"/>
                                      </p:to>
                                    </p:animClr>
                                    <p:set>
                                      <p:cBhvr>
                                        <p:cTn id="418" dur="500" fill="hold"/>
                                        <p:tgtEl>
                                          <p:spTgt spid="158"/>
                                        </p:tgtEl>
                                        <p:attrNameLst>
                                          <p:attrName>fill.type</p:attrName>
                                        </p:attrNameLst>
                                      </p:cBhvr>
                                      <p:to>
                                        <p:strVal val="solid"/>
                                      </p:to>
                                    </p:set>
                                    <p:set>
                                      <p:cBhvr>
                                        <p:cTn id="419" dur="500" fill="hold"/>
                                        <p:tgtEl>
                                          <p:spTgt spid="158"/>
                                        </p:tgtEl>
                                        <p:attrNameLst>
                                          <p:attrName>fill.on</p:attrName>
                                        </p:attrNameLst>
                                      </p:cBhvr>
                                      <p:to>
                                        <p:strVal val="true"/>
                                      </p:to>
                                    </p:set>
                                  </p:childTnLst>
                                </p:cTn>
                              </p:par>
                            </p:childTnLst>
                          </p:cTn>
                        </p:par>
                      </p:childTnLst>
                    </p:cTn>
                  </p:par>
                  <p:par>
                    <p:cTn id="420" fill="hold">
                      <p:stCondLst>
                        <p:cond delay="indefinite"/>
                      </p:stCondLst>
                      <p:childTnLst>
                        <p:par>
                          <p:cTn id="421" fill="hold">
                            <p:stCondLst>
                              <p:cond delay="0"/>
                            </p:stCondLst>
                            <p:childTnLst>
                              <p:par>
                                <p:cTn id="422" presetID="6" presetClass="exit" presetSubtype="32" fill="hold" grpId="1" nodeType="clickEffect">
                                  <p:stCondLst>
                                    <p:cond delay="0"/>
                                  </p:stCondLst>
                                  <p:childTnLst>
                                    <p:animEffect transition="out" filter="circle(out)">
                                      <p:cBhvr>
                                        <p:cTn id="423" dur="2000"/>
                                        <p:tgtEl>
                                          <p:spTgt spid="146"/>
                                        </p:tgtEl>
                                      </p:cBhvr>
                                    </p:animEffect>
                                    <p:set>
                                      <p:cBhvr>
                                        <p:cTn id="424" dur="1" fill="hold">
                                          <p:stCondLst>
                                            <p:cond delay="1999"/>
                                          </p:stCondLst>
                                        </p:cTn>
                                        <p:tgtEl>
                                          <p:spTgt spid="146"/>
                                        </p:tgtEl>
                                        <p:attrNameLst>
                                          <p:attrName>style.visibility</p:attrName>
                                        </p:attrNameLst>
                                      </p:cBhvr>
                                      <p:to>
                                        <p:strVal val="hidden"/>
                                      </p:to>
                                    </p:set>
                                  </p:childTnLst>
                                </p:cTn>
                              </p:par>
                              <p:par>
                                <p:cTn id="425" presetID="6" presetClass="exit" presetSubtype="32" fill="hold" grpId="1" nodeType="withEffect">
                                  <p:stCondLst>
                                    <p:cond delay="0"/>
                                  </p:stCondLst>
                                  <p:childTnLst>
                                    <p:animEffect transition="out" filter="circle(out)">
                                      <p:cBhvr>
                                        <p:cTn id="426" dur="2000"/>
                                        <p:tgtEl>
                                          <p:spTgt spid="147"/>
                                        </p:tgtEl>
                                      </p:cBhvr>
                                    </p:animEffect>
                                    <p:set>
                                      <p:cBhvr>
                                        <p:cTn id="427" dur="1" fill="hold">
                                          <p:stCondLst>
                                            <p:cond delay="1999"/>
                                          </p:stCondLst>
                                        </p:cTn>
                                        <p:tgtEl>
                                          <p:spTgt spid="147"/>
                                        </p:tgtEl>
                                        <p:attrNameLst>
                                          <p:attrName>style.visibility</p:attrName>
                                        </p:attrNameLst>
                                      </p:cBhvr>
                                      <p:to>
                                        <p:strVal val="hidden"/>
                                      </p:to>
                                    </p:set>
                                  </p:childTnLst>
                                </p:cTn>
                              </p:par>
                              <p:par>
                                <p:cTn id="428" presetID="6" presetClass="exit" presetSubtype="32" fill="hold" grpId="1" nodeType="withEffect">
                                  <p:stCondLst>
                                    <p:cond delay="0"/>
                                  </p:stCondLst>
                                  <p:childTnLst>
                                    <p:animEffect transition="out" filter="circle(out)">
                                      <p:cBhvr>
                                        <p:cTn id="429" dur="2000"/>
                                        <p:tgtEl>
                                          <p:spTgt spid="152"/>
                                        </p:tgtEl>
                                      </p:cBhvr>
                                    </p:animEffect>
                                    <p:set>
                                      <p:cBhvr>
                                        <p:cTn id="430" dur="1" fill="hold">
                                          <p:stCondLst>
                                            <p:cond delay="1999"/>
                                          </p:stCondLst>
                                        </p:cTn>
                                        <p:tgtEl>
                                          <p:spTgt spid="152"/>
                                        </p:tgtEl>
                                        <p:attrNameLst>
                                          <p:attrName>style.visibility</p:attrName>
                                        </p:attrNameLst>
                                      </p:cBhvr>
                                      <p:to>
                                        <p:strVal val="hidden"/>
                                      </p:to>
                                    </p:set>
                                  </p:childTnLst>
                                </p:cTn>
                              </p:par>
                              <p:par>
                                <p:cTn id="431" presetID="6" presetClass="exit" presetSubtype="32" fill="hold" grpId="1" nodeType="withEffect">
                                  <p:stCondLst>
                                    <p:cond delay="0"/>
                                  </p:stCondLst>
                                  <p:childTnLst>
                                    <p:animEffect transition="out" filter="circle(out)">
                                      <p:cBhvr>
                                        <p:cTn id="432" dur="2000"/>
                                        <p:tgtEl>
                                          <p:spTgt spid="153"/>
                                        </p:tgtEl>
                                      </p:cBhvr>
                                    </p:animEffect>
                                    <p:set>
                                      <p:cBhvr>
                                        <p:cTn id="433" dur="1" fill="hold">
                                          <p:stCondLst>
                                            <p:cond delay="1999"/>
                                          </p:stCondLst>
                                        </p:cTn>
                                        <p:tgtEl>
                                          <p:spTgt spid="153"/>
                                        </p:tgtEl>
                                        <p:attrNameLst>
                                          <p:attrName>style.visibility</p:attrName>
                                        </p:attrNameLst>
                                      </p:cBhvr>
                                      <p:to>
                                        <p:strVal val="hidden"/>
                                      </p:to>
                                    </p:set>
                                  </p:childTnLst>
                                </p:cTn>
                              </p:par>
                              <p:par>
                                <p:cTn id="434" presetID="6" presetClass="exit" presetSubtype="32" fill="hold" grpId="1" nodeType="withEffect">
                                  <p:stCondLst>
                                    <p:cond delay="0"/>
                                  </p:stCondLst>
                                  <p:childTnLst>
                                    <p:animEffect transition="out" filter="circle(out)">
                                      <p:cBhvr>
                                        <p:cTn id="435" dur="2000"/>
                                        <p:tgtEl>
                                          <p:spTgt spid="154"/>
                                        </p:tgtEl>
                                      </p:cBhvr>
                                    </p:animEffect>
                                    <p:set>
                                      <p:cBhvr>
                                        <p:cTn id="436" dur="1" fill="hold">
                                          <p:stCondLst>
                                            <p:cond delay="1999"/>
                                          </p:stCondLst>
                                        </p:cTn>
                                        <p:tgtEl>
                                          <p:spTgt spid="154"/>
                                        </p:tgtEl>
                                        <p:attrNameLst>
                                          <p:attrName>style.visibility</p:attrName>
                                        </p:attrNameLst>
                                      </p:cBhvr>
                                      <p:to>
                                        <p:strVal val="hidden"/>
                                      </p:to>
                                    </p:set>
                                  </p:childTnLst>
                                </p:cTn>
                              </p:par>
                              <p:par>
                                <p:cTn id="437" presetID="6" presetClass="exit" presetSubtype="32" fill="hold" grpId="1" nodeType="withEffect">
                                  <p:stCondLst>
                                    <p:cond delay="0"/>
                                  </p:stCondLst>
                                  <p:childTnLst>
                                    <p:animEffect transition="out" filter="circle(out)">
                                      <p:cBhvr>
                                        <p:cTn id="438" dur="2000"/>
                                        <p:tgtEl>
                                          <p:spTgt spid="155"/>
                                        </p:tgtEl>
                                      </p:cBhvr>
                                    </p:animEffect>
                                    <p:set>
                                      <p:cBhvr>
                                        <p:cTn id="439" dur="1" fill="hold">
                                          <p:stCondLst>
                                            <p:cond delay="1999"/>
                                          </p:stCondLst>
                                        </p:cTn>
                                        <p:tgtEl>
                                          <p:spTgt spid="155"/>
                                        </p:tgtEl>
                                        <p:attrNameLst>
                                          <p:attrName>style.visibility</p:attrName>
                                        </p:attrNameLst>
                                      </p:cBhvr>
                                      <p:to>
                                        <p:strVal val="hidden"/>
                                      </p:to>
                                    </p:set>
                                  </p:childTnLst>
                                </p:cTn>
                              </p:par>
                              <p:par>
                                <p:cTn id="440" presetID="6" presetClass="exit" presetSubtype="32" fill="hold" grpId="1" nodeType="withEffect">
                                  <p:stCondLst>
                                    <p:cond delay="0"/>
                                  </p:stCondLst>
                                  <p:childTnLst>
                                    <p:animEffect transition="out" filter="circle(out)">
                                      <p:cBhvr>
                                        <p:cTn id="441" dur="2000"/>
                                        <p:tgtEl>
                                          <p:spTgt spid="156"/>
                                        </p:tgtEl>
                                      </p:cBhvr>
                                    </p:animEffect>
                                    <p:set>
                                      <p:cBhvr>
                                        <p:cTn id="442" dur="1" fill="hold">
                                          <p:stCondLst>
                                            <p:cond delay="1999"/>
                                          </p:stCondLst>
                                        </p:cTn>
                                        <p:tgtEl>
                                          <p:spTgt spid="156"/>
                                        </p:tgtEl>
                                        <p:attrNameLst>
                                          <p:attrName>style.visibility</p:attrName>
                                        </p:attrNameLst>
                                      </p:cBhvr>
                                      <p:to>
                                        <p:strVal val="hidden"/>
                                      </p:to>
                                    </p:set>
                                  </p:childTnLst>
                                </p:cTn>
                              </p:par>
                              <p:par>
                                <p:cTn id="443" presetID="6" presetClass="exit" presetSubtype="32" fill="hold" grpId="1" nodeType="withEffect">
                                  <p:stCondLst>
                                    <p:cond delay="0"/>
                                  </p:stCondLst>
                                  <p:childTnLst>
                                    <p:animEffect transition="out" filter="circle(out)">
                                      <p:cBhvr>
                                        <p:cTn id="444" dur="2000"/>
                                        <p:tgtEl>
                                          <p:spTgt spid="157"/>
                                        </p:tgtEl>
                                      </p:cBhvr>
                                    </p:animEffect>
                                    <p:set>
                                      <p:cBhvr>
                                        <p:cTn id="445" dur="1" fill="hold">
                                          <p:stCondLst>
                                            <p:cond delay="1999"/>
                                          </p:stCondLst>
                                        </p:cTn>
                                        <p:tgtEl>
                                          <p:spTgt spid="157"/>
                                        </p:tgtEl>
                                        <p:attrNameLst>
                                          <p:attrName>style.visibility</p:attrName>
                                        </p:attrNameLst>
                                      </p:cBhvr>
                                      <p:to>
                                        <p:strVal val="hidden"/>
                                      </p:to>
                                    </p:set>
                                  </p:childTnLst>
                                </p:cTn>
                              </p:par>
                              <p:par>
                                <p:cTn id="446" presetID="6" presetClass="exit" presetSubtype="32" fill="hold" grpId="1" nodeType="withEffect">
                                  <p:stCondLst>
                                    <p:cond delay="0"/>
                                  </p:stCondLst>
                                  <p:childTnLst>
                                    <p:animEffect transition="out" filter="circle(out)">
                                      <p:cBhvr>
                                        <p:cTn id="447" dur="2000"/>
                                        <p:tgtEl>
                                          <p:spTgt spid="158"/>
                                        </p:tgtEl>
                                      </p:cBhvr>
                                    </p:animEffect>
                                    <p:set>
                                      <p:cBhvr>
                                        <p:cTn id="448" dur="1" fill="hold">
                                          <p:stCondLst>
                                            <p:cond delay="1999"/>
                                          </p:stCondLst>
                                        </p:cTn>
                                        <p:tgtEl>
                                          <p:spTgt spid="158"/>
                                        </p:tgtEl>
                                        <p:attrNameLst>
                                          <p:attrName>style.visibility</p:attrName>
                                        </p:attrNameLst>
                                      </p:cBhvr>
                                      <p:to>
                                        <p:strVal val="hidden"/>
                                      </p:to>
                                    </p:set>
                                  </p:childTnLst>
                                </p:cTn>
                              </p:par>
                              <p:par>
                                <p:cTn id="449" presetID="6" presetClass="exit" presetSubtype="32" fill="hold" grpId="1" nodeType="withEffect">
                                  <p:stCondLst>
                                    <p:cond delay="0"/>
                                  </p:stCondLst>
                                  <p:childTnLst>
                                    <p:animEffect transition="out" filter="circle(out)">
                                      <p:cBhvr>
                                        <p:cTn id="450" dur="2000"/>
                                        <p:tgtEl>
                                          <p:spTgt spid="172"/>
                                        </p:tgtEl>
                                      </p:cBhvr>
                                    </p:animEffect>
                                    <p:set>
                                      <p:cBhvr>
                                        <p:cTn id="451" dur="1" fill="hold">
                                          <p:stCondLst>
                                            <p:cond delay="1999"/>
                                          </p:stCondLst>
                                        </p:cTn>
                                        <p:tgtEl>
                                          <p:spTgt spid="172"/>
                                        </p:tgtEl>
                                        <p:attrNameLst>
                                          <p:attrName>style.visibility</p:attrName>
                                        </p:attrNameLst>
                                      </p:cBhvr>
                                      <p:to>
                                        <p:strVal val="hidden"/>
                                      </p:to>
                                    </p:set>
                                  </p:childTnLst>
                                </p:cTn>
                              </p:par>
                            </p:childTnLst>
                          </p:cTn>
                        </p:par>
                      </p:childTnLst>
                    </p:cTn>
                  </p:par>
                </p:childTnLst>
              </p:cTn>
              <p:nextCondLst>
                <p:cond evt="onClick" delay="0">
                  <p:tgtEl>
                    <p:spTgt spid="51"/>
                  </p:tgtEl>
                </p:cond>
              </p:nextCondLst>
            </p:seq>
            <p:seq concurrent="1" nextAc="seek">
              <p:cTn id="452" restart="whenNotActive" fill="hold" evtFilter="cancelBubble" nodeType="interactiveSeq">
                <p:stCondLst>
                  <p:cond evt="onClick" delay="0">
                    <p:tgtEl>
                      <p:spTgt spid="71"/>
                    </p:tgtEl>
                  </p:cond>
                </p:stCondLst>
                <p:endSync evt="end" delay="0">
                  <p:rtn val="all"/>
                </p:endSync>
                <p:childTnLst>
                  <p:par>
                    <p:cTn id="453" fill="hold">
                      <p:stCondLst>
                        <p:cond delay="0"/>
                      </p:stCondLst>
                      <p:childTnLst>
                        <p:par>
                          <p:cTn id="454" fill="hold">
                            <p:stCondLst>
                              <p:cond delay="0"/>
                            </p:stCondLst>
                            <p:childTnLst>
                              <p:par>
                                <p:cTn id="455" presetID="6" presetClass="entr" presetSubtype="16" fill="hold" grpId="0" nodeType="clickEffect">
                                  <p:stCondLst>
                                    <p:cond delay="0"/>
                                  </p:stCondLst>
                                  <p:childTnLst>
                                    <p:set>
                                      <p:cBhvr>
                                        <p:cTn id="456" dur="1" fill="hold">
                                          <p:stCondLst>
                                            <p:cond delay="0"/>
                                          </p:stCondLst>
                                        </p:cTn>
                                        <p:tgtEl>
                                          <p:spTgt spid="173"/>
                                        </p:tgtEl>
                                        <p:attrNameLst>
                                          <p:attrName>style.visibility</p:attrName>
                                        </p:attrNameLst>
                                      </p:cBhvr>
                                      <p:to>
                                        <p:strVal val="visible"/>
                                      </p:to>
                                    </p:set>
                                    <p:animEffect transition="in" filter="circle(in)">
                                      <p:cBhvr>
                                        <p:cTn id="457" dur="2000"/>
                                        <p:tgtEl>
                                          <p:spTgt spid="173"/>
                                        </p:tgtEl>
                                      </p:cBhvr>
                                    </p:animEffect>
                                  </p:childTnLst>
                                </p:cTn>
                              </p:par>
                              <p:par>
                                <p:cTn id="458" presetID="19" presetClass="emph" presetSubtype="0" fill="hold" grpId="0" nodeType="withEffect">
                                  <p:stCondLst>
                                    <p:cond delay="0"/>
                                  </p:stCondLst>
                                  <p:childTnLst>
                                    <p:animClr clrSpc="rgb" dir="cw">
                                      <p:cBhvr override="childStyle">
                                        <p:cTn id="459" dur="500" fill="hold"/>
                                        <p:tgtEl>
                                          <p:spTgt spid="159"/>
                                        </p:tgtEl>
                                        <p:attrNameLst>
                                          <p:attrName>style.color</p:attrName>
                                        </p:attrNameLst>
                                      </p:cBhvr>
                                      <p:to>
                                        <a:schemeClr val="accent2"/>
                                      </p:to>
                                    </p:animClr>
                                    <p:animClr clrSpc="rgb" dir="cw">
                                      <p:cBhvr>
                                        <p:cTn id="460" dur="500" fill="hold"/>
                                        <p:tgtEl>
                                          <p:spTgt spid="159"/>
                                        </p:tgtEl>
                                        <p:attrNameLst>
                                          <p:attrName>fillcolor</p:attrName>
                                        </p:attrNameLst>
                                      </p:cBhvr>
                                      <p:to>
                                        <a:schemeClr val="accent2"/>
                                      </p:to>
                                    </p:animClr>
                                    <p:set>
                                      <p:cBhvr>
                                        <p:cTn id="461" dur="500" fill="hold"/>
                                        <p:tgtEl>
                                          <p:spTgt spid="159"/>
                                        </p:tgtEl>
                                        <p:attrNameLst>
                                          <p:attrName>fill.type</p:attrName>
                                        </p:attrNameLst>
                                      </p:cBhvr>
                                      <p:to>
                                        <p:strVal val="solid"/>
                                      </p:to>
                                    </p:set>
                                    <p:set>
                                      <p:cBhvr>
                                        <p:cTn id="462" dur="500" fill="hold"/>
                                        <p:tgtEl>
                                          <p:spTgt spid="159"/>
                                        </p:tgtEl>
                                        <p:attrNameLst>
                                          <p:attrName>fill.on</p:attrName>
                                        </p:attrNameLst>
                                      </p:cBhvr>
                                      <p:to>
                                        <p:strVal val="true"/>
                                      </p:to>
                                    </p:set>
                                  </p:childTnLst>
                                </p:cTn>
                              </p:par>
                              <p:par>
                                <p:cTn id="463" presetID="19" presetClass="emph" presetSubtype="0" fill="hold" grpId="0" nodeType="withEffect">
                                  <p:stCondLst>
                                    <p:cond delay="0"/>
                                  </p:stCondLst>
                                  <p:childTnLst>
                                    <p:animClr clrSpc="rgb" dir="cw">
                                      <p:cBhvr override="childStyle">
                                        <p:cTn id="464" dur="500" fill="hold"/>
                                        <p:tgtEl>
                                          <p:spTgt spid="160"/>
                                        </p:tgtEl>
                                        <p:attrNameLst>
                                          <p:attrName>style.color</p:attrName>
                                        </p:attrNameLst>
                                      </p:cBhvr>
                                      <p:to>
                                        <a:schemeClr val="accent2"/>
                                      </p:to>
                                    </p:animClr>
                                    <p:animClr clrSpc="rgb" dir="cw">
                                      <p:cBhvr>
                                        <p:cTn id="465" dur="500" fill="hold"/>
                                        <p:tgtEl>
                                          <p:spTgt spid="160"/>
                                        </p:tgtEl>
                                        <p:attrNameLst>
                                          <p:attrName>fillcolor</p:attrName>
                                        </p:attrNameLst>
                                      </p:cBhvr>
                                      <p:to>
                                        <a:schemeClr val="accent2"/>
                                      </p:to>
                                    </p:animClr>
                                    <p:set>
                                      <p:cBhvr>
                                        <p:cTn id="466" dur="500" fill="hold"/>
                                        <p:tgtEl>
                                          <p:spTgt spid="160"/>
                                        </p:tgtEl>
                                        <p:attrNameLst>
                                          <p:attrName>fill.type</p:attrName>
                                        </p:attrNameLst>
                                      </p:cBhvr>
                                      <p:to>
                                        <p:strVal val="solid"/>
                                      </p:to>
                                    </p:set>
                                    <p:set>
                                      <p:cBhvr>
                                        <p:cTn id="467" dur="500" fill="hold"/>
                                        <p:tgtEl>
                                          <p:spTgt spid="160"/>
                                        </p:tgtEl>
                                        <p:attrNameLst>
                                          <p:attrName>fill.on</p:attrName>
                                        </p:attrNameLst>
                                      </p:cBhvr>
                                      <p:to>
                                        <p:strVal val="true"/>
                                      </p:to>
                                    </p:set>
                                  </p:childTnLst>
                                </p:cTn>
                              </p:par>
                              <p:par>
                                <p:cTn id="468" presetID="19" presetClass="emph" presetSubtype="0" fill="hold" grpId="0" nodeType="withEffect">
                                  <p:stCondLst>
                                    <p:cond delay="0"/>
                                  </p:stCondLst>
                                  <p:childTnLst>
                                    <p:animClr clrSpc="rgb" dir="cw">
                                      <p:cBhvr override="childStyle">
                                        <p:cTn id="469" dur="500" fill="hold"/>
                                        <p:tgtEl>
                                          <p:spTgt spid="161"/>
                                        </p:tgtEl>
                                        <p:attrNameLst>
                                          <p:attrName>style.color</p:attrName>
                                        </p:attrNameLst>
                                      </p:cBhvr>
                                      <p:to>
                                        <a:schemeClr val="accent2"/>
                                      </p:to>
                                    </p:animClr>
                                    <p:animClr clrSpc="rgb" dir="cw">
                                      <p:cBhvr>
                                        <p:cTn id="470" dur="500" fill="hold"/>
                                        <p:tgtEl>
                                          <p:spTgt spid="161"/>
                                        </p:tgtEl>
                                        <p:attrNameLst>
                                          <p:attrName>fillcolor</p:attrName>
                                        </p:attrNameLst>
                                      </p:cBhvr>
                                      <p:to>
                                        <a:schemeClr val="accent2"/>
                                      </p:to>
                                    </p:animClr>
                                    <p:set>
                                      <p:cBhvr>
                                        <p:cTn id="471" dur="500" fill="hold"/>
                                        <p:tgtEl>
                                          <p:spTgt spid="161"/>
                                        </p:tgtEl>
                                        <p:attrNameLst>
                                          <p:attrName>fill.type</p:attrName>
                                        </p:attrNameLst>
                                      </p:cBhvr>
                                      <p:to>
                                        <p:strVal val="solid"/>
                                      </p:to>
                                    </p:set>
                                    <p:set>
                                      <p:cBhvr>
                                        <p:cTn id="472" dur="500" fill="hold"/>
                                        <p:tgtEl>
                                          <p:spTgt spid="161"/>
                                        </p:tgtEl>
                                        <p:attrNameLst>
                                          <p:attrName>fill.on</p:attrName>
                                        </p:attrNameLst>
                                      </p:cBhvr>
                                      <p:to>
                                        <p:strVal val="true"/>
                                      </p:to>
                                    </p:set>
                                  </p:childTnLst>
                                </p:cTn>
                              </p:par>
                              <p:par>
                                <p:cTn id="473" presetID="19" presetClass="emph" presetSubtype="0" fill="hold" grpId="0" nodeType="withEffect">
                                  <p:stCondLst>
                                    <p:cond delay="0"/>
                                  </p:stCondLst>
                                  <p:childTnLst>
                                    <p:animClr clrSpc="rgb" dir="cw">
                                      <p:cBhvr override="childStyle">
                                        <p:cTn id="474" dur="500" fill="hold"/>
                                        <p:tgtEl>
                                          <p:spTgt spid="163"/>
                                        </p:tgtEl>
                                        <p:attrNameLst>
                                          <p:attrName>style.color</p:attrName>
                                        </p:attrNameLst>
                                      </p:cBhvr>
                                      <p:to>
                                        <a:schemeClr val="accent2"/>
                                      </p:to>
                                    </p:animClr>
                                    <p:animClr clrSpc="rgb" dir="cw">
                                      <p:cBhvr>
                                        <p:cTn id="475" dur="500" fill="hold"/>
                                        <p:tgtEl>
                                          <p:spTgt spid="163"/>
                                        </p:tgtEl>
                                        <p:attrNameLst>
                                          <p:attrName>fillcolor</p:attrName>
                                        </p:attrNameLst>
                                      </p:cBhvr>
                                      <p:to>
                                        <a:schemeClr val="accent2"/>
                                      </p:to>
                                    </p:animClr>
                                    <p:set>
                                      <p:cBhvr>
                                        <p:cTn id="476" dur="500" fill="hold"/>
                                        <p:tgtEl>
                                          <p:spTgt spid="163"/>
                                        </p:tgtEl>
                                        <p:attrNameLst>
                                          <p:attrName>fill.type</p:attrName>
                                        </p:attrNameLst>
                                      </p:cBhvr>
                                      <p:to>
                                        <p:strVal val="solid"/>
                                      </p:to>
                                    </p:set>
                                    <p:set>
                                      <p:cBhvr>
                                        <p:cTn id="477" dur="500" fill="hold"/>
                                        <p:tgtEl>
                                          <p:spTgt spid="163"/>
                                        </p:tgtEl>
                                        <p:attrNameLst>
                                          <p:attrName>fill.on</p:attrName>
                                        </p:attrNameLst>
                                      </p:cBhvr>
                                      <p:to>
                                        <p:strVal val="true"/>
                                      </p:to>
                                    </p:set>
                                  </p:childTnLst>
                                </p:cTn>
                              </p:par>
                              <p:par>
                                <p:cTn id="478" presetID="19" presetClass="emph" presetSubtype="0" fill="hold" grpId="0" nodeType="withEffect">
                                  <p:stCondLst>
                                    <p:cond delay="0"/>
                                  </p:stCondLst>
                                  <p:childTnLst>
                                    <p:animClr clrSpc="rgb" dir="cw">
                                      <p:cBhvr override="childStyle">
                                        <p:cTn id="479" dur="500" fill="hold"/>
                                        <p:tgtEl>
                                          <p:spTgt spid="162"/>
                                        </p:tgtEl>
                                        <p:attrNameLst>
                                          <p:attrName>style.color</p:attrName>
                                        </p:attrNameLst>
                                      </p:cBhvr>
                                      <p:to>
                                        <a:schemeClr val="accent2"/>
                                      </p:to>
                                    </p:animClr>
                                    <p:animClr clrSpc="rgb" dir="cw">
                                      <p:cBhvr>
                                        <p:cTn id="480" dur="500" fill="hold"/>
                                        <p:tgtEl>
                                          <p:spTgt spid="162"/>
                                        </p:tgtEl>
                                        <p:attrNameLst>
                                          <p:attrName>fillcolor</p:attrName>
                                        </p:attrNameLst>
                                      </p:cBhvr>
                                      <p:to>
                                        <a:schemeClr val="accent2"/>
                                      </p:to>
                                    </p:animClr>
                                    <p:set>
                                      <p:cBhvr>
                                        <p:cTn id="481" dur="500" fill="hold"/>
                                        <p:tgtEl>
                                          <p:spTgt spid="162"/>
                                        </p:tgtEl>
                                        <p:attrNameLst>
                                          <p:attrName>fill.type</p:attrName>
                                        </p:attrNameLst>
                                      </p:cBhvr>
                                      <p:to>
                                        <p:strVal val="solid"/>
                                      </p:to>
                                    </p:set>
                                    <p:set>
                                      <p:cBhvr>
                                        <p:cTn id="482" dur="500" fill="hold"/>
                                        <p:tgtEl>
                                          <p:spTgt spid="162"/>
                                        </p:tgtEl>
                                        <p:attrNameLst>
                                          <p:attrName>fill.on</p:attrName>
                                        </p:attrNameLst>
                                      </p:cBhvr>
                                      <p:to>
                                        <p:strVal val="true"/>
                                      </p:to>
                                    </p:set>
                                  </p:childTnLst>
                                </p:cTn>
                              </p:par>
                            </p:childTnLst>
                          </p:cTn>
                        </p:par>
                      </p:childTnLst>
                    </p:cTn>
                  </p:par>
                  <p:par>
                    <p:cTn id="483" fill="hold">
                      <p:stCondLst>
                        <p:cond delay="indefinite"/>
                      </p:stCondLst>
                      <p:childTnLst>
                        <p:par>
                          <p:cTn id="484" fill="hold">
                            <p:stCondLst>
                              <p:cond delay="0"/>
                            </p:stCondLst>
                            <p:childTnLst>
                              <p:par>
                                <p:cTn id="485" presetID="6" presetClass="exit" presetSubtype="32" fill="hold" grpId="1" nodeType="clickEffect">
                                  <p:stCondLst>
                                    <p:cond delay="0"/>
                                  </p:stCondLst>
                                  <p:childTnLst>
                                    <p:animEffect transition="out" filter="circle(out)">
                                      <p:cBhvr>
                                        <p:cTn id="486" dur="2000"/>
                                        <p:tgtEl>
                                          <p:spTgt spid="159"/>
                                        </p:tgtEl>
                                      </p:cBhvr>
                                    </p:animEffect>
                                    <p:set>
                                      <p:cBhvr>
                                        <p:cTn id="487" dur="1" fill="hold">
                                          <p:stCondLst>
                                            <p:cond delay="1999"/>
                                          </p:stCondLst>
                                        </p:cTn>
                                        <p:tgtEl>
                                          <p:spTgt spid="159"/>
                                        </p:tgtEl>
                                        <p:attrNameLst>
                                          <p:attrName>style.visibility</p:attrName>
                                        </p:attrNameLst>
                                      </p:cBhvr>
                                      <p:to>
                                        <p:strVal val="hidden"/>
                                      </p:to>
                                    </p:set>
                                  </p:childTnLst>
                                </p:cTn>
                              </p:par>
                              <p:par>
                                <p:cTn id="488" presetID="6" presetClass="exit" presetSubtype="32" fill="hold" grpId="1" nodeType="withEffect">
                                  <p:stCondLst>
                                    <p:cond delay="0"/>
                                  </p:stCondLst>
                                  <p:childTnLst>
                                    <p:animEffect transition="out" filter="circle(out)">
                                      <p:cBhvr>
                                        <p:cTn id="489" dur="2000"/>
                                        <p:tgtEl>
                                          <p:spTgt spid="160"/>
                                        </p:tgtEl>
                                      </p:cBhvr>
                                    </p:animEffect>
                                    <p:set>
                                      <p:cBhvr>
                                        <p:cTn id="490" dur="1" fill="hold">
                                          <p:stCondLst>
                                            <p:cond delay="1999"/>
                                          </p:stCondLst>
                                        </p:cTn>
                                        <p:tgtEl>
                                          <p:spTgt spid="160"/>
                                        </p:tgtEl>
                                        <p:attrNameLst>
                                          <p:attrName>style.visibility</p:attrName>
                                        </p:attrNameLst>
                                      </p:cBhvr>
                                      <p:to>
                                        <p:strVal val="hidden"/>
                                      </p:to>
                                    </p:set>
                                  </p:childTnLst>
                                </p:cTn>
                              </p:par>
                              <p:par>
                                <p:cTn id="491" presetID="6" presetClass="exit" presetSubtype="32" fill="hold" grpId="1" nodeType="withEffect">
                                  <p:stCondLst>
                                    <p:cond delay="0"/>
                                  </p:stCondLst>
                                  <p:childTnLst>
                                    <p:animEffect transition="out" filter="circle(out)">
                                      <p:cBhvr>
                                        <p:cTn id="492" dur="2000"/>
                                        <p:tgtEl>
                                          <p:spTgt spid="161"/>
                                        </p:tgtEl>
                                      </p:cBhvr>
                                    </p:animEffect>
                                    <p:set>
                                      <p:cBhvr>
                                        <p:cTn id="493" dur="1" fill="hold">
                                          <p:stCondLst>
                                            <p:cond delay="1999"/>
                                          </p:stCondLst>
                                        </p:cTn>
                                        <p:tgtEl>
                                          <p:spTgt spid="161"/>
                                        </p:tgtEl>
                                        <p:attrNameLst>
                                          <p:attrName>style.visibility</p:attrName>
                                        </p:attrNameLst>
                                      </p:cBhvr>
                                      <p:to>
                                        <p:strVal val="hidden"/>
                                      </p:to>
                                    </p:set>
                                  </p:childTnLst>
                                </p:cTn>
                              </p:par>
                              <p:par>
                                <p:cTn id="494" presetID="6" presetClass="exit" presetSubtype="32" fill="hold" grpId="1" nodeType="withEffect">
                                  <p:stCondLst>
                                    <p:cond delay="0"/>
                                  </p:stCondLst>
                                  <p:childTnLst>
                                    <p:animEffect transition="out" filter="circle(out)">
                                      <p:cBhvr>
                                        <p:cTn id="495" dur="2000"/>
                                        <p:tgtEl>
                                          <p:spTgt spid="163"/>
                                        </p:tgtEl>
                                      </p:cBhvr>
                                    </p:animEffect>
                                    <p:set>
                                      <p:cBhvr>
                                        <p:cTn id="496" dur="1" fill="hold">
                                          <p:stCondLst>
                                            <p:cond delay="1999"/>
                                          </p:stCondLst>
                                        </p:cTn>
                                        <p:tgtEl>
                                          <p:spTgt spid="163"/>
                                        </p:tgtEl>
                                        <p:attrNameLst>
                                          <p:attrName>style.visibility</p:attrName>
                                        </p:attrNameLst>
                                      </p:cBhvr>
                                      <p:to>
                                        <p:strVal val="hidden"/>
                                      </p:to>
                                    </p:set>
                                  </p:childTnLst>
                                </p:cTn>
                              </p:par>
                              <p:par>
                                <p:cTn id="497" presetID="6" presetClass="exit" presetSubtype="32" fill="hold" grpId="1" nodeType="withEffect">
                                  <p:stCondLst>
                                    <p:cond delay="0"/>
                                  </p:stCondLst>
                                  <p:childTnLst>
                                    <p:animEffect transition="out" filter="circle(out)">
                                      <p:cBhvr>
                                        <p:cTn id="498" dur="2000"/>
                                        <p:tgtEl>
                                          <p:spTgt spid="162"/>
                                        </p:tgtEl>
                                      </p:cBhvr>
                                    </p:animEffect>
                                    <p:set>
                                      <p:cBhvr>
                                        <p:cTn id="499" dur="1" fill="hold">
                                          <p:stCondLst>
                                            <p:cond delay="1999"/>
                                          </p:stCondLst>
                                        </p:cTn>
                                        <p:tgtEl>
                                          <p:spTgt spid="162"/>
                                        </p:tgtEl>
                                        <p:attrNameLst>
                                          <p:attrName>style.visibility</p:attrName>
                                        </p:attrNameLst>
                                      </p:cBhvr>
                                      <p:to>
                                        <p:strVal val="hidden"/>
                                      </p:to>
                                    </p:set>
                                  </p:childTnLst>
                                </p:cTn>
                              </p:par>
                              <p:par>
                                <p:cTn id="500" presetID="6" presetClass="exit" presetSubtype="32" fill="hold" grpId="1" nodeType="withEffect">
                                  <p:stCondLst>
                                    <p:cond delay="0"/>
                                  </p:stCondLst>
                                  <p:childTnLst>
                                    <p:animEffect transition="out" filter="circle(out)">
                                      <p:cBhvr>
                                        <p:cTn id="501" dur="2000"/>
                                        <p:tgtEl>
                                          <p:spTgt spid="173"/>
                                        </p:tgtEl>
                                      </p:cBhvr>
                                    </p:animEffect>
                                    <p:set>
                                      <p:cBhvr>
                                        <p:cTn id="502" dur="1" fill="hold">
                                          <p:stCondLst>
                                            <p:cond delay="1999"/>
                                          </p:stCondLst>
                                        </p:cTn>
                                        <p:tgtEl>
                                          <p:spTgt spid="173"/>
                                        </p:tgtEl>
                                        <p:attrNameLst>
                                          <p:attrName>style.visibility</p:attrName>
                                        </p:attrNameLst>
                                      </p:cBhvr>
                                      <p:to>
                                        <p:strVal val="hidden"/>
                                      </p:to>
                                    </p:set>
                                  </p:childTnLst>
                                </p:cTn>
                              </p:par>
                            </p:childTnLst>
                          </p:cTn>
                        </p:par>
                      </p:childTnLst>
                    </p:cTn>
                  </p:par>
                </p:childTnLst>
              </p:cTn>
              <p:nextCondLst>
                <p:cond evt="onClick" delay="0">
                  <p:tgtEl>
                    <p:spTgt spid="71"/>
                  </p:tgtEl>
                </p:cond>
              </p:nextCondLst>
            </p:seq>
            <p:seq concurrent="1" nextAc="seek">
              <p:cTn id="503" restart="whenNotActive" fill="hold" evtFilter="cancelBubble" nodeType="interactiveSeq">
                <p:stCondLst>
                  <p:cond evt="onClick" delay="0">
                    <p:tgtEl>
                      <p:spTgt spid="62"/>
                    </p:tgtEl>
                  </p:cond>
                </p:stCondLst>
                <p:endSync evt="end" delay="0">
                  <p:rtn val="all"/>
                </p:endSync>
                <p:childTnLst>
                  <p:par>
                    <p:cTn id="504" fill="hold">
                      <p:stCondLst>
                        <p:cond delay="0"/>
                      </p:stCondLst>
                      <p:childTnLst>
                        <p:par>
                          <p:cTn id="505" fill="hold">
                            <p:stCondLst>
                              <p:cond delay="0"/>
                            </p:stCondLst>
                            <p:childTnLst>
                              <p:par>
                                <p:cTn id="506" presetID="6" presetClass="entr" presetSubtype="16" fill="hold" grpId="0" nodeType="clickEffect">
                                  <p:stCondLst>
                                    <p:cond delay="0"/>
                                  </p:stCondLst>
                                  <p:childTnLst>
                                    <p:set>
                                      <p:cBhvr>
                                        <p:cTn id="507" dur="1" fill="hold">
                                          <p:stCondLst>
                                            <p:cond delay="0"/>
                                          </p:stCondLst>
                                        </p:cTn>
                                        <p:tgtEl>
                                          <p:spTgt spid="175"/>
                                        </p:tgtEl>
                                        <p:attrNameLst>
                                          <p:attrName>style.visibility</p:attrName>
                                        </p:attrNameLst>
                                      </p:cBhvr>
                                      <p:to>
                                        <p:strVal val="visible"/>
                                      </p:to>
                                    </p:set>
                                    <p:animEffect transition="in" filter="circle(in)">
                                      <p:cBhvr>
                                        <p:cTn id="508" dur="2000"/>
                                        <p:tgtEl>
                                          <p:spTgt spid="175"/>
                                        </p:tgtEl>
                                      </p:cBhvr>
                                    </p:animEffect>
                                  </p:childTnLst>
                                </p:cTn>
                              </p:par>
                              <p:par>
                                <p:cTn id="509" presetID="19" presetClass="emph" presetSubtype="0" fill="hold" grpId="0" nodeType="withEffect">
                                  <p:stCondLst>
                                    <p:cond delay="0"/>
                                  </p:stCondLst>
                                  <p:childTnLst>
                                    <p:animClr clrSpc="rgb" dir="cw">
                                      <p:cBhvr override="childStyle">
                                        <p:cTn id="510" dur="500" fill="hold"/>
                                        <p:tgtEl>
                                          <p:spTgt spid="164"/>
                                        </p:tgtEl>
                                        <p:attrNameLst>
                                          <p:attrName>style.color</p:attrName>
                                        </p:attrNameLst>
                                      </p:cBhvr>
                                      <p:to>
                                        <a:schemeClr val="accent2"/>
                                      </p:to>
                                    </p:animClr>
                                    <p:animClr clrSpc="rgb" dir="cw">
                                      <p:cBhvr>
                                        <p:cTn id="511" dur="500" fill="hold"/>
                                        <p:tgtEl>
                                          <p:spTgt spid="164"/>
                                        </p:tgtEl>
                                        <p:attrNameLst>
                                          <p:attrName>fillcolor</p:attrName>
                                        </p:attrNameLst>
                                      </p:cBhvr>
                                      <p:to>
                                        <a:schemeClr val="accent2"/>
                                      </p:to>
                                    </p:animClr>
                                    <p:set>
                                      <p:cBhvr>
                                        <p:cTn id="512" dur="500" fill="hold"/>
                                        <p:tgtEl>
                                          <p:spTgt spid="164"/>
                                        </p:tgtEl>
                                        <p:attrNameLst>
                                          <p:attrName>fill.type</p:attrName>
                                        </p:attrNameLst>
                                      </p:cBhvr>
                                      <p:to>
                                        <p:strVal val="solid"/>
                                      </p:to>
                                    </p:set>
                                    <p:set>
                                      <p:cBhvr>
                                        <p:cTn id="513" dur="500" fill="hold"/>
                                        <p:tgtEl>
                                          <p:spTgt spid="164"/>
                                        </p:tgtEl>
                                        <p:attrNameLst>
                                          <p:attrName>fill.on</p:attrName>
                                        </p:attrNameLst>
                                      </p:cBhvr>
                                      <p:to>
                                        <p:strVal val="true"/>
                                      </p:to>
                                    </p:set>
                                  </p:childTnLst>
                                </p:cTn>
                              </p:par>
                              <p:par>
                                <p:cTn id="514" presetID="19" presetClass="emph" presetSubtype="0" fill="hold" grpId="0" nodeType="withEffect">
                                  <p:stCondLst>
                                    <p:cond delay="0"/>
                                  </p:stCondLst>
                                  <p:childTnLst>
                                    <p:animClr clrSpc="rgb" dir="cw">
                                      <p:cBhvr override="childStyle">
                                        <p:cTn id="515" dur="500" fill="hold"/>
                                        <p:tgtEl>
                                          <p:spTgt spid="165"/>
                                        </p:tgtEl>
                                        <p:attrNameLst>
                                          <p:attrName>style.color</p:attrName>
                                        </p:attrNameLst>
                                      </p:cBhvr>
                                      <p:to>
                                        <a:schemeClr val="accent2"/>
                                      </p:to>
                                    </p:animClr>
                                    <p:animClr clrSpc="rgb" dir="cw">
                                      <p:cBhvr>
                                        <p:cTn id="516" dur="500" fill="hold"/>
                                        <p:tgtEl>
                                          <p:spTgt spid="165"/>
                                        </p:tgtEl>
                                        <p:attrNameLst>
                                          <p:attrName>fillcolor</p:attrName>
                                        </p:attrNameLst>
                                      </p:cBhvr>
                                      <p:to>
                                        <a:schemeClr val="accent2"/>
                                      </p:to>
                                    </p:animClr>
                                    <p:set>
                                      <p:cBhvr>
                                        <p:cTn id="517" dur="500" fill="hold"/>
                                        <p:tgtEl>
                                          <p:spTgt spid="165"/>
                                        </p:tgtEl>
                                        <p:attrNameLst>
                                          <p:attrName>fill.type</p:attrName>
                                        </p:attrNameLst>
                                      </p:cBhvr>
                                      <p:to>
                                        <p:strVal val="solid"/>
                                      </p:to>
                                    </p:set>
                                    <p:set>
                                      <p:cBhvr>
                                        <p:cTn id="518" dur="500" fill="hold"/>
                                        <p:tgtEl>
                                          <p:spTgt spid="165"/>
                                        </p:tgtEl>
                                        <p:attrNameLst>
                                          <p:attrName>fill.on</p:attrName>
                                        </p:attrNameLst>
                                      </p:cBhvr>
                                      <p:to>
                                        <p:strVal val="true"/>
                                      </p:to>
                                    </p:set>
                                  </p:childTnLst>
                                </p:cTn>
                              </p:par>
                              <p:par>
                                <p:cTn id="519" presetID="19" presetClass="emph" presetSubtype="0" fill="hold" grpId="0" nodeType="withEffect">
                                  <p:stCondLst>
                                    <p:cond delay="0"/>
                                  </p:stCondLst>
                                  <p:childTnLst>
                                    <p:animClr clrSpc="rgb" dir="cw">
                                      <p:cBhvr override="childStyle">
                                        <p:cTn id="520" dur="500" fill="hold"/>
                                        <p:tgtEl>
                                          <p:spTgt spid="166"/>
                                        </p:tgtEl>
                                        <p:attrNameLst>
                                          <p:attrName>style.color</p:attrName>
                                        </p:attrNameLst>
                                      </p:cBhvr>
                                      <p:to>
                                        <a:schemeClr val="accent2"/>
                                      </p:to>
                                    </p:animClr>
                                    <p:animClr clrSpc="rgb" dir="cw">
                                      <p:cBhvr>
                                        <p:cTn id="521" dur="500" fill="hold"/>
                                        <p:tgtEl>
                                          <p:spTgt spid="166"/>
                                        </p:tgtEl>
                                        <p:attrNameLst>
                                          <p:attrName>fillcolor</p:attrName>
                                        </p:attrNameLst>
                                      </p:cBhvr>
                                      <p:to>
                                        <a:schemeClr val="accent2"/>
                                      </p:to>
                                    </p:animClr>
                                    <p:set>
                                      <p:cBhvr>
                                        <p:cTn id="522" dur="500" fill="hold"/>
                                        <p:tgtEl>
                                          <p:spTgt spid="166"/>
                                        </p:tgtEl>
                                        <p:attrNameLst>
                                          <p:attrName>fill.type</p:attrName>
                                        </p:attrNameLst>
                                      </p:cBhvr>
                                      <p:to>
                                        <p:strVal val="solid"/>
                                      </p:to>
                                    </p:set>
                                    <p:set>
                                      <p:cBhvr>
                                        <p:cTn id="523" dur="500" fill="hold"/>
                                        <p:tgtEl>
                                          <p:spTgt spid="166"/>
                                        </p:tgtEl>
                                        <p:attrNameLst>
                                          <p:attrName>fill.on</p:attrName>
                                        </p:attrNameLst>
                                      </p:cBhvr>
                                      <p:to>
                                        <p:strVal val="true"/>
                                      </p:to>
                                    </p:set>
                                  </p:childTnLst>
                                </p:cTn>
                              </p:par>
                            </p:childTnLst>
                          </p:cTn>
                        </p:par>
                      </p:childTnLst>
                    </p:cTn>
                  </p:par>
                  <p:par>
                    <p:cTn id="524" fill="hold">
                      <p:stCondLst>
                        <p:cond delay="indefinite"/>
                      </p:stCondLst>
                      <p:childTnLst>
                        <p:par>
                          <p:cTn id="525" fill="hold">
                            <p:stCondLst>
                              <p:cond delay="0"/>
                            </p:stCondLst>
                            <p:childTnLst>
                              <p:par>
                                <p:cTn id="526" presetID="6" presetClass="exit" presetSubtype="32" fill="hold" grpId="1" nodeType="clickEffect">
                                  <p:stCondLst>
                                    <p:cond delay="0"/>
                                  </p:stCondLst>
                                  <p:childTnLst>
                                    <p:animEffect transition="out" filter="circle(out)">
                                      <p:cBhvr>
                                        <p:cTn id="527" dur="2000"/>
                                        <p:tgtEl>
                                          <p:spTgt spid="164"/>
                                        </p:tgtEl>
                                      </p:cBhvr>
                                    </p:animEffect>
                                    <p:set>
                                      <p:cBhvr>
                                        <p:cTn id="528" dur="1" fill="hold">
                                          <p:stCondLst>
                                            <p:cond delay="1999"/>
                                          </p:stCondLst>
                                        </p:cTn>
                                        <p:tgtEl>
                                          <p:spTgt spid="164"/>
                                        </p:tgtEl>
                                        <p:attrNameLst>
                                          <p:attrName>style.visibility</p:attrName>
                                        </p:attrNameLst>
                                      </p:cBhvr>
                                      <p:to>
                                        <p:strVal val="hidden"/>
                                      </p:to>
                                    </p:set>
                                  </p:childTnLst>
                                </p:cTn>
                              </p:par>
                              <p:par>
                                <p:cTn id="529" presetID="6" presetClass="exit" presetSubtype="32" fill="hold" grpId="1" nodeType="withEffect">
                                  <p:stCondLst>
                                    <p:cond delay="0"/>
                                  </p:stCondLst>
                                  <p:childTnLst>
                                    <p:animEffect transition="out" filter="circle(out)">
                                      <p:cBhvr>
                                        <p:cTn id="530" dur="2000"/>
                                        <p:tgtEl>
                                          <p:spTgt spid="165"/>
                                        </p:tgtEl>
                                      </p:cBhvr>
                                    </p:animEffect>
                                    <p:set>
                                      <p:cBhvr>
                                        <p:cTn id="531" dur="1" fill="hold">
                                          <p:stCondLst>
                                            <p:cond delay="1999"/>
                                          </p:stCondLst>
                                        </p:cTn>
                                        <p:tgtEl>
                                          <p:spTgt spid="165"/>
                                        </p:tgtEl>
                                        <p:attrNameLst>
                                          <p:attrName>style.visibility</p:attrName>
                                        </p:attrNameLst>
                                      </p:cBhvr>
                                      <p:to>
                                        <p:strVal val="hidden"/>
                                      </p:to>
                                    </p:set>
                                  </p:childTnLst>
                                </p:cTn>
                              </p:par>
                              <p:par>
                                <p:cTn id="532" presetID="6" presetClass="exit" presetSubtype="32" fill="hold" grpId="1" nodeType="withEffect">
                                  <p:stCondLst>
                                    <p:cond delay="0"/>
                                  </p:stCondLst>
                                  <p:childTnLst>
                                    <p:animEffect transition="out" filter="circle(out)">
                                      <p:cBhvr>
                                        <p:cTn id="533" dur="2000"/>
                                        <p:tgtEl>
                                          <p:spTgt spid="166"/>
                                        </p:tgtEl>
                                      </p:cBhvr>
                                    </p:animEffect>
                                    <p:set>
                                      <p:cBhvr>
                                        <p:cTn id="534" dur="1" fill="hold">
                                          <p:stCondLst>
                                            <p:cond delay="1999"/>
                                          </p:stCondLst>
                                        </p:cTn>
                                        <p:tgtEl>
                                          <p:spTgt spid="166"/>
                                        </p:tgtEl>
                                        <p:attrNameLst>
                                          <p:attrName>style.visibility</p:attrName>
                                        </p:attrNameLst>
                                      </p:cBhvr>
                                      <p:to>
                                        <p:strVal val="hidden"/>
                                      </p:to>
                                    </p:set>
                                  </p:childTnLst>
                                </p:cTn>
                              </p:par>
                              <p:par>
                                <p:cTn id="535" presetID="6" presetClass="exit" presetSubtype="32" fill="hold" grpId="1" nodeType="withEffect">
                                  <p:stCondLst>
                                    <p:cond delay="0"/>
                                  </p:stCondLst>
                                  <p:childTnLst>
                                    <p:animEffect transition="out" filter="circle(out)">
                                      <p:cBhvr>
                                        <p:cTn id="536" dur="2000"/>
                                        <p:tgtEl>
                                          <p:spTgt spid="175"/>
                                        </p:tgtEl>
                                      </p:cBhvr>
                                    </p:animEffect>
                                    <p:set>
                                      <p:cBhvr>
                                        <p:cTn id="537" dur="1" fill="hold">
                                          <p:stCondLst>
                                            <p:cond delay="1999"/>
                                          </p:stCondLst>
                                        </p:cTn>
                                        <p:tgtEl>
                                          <p:spTgt spid="175"/>
                                        </p:tgtEl>
                                        <p:attrNameLst>
                                          <p:attrName>style.visibility</p:attrName>
                                        </p:attrNameLst>
                                      </p:cBhvr>
                                      <p:to>
                                        <p:strVal val="hidden"/>
                                      </p:to>
                                    </p:set>
                                  </p:childTnLst>
                                </p:cTn>
                              </p:par>
                            </p:childTnLst>
                          </p:cTn>
                        </p:par>
                      </p:childTnLst>
                    </p:cTn>
                  </p:par>
                </p:childTnLst>
              </p:cTn>
              <p:nextCondLst>
                <p:cond evt="onClick" delay="0">
                  <p:tgtEl>
                    <p:spTgt spid="62"/>
                  </p:tgtEl>
                </p:cond>
              </p:nextCondLst>
            </p:seq>
          </p:childTnLst>
        </p:cTn>
      </p:par>
    </p:tnLst>
    <p:bldLst>
      <p:bldP spid="6" grpId="0" animBg="1"/>
      <p:bldP spid="6" grpId="1" animBg="1"/>
      <p:bldP spid="7" grpId="0" animBg="1"/>
      <p:bldP spid="7" grpId="1" animBg="1"/>
      <p:bldP spid="66" grpId="0" animBg="1"/>
      <p:bldP spid="66" grpId="1" animBg="1"/>
      <p:bldP spid="67" grpId="0" animBg="1"/>
      <p:bldP spid="67" grpId="1" animBg="1"/>
      <p:bldP spid="68" grpId="0" animBg="1"/>
      <p:bldP spid="68" grpId="1" animBg="1"/>
      <p:bldP spid="69" grpId="0" animBg="1"/>
      <p:bldP spid="69" grpId="1" animBg="1"/>
      <p:bldP spid="70" grpId="0" animBg="1"/>
      <p:bldP spid="70" grpId="1" animBg="1"/>
      <p:bldP spid="72" grpId="0" animBg="1"/>
      <p:bldP spid="72" grpId="1" animBg="1"/>
      <p:bldP spid="73" grpId="0" animBg="1"/>
      <p:bldP spid="73" grpId="1" animBg="1"/>
      <p:bldP spid="75" grpId="0" animBg="1"/>
      <p:bldP spid="75" grpId="1" animBg="1"/>
      <p:bldP spid="76" grpId="0" animBg="1"/>
      <p:bldP spid="76" grpId="1" animBg="1"/>
      <p:bldP spid="77" grpId="0" animBg="1"/>
      <p:bldP spid="77" grpId="1" animBg="1"/>
      <p:bldP spid="93" grpId="0" animBg="1"/>
      <p:bldP spid="93" grpId="1" animBg="1"/>
      <p:bldP spid="94" grpId="0" animBg="1"/>
      <p:bldP spid="94" grpId="1" animBg="1"/>
      <p:bldP spid="112" grpId="0" animBg="1"/>
      <p:bldP spid="112" grpId="1" animBg="1"/>
      <p:bldP spid="113" grpId="0" animBg="1"/>
      <p:bldP spid="113" grpId="1" animBg="1"/>
      <p:bldP spid="114" grpId="0" animBg="1"/>
      <p:bldP spid="114" grpId="1" animBg="1"/>
      <p:bldP spid="115" grpId="0" animBg="1"/>
      <p:bldP spid="115" grpId="1" animBg="1"/>
      <p:bldP spid="116" grpId="0" animBg="1"/>
      <p:bldP spid="116" grpId="1" animBg="1"/>
      <p:bldP spid="117" grpId="0" animBg="1"/>
      <p:bldP spid="117" grpId="1" animBg="1"/>
      <p:bldP spid="118" grpId="0" animBg="1"/>
      <p:bldP spid="118" grpId="1" animBg="1"/>
      <p:bldP spid="119" grpId="0" animBg="1"/>
      <p:bldP spid="119" grpId="1" animBg="1"/>
      <p:bldP spid="120" grpId="0" animBg="1"/>
      <p:bldP spid="120" grpId="1" animBg="1"/>
      <p:bldP spid="121" grpId="0" animBg="1"/>
      <p:bldP spid="121" grpId="1" animBg="1"/>
      <p:bldP spid="122" grpId="0" animBg="1"/>
      <p:bldP spid="122" grpId="1" animBg="1"/>
      <p:bldP spid="123" grpId="0" animBg="1"/>
      <p:bldP spid="123" grpId="1" animBg="1"/>
      <p:bldP spid="124" grpId="0" animBg="1"/>
      <p:bldP spid="124" grpId="1" animBg="1"/>
      <p:bldP spid="125" grpId="0" animBg="1"/>
      <p:bldP spid="125" grpId="1" animBg="1"/>
      <p:bldP spid="126" grpId="0" animBg="1"/>
      <p:bldP spid="126" grpId="1" animBg="1"/>
      <p:bldP spid="127" grpId="0" animBg="1"/>
      <p:bldP spid="127" grpId="1" animBg="1"/>
      <p:bldP spid="128" grpId="0" animBg="1"/>
      <p:bldP spid="128" grpId="1" animBg="1"/>
      <p:bldP spid="131" grpId="0" animBg="1"/>
      <p:bldP spid="131" grpId="1" animBg="1"/>
      <p:bldP spid="132" grpId="0" animBg="1"/>
      <p:bldP spid="132" grpId="1" animBg="1"/>
      <p:bldP spid="133" grpId="0" animBg="1"/>
      <p:bldP spid="133" grpId="1" animBg="1"/>
      <p:bldP spid="134" grpId="0" animBg="1"/>
      <p:bldP spid="134" grpId="1" animBg="1"/>
      <p:bldP spid="135" grpId="0" animBg="1"/>
      <p:bldP spid="135" grpId="1" animBg="1"/>
      <p:bldP spid="136" grpId="0" animBg="1"/>
      <p:bldP spid="136" grpId="1" animBg="1"/>
      <p:bldP spid="137" grpId="0" animBg="1"/>
      <p:bldP spid="137" grpId="1" animBg="1"/>
      <p:bldP spid="138" grpId="0" animBg="1"/>
      <p:bldP spid="138" grpId="1" animBg="1"/>
      <p:bldP spid="145" grpId="0" animBg="1"/>
      <p:bldP spid="145" grpId="1" animBg="1"/>
      <p:bldP spid="146" grpId="0" animBg="1"/>
      <p:bldP spid="146" grpId="1" animBg="1"/>
      <p:bldP spid="147" grpId="0" animBg="1"/>
      <p:bldP spid="147" grpId="1" animBg="1"/>
      <p:bldP spid="152" grpId="0" animBg="1"/>
      <p:bldP spid="152" grpId="1" animBg="1"/>
      <p:bldP spid="153" grpId="0" animBg="1"/>
      <p:bldP spid="153" grpId="1" animBg="1"/>
      <p:bldP spid="154" grpId="0" animBg="1"/>
      <p:bldP spid="154" grpId="1" animBg="1"/>
      <p:bldP spid="155" grpId="0" animBg="1"/>
      <p:bldP spid="155" grpId="1" animBg="1"/>
      <p:bldP spid="156" grpId="0" animBg="1"/>
      <p:bldP spid="156" grpId="1" animBg="1"/>
      <p:bldP spid="157" grpId="0" animBg="1"/>
      <p:bldP spid="157" grpId="1" animBg="1"/>
      <p:bldP spid="158" grpId="0" animBg="1"/>
      <p:bldP spid="158" grpId="1" animBg="1"/>
      <p:bldP spid="159" grpId="0" animBg="1"/>
      <p:bldP spid="159" grpId="1" animBg="1"/>
      <p:bldP spid="160" grpId="0" animBg="1"/>
      <p:bldP spid="160" grpId="1" animBg="1"/>
      <p:bldP spid="161" grpId="0" animBg="1"/>
      <p:bldP spid="161" grpId="1" animBg="1"/>
      <p:bldP spid="162" grpId="0" animBg="1"/>
      <p:bldP spid="162" grpId="1" animBg="1"/>
      <p:bldP spid="163" grpId="0" animBg="1"/>
      <p:bldP spid="163" grpId="1" animBg="1"/>
      <p:bldP spid="164" grpId="0" animBg="1"/>
      <p:bldP spid="164" grpId="1" animBg="1"/>
      <p:bldP spid="165" grpId="0" animBg="1"/>
      <p:bldP spid="165" grpId="1" animBg="1"/>
      <p:bldP spid="166" grpId="0" animBg="1"/>
      <p:bldP spid="166" grpId="1" animBg="1"/>
      <p:bldP spid="167" grpId="0" animBg="1"/>
      <p:bldP spid="167" grpId="1" animBg="1"/>
      <p:bldP spid="8" grpId="0" animBg="1"/>
      <p:bldP spid="8" grpId="1" animBg="1"/>
      <p:bldP spid="169" grpId="0" animBg="1"/>
      <p:bldP spid="169" grpId="1" animBg="1"/>
      <p:bldP spid="170" grpId="0" animBg="1"/>
      <p:bldP spid="170" grpId="1" animBg="1"/>
      <p:bldP spid="172" grpId="0" animBg="1"/>
      <p:bldP spid="172" grpId="1" animBg="1"/>
      <p:bldP spid="173" grpId="0" animBg="1"/>
      <p:bldP spid="173" grpId="1" animBg="1"/>
      <p:bldP spid="175" grpId="0" animBg="1"/>
      <p:bldP spid="175"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75E11-7312-47AE-B3B7-E336A0A938D3}"/>
              </a:ext>
            </a:extLst>
          </p:cNvPr>
          <p:cNvSpPr>
            <a:spLocks noGrp="1"/>
          </p:cNvSpPr>
          <p:nvPr>
            <p:ph type="title"/>
          </p:nvPr>
        </p:nvSpPr>
        <p:spPr/>
        <p:txBody>
          <a:bodyPr/>
          <a:lstStyle/>
          <a:p>
            <a:endParaRPr lang="vi-VN"/>
          </a:p>
        </p:txBody>
      </p:sp>
      <p:sp>
        <p:nvSpPr>
          <p:cNvPr id="4" name="Content Placeholder 3">
            <a:extLst>
              <a:ext uri="{FF2B5EF4-FFF2-40B4-BE49-F238E27FC236}">
                <a16:creationId xmlns:a16="http://schemas.microsoft.com/office/drawing/2014/main" id="{C0DDCC8D-96FA-44B3-9A3B-2B73422252DF}"/>
              </a:ext>
            </a:extLst>
          </p:cNvPr>
          <p:cNvSpPr>
            <a:spLocks noGrp="1"/>
          </p:cNvSpPr>
          <p:nvPr>
            <p:ph idx="1"/>
          </p:nvPr>
        </p:nvSpPr>
        <p:spPr/>
        <p:txBody>
          <a:bodyPr/>
          <a:lstStyle/>
          <a:p>
            <a:endParaRPr lang="vi-VN"/>
          </a:p>
        </p:txBody>
      </p:sp>
      <p:pic>
        <p:nvPicPr>
          <p:cNvPr id="1026" name="Picture 2">
            <a:extLst>
              <a:ext uri="{FF2B5EF4-FFF2-40B4-BE49-F238E27FC236}">
                <a16:creationId xmlns:a16="http://schemas.microsoft.com/office/drawing/2014/main" id="{A2546690-40EC-4127-895A-B955CA1439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328989"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88151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FF2765D3-1F79-48FE-81C8-23D541CBFEEB}"/>
              </a:ext>
            </a:extLst>
          </p:cNvPr>
          <p:cNvGraphicFramePr>
            <a:graphicFrameLocks noGrp="1"/>
          </p:cNvGraphicFramePr>
          <p:nvPr/>
        </p:nvGraphicFramePr>
        <p:xfrm>
          <a:off x="0" y="12700"/>
          <a:ext cx="12191998" cy="6845304"/>
        </p:xfrm>
        <a:graphic>
          <a:graphicData uri="http://schemas.openxmlformats.org/drawingml/2006/table">
            <a:tbl>
              <a:tblPr firstRow="1" bandRow="1">
                <a:tableStyleId>{5940675A-B579-460E-94D1-54222C63F5DA}</a:tableStyleId>
              </a:tblPr>
              <a:tblGrid>
                <a:gridCol w="937846">
                  <a:extLst>
                    <a:ext uri="{9D8B030D-6E8A-4147-A177-3AD203B41FA5}">
                      <a16:colId xmlns:a16="http://schemas.microsoft.com/office/drawing/2014/main" val="1477678043"/>
                    </a:ext>
                  </a:extLst>
                </a:gridCol>
                <a:gridCol w="937846">
                  <a:extLst>
                    <a:ext uri="{9D8B030D-6E8A-4147-A177-3AD203B41FA5}">
                      <a16:colId xmlns:a16="http://schemas.microsoft.com/office/drawing/2014/main" val="2356153170"/>
                    </a:ext>
                  </a:extLst>
                </a:gridCol>
                <a:gridCol w="937846">
                  <a:extLst>
                    <a:ext uri="{9D8B030D-6E8A-4147-A177-3AD203B41FA5}">
                      <a16:colId xmlns:a16="http://schemas.microsoft.com/office/drawing/2014/main" val="535985818"/>
                    </a:ext>
                  </a:extLst>
                </a:gridCol>
                <a:gridCol w="937846">
                  <a:extLst>
                    <a:ext uri="{9D8B030D-6E8A-4147-A177-3AD203B41FA5}">
                      <a16:colId xmlns:a16="http://schemas.microsoft.com/office/drawing/2014/main" val="1743134784"/>
                    </a:ext>
                  </a:extLst>
                </a:gridCol>
                <a:gridCol w="937846">
                  <a:extLst>
                    <a:ext uri="{9D8B030D-6E8A-4147-A177-3AD203B41FA5}">
                      <a16:colId xmlns:a16="http://schemas.microsoft.com/office/drawing/2014/main" val="4137164561"/>
                    </a:ext>
                  </a:extLst>
                </a:gridCol>
                <a:gridCol w="937846">
                  <a:extLst>
                    <a:ext uri="{9D8B030D-6E8A-4147-A177-3AD203B41FA5}">
                      <a16:colId xmlns:a16="http://schemas.microsoft.com/office/drawing/2014/main" val="3948434602"/>
                    </a:ext>
                  </a:extLst>
                </a:gridCol>
                <a:gridCol w="937846">
                  <a:extLst>
                    <a:ext uri="{9D8B030D-6E8A-4147-A177-3AD203B41FA5}">
                      <a16:colId xmlns:a16="http://schemas.microsoft.com/office/drawing/2014/main" val="2886751452"/>
                    </a:ext>
                  </a:extLst>
                </a:gridCol>
                <a:gridCol w="937846">
                  <a:extLst>
                    <a:ext uri="{9D8B030D-6E8A-4147-A177-3AD203B41FA5}">
                      <a16:colId xmlns:a16="http://schemas.microsoft.com/office/drawing/2014/main" val="532594679"/>
                    </a:ext>
                  </a:extLst>
                </a:gridCol>
                <a:gridCol w="937846">
                  <a:extLst>
                    <a:ext uri="{9D8B030D-6E8A-4147-A177-3AD203B41FA5}">
                      <a16:colId xmlns:a16="http://schemas.microsoft.com/office/drawing/2014/main" val="3665494410"/>
                    </a:ext>
                  </a:extLst>
                </a:gridCol>
                <a:gridCol w="937846">
                  <a:extLst>
                    <a:ext uri="{9D8B030D-6E8A-4147-A177-3AD203B41FA5}">
                      <a16:colId xmlns:a16="http://schemas.microsoft.com/office/drawing/2014/main" val="1021267771"/>
                    </a:ext>
                  </a:extLst>
                </a:gridCol>
                <a:gridCol w="937846">
                  <a:extLst>
                    <a:ext uri="{9D8B030D-6E8A-4147-A177-3AD203B41FA5}">
                      <a16:colId xmlns:a16="http://schemas.microsoft.com/office/drawing/2014/main" val="546129632"/>
                    </a:ext>
                  </a:extLst>
                </a:gridCol>
                <a:gridCol w="937846">
                  <a:extLst>
                    <a:ext uri="{9D8B030D-6E8A-4147-A177-3AD203B41FA5}">
                      <a16:colId xmlns:a16="http://schemas.microsoft.com/office/drawing/2014/main" val="4006144611"/>
                    </a:ext>
                  </a:extLst>
                </a:gridCol>
                <a:gridCol w="937846">
                  <a:extLst>
                    <a:ext uri="{9D8B030D-6E8A-4147-A177-3AD203B41FA5}">
                      <a16:colId xmlns:a16="http://schemas.microsoft.com/office/drawing/2014/main" val="3572889064"/>
                    </a:ext>
                  </a:extLst>
                </a:gridCol>
              </a:tblGrid>
              <a:tr h="855663">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t>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800" b="1"/>
                        <a:t>V</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lang="en-US" sz="3600" b="1"/>
                        <a:t>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36462875"/>
                  </a:ext>
                </a:extLst>
              </a:tr>
              <a:tr h="855663">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800" b="1"/>
                        <a:t>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lang="en-US" sz="3600" b="1"/>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46443813"/>
                  </a:ext>
                </a:extLst>
              </a:tr>
              <a:tr h="855663">
                <a:tc>
                  <a:txBody>
                    <a:bodyPr/>
                    <a:lstStyle/>
                    <a:p>
                      <a:pPr algn="ctr"/>
                      <a:r>
                        <a:rPr lang="en-US" sz="3600" b="1"/>
                        <a:t>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800" b="1"/>
                        <a: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lang="en-US" sz="36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0960030"/>
                  </a:ext>
                </a:extLst>
              </a:tr>
              <a:tr h="855663">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t>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800" b="1"/>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lang="en-US" sz="3600" b="1"/>
                        <a:t>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06703934"/>
                  </a:ext>
                </a:extLst>
              </a:tr>
              <a:tr h="855663">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800" b="1"/>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lang="en-US" sz="3600" b="1"/>
                        <a:t>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179805464"/>
                  </a:ext>
                </a:extLst>
              </a:tr>
              <a:tr h="855663">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t>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800" b="1"/>
                        <a:t>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lang="en-US" sz="36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7610755"/>
                  </a:ext>
                </a:extLst>
              </a:tr>
              <a:tr h="855663">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t>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3600" b="1"/>
                        <a:t>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800" b="1"/>
                        <a: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lang="en-US" sz="3600" b="1"/>
                        <a:t>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4493687"/>
                  </a:ext>
                </a:extLst>
              </a:tr>
              <a:tr h="855663">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3600" b="1"/>
                        <a: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sz="4800" b="1"/>
                        <a:t>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a:r>
                        <a:rPr lang="en-US" sz="3600" b="1"/>
                        <a:t>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endParaRPr lang="en-US" sz="3600" b="1"/>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3600" b="1"/>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480078"/>
                  </a:ext>
                </a:extLst>
              </a:tr>
            </a:tbl>
          </a:graphicData>
        </a:graphic>
      </p:graphicFrame>
    </p:spTree>
    <p:extLst>
      <p:ext uri="{BB962C8B-B14F-4D97-AF65-F5344CB8AC3E}">
        <p14:creationId xmlns:p14="http://schemas.microsoft.com/office/powerpoint/2010/main" val="25440055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WordArt 6"/>
          <p:cNvSpPr>
            <a:spLocks noChangeArrowheads="1" noChangeShapeType="1" noTextEdit="1"/>
          </p:cNvSpPr>
          <p:nvPr/>
        </p:nvSpPr>
        <p:spPr bwMode="auto">
          <a:xfrm>
            <a:off x="773596" y="254000"/>
            <a:ext cx="10644809" cy="106479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v</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ới</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a:ln>
                  <a:noFill/>
                </a:ln>
                <a:solidFill>
                  <a:srgbClr val="FF000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cùng</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endPar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endParaRPr>
          </a:p>
        </p:txBody>
      </p:sp>
      <p:sp>
        <p:nvSpPr>
          <p:cNvPr id="8" name="AutoShape 9">
            <a:hlinkClick r:id="rId2" action="ppaction://hlinksldjump"/>
          </p:cNvPr>
          <p:cNvSpPr>
            <a:spLocks noChangeArrowheads="1"/>
          </p:cNvSpPr>
          <p:nvPr/>
        </p:nvSpPr>
        <p:spPr bwMode="auto">
          <a:xfrm>
            <a:off x="1524001" y="5539206"/>
            <a:ext cx="9143999" cy="1064795"/>
          </a:xfrm>
          <a:prstGeom prst="flowChartAlternateProcess">
            <a:avLst/>
          </a:prstGeom>
          <a:solidFill>
            <a:srgbClr val="7030A0"/>
          </a:solidFill>
          <a:ln w="38100">
            <a:solidFill>
              <a:srgbClr val="FFFF00"/>
            </a:solidFill>
            <a:miter lim="800000"/>
            <a:headEnd/>
            <a:tailEnd/>
          </a:ln>
          <a:effectLst/>
        </p:spPr>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TRẮC</a:t>
            </a:r>
            <a:r>
              <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rPr>
              <a:t> </a:t>
            </a: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NGHIỆM</a:t>
            </a:r>
            <a:endPar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F827FFDE-9CD5-4E67-B014-858183DD861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549248" y="1591055"/>
            <a:ext cx="4875789" cy="3675888"/>
          </a:xfrm>
          <a:prstGeom prst="rect">
            <a:avLst/>
          </a:prstGeom>
          <a:ln>
            <a:noFill/>
          </a:ln>
          <a:effectLst>
            <a:softEdge rad="112500"/>
          </a:effectLst>
        </p:spPr>
      </p:pic>
    </p:spTree>
    <p:extLst>
      <p:ext uri="{BB962C8B-B14F-4D97-AF65-F5344CB8AC3E}">
        <p14:creationId xmlns:p14="http://schemas.microsoft.com/office/powerpoint/2010/main" val="17647008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1000"/>
                                        <p:tgtEl>
                                          <p:spTgt spid="3"/>
                                        </p:tgtEl>
                                      </p:cBhvr>
                                    </p:animEffect>
                                  </p:childTnLst>
                                </p:cTn>
                              </p:par>
                              <p:par>
                                <p:cTn id="8" presetID="45" presetClass="entr" presetSubtype="0" fill="hold" grpId="0" nodeType="withEffect">
                                  <p:stCondLst>
                                    <p:cond delay="0"/>
                                  </p:stCondLst>
                                  <p:iterate type="lt">
                                    <p:tmPct val="10000"/>
                                  </p:iterate>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anim calcmode="lin" valueType="num">
                                      <p:cBhvr>
                                        <p:cTn id="11" dur="500" fill="hold"/>
                                        <p:tgtEl>
                                          <p:spTgt spid="8"/>
                                        </p:tgtEl>
                                        <p:attrNameLst>
                                          <p:attrName>ppt_w</p:attrName>
                                        </p:attrNameLst>
                                      </p:cBhvr>
                                      <p:tavLst>
                                        <p:tav tm="0" fmla="#ppt_w*sin(2.5*pi*$)">
                                          <p:val>
                                            <p:fltVal val="0"/>
                                          </p:val>
                                        </p:tav>
                                        <p:tav tm="100000">
                                          <p:val>
                                            <p:fltVal val="1"/>
                                          </p:val>
                                        </p:tav>
                                      </p:tavLst>
                                    </p:anim>
                                    <p:anim calcmode="lin" valueType="num">
                                      <p:cBhvr>
                                        <p:cTn id="12" dur="500" fill="hold"/>
                                        <p:tgtEl>
                                          <p:spTgt spid="8"/>
                                        </p:tgtEl>
                                        <p:attrNameLst>
                                          <p:attrName>ppt_h</p:attrName>
                                        </p:attrNameLst>
                                      </p:cBhvr>
                                      <p:tavLst>
                                        <p:tav tm="0">
                                          <p:val>
                                            <p:strVal val="#ppt_h"/>
                                          </p:val>
                                        </p:tav>
                                        <p:tav tm="100000">
                                          <p:val>
                                            <p:strVal val="#ppt_h"/>
                                          </p:val>
                                        </p:tav>
                                      </p:tavLst>
                                    </p:anim>
                                  </p:childTnLst>
                                </p:cTn>
                              </p:par>
                            </p:childTnLst>
                          </p:cTn>
                        </p:par>
                        <p:par>
                          <p:cTn id="13" fill="hold">
                            <p:stCondLst>
                              <p:cond delay="1000"/>
                            </p:stCondLst>
                            <p:childTnLst>
                              <p:par>
                                <p:cTn id="14" presetID="16" presetClass="entr" presetSubtype="21" fill="hold" grpId="0" nodeType="afterEffect">
                                  <p:stCondLst>
                                    <p:cond delay="0"/>
                                  </p:stCondLst>
                                  <p:childTnLst>
                                    <p:set>
                                      <p:cBhvr>
                                        <p:cTn id="15" dur="1" fill="hold">
                                          <p:stCondLst>
                                            <p:cond delay="0"/>
                                          </p:stCondLst>
                                        </p:cTn>
                                        <p:tgtEl>
                                          <p:spTgt spid="2054"/>
                                        </p:tgtEl>
                                        <p:attrNameLst>
                                          <p:attrName>style.visibility</p:attrName>
                                        </p:attrNameLst>
                                      </p:cBhvr>
                                      <p:to>
                                        <p:strVal val="visible"/>
                                      </p:to>
                                    </p:set>
                                    <p:animEffect transition="in" filter="barn(inVertical)">
                                      <p:cBhvr>
                                        <p:cTn id="16" dur="500"/>
                                        <p:tgtEl>
                                          <p:spTgt spid="2054"/>
                                        </p:tgtEl>
                                      </p:cBhvr>
                                    </p:animEffect>
                                  </p:childTnLst>
                                </p:cTn>
                              </p:par>
                              <p:par>
                                <p:cTn id="17" presetID="21" presetClass="emph" presetSubtype="0" repeatCount="indefinite" fill="hold" grpId="1" nodeType="withEffect">
                                  <p:stCondLst>
                                    <p:cond delay="0"/>
                                  </p:stCondLst>
                                  <p:childTnLst>
                                    <p:animClr clrSpc="hsl" dir="cw">
                                      <p:cBhvr override="childStyle">
                                        <p:cTn id="18" dur="500" fill="hold"/>
                                        <p:tgtEl>
                                          <p:spTgt spid="2054"/>
                                        </p:tgtEl>
                                        <p:attrNameLst>
                                          <p:attrName>style.color</p:attrName>
                                        </p:attrNameLst>
                                      </p:cBhvr>
                                      <p:by>
                                        <p:hsl h="7200000" s="0" l="0"/>
                                      </p:by>
                                    </p:animClr>
                                    <p:animClr clrSpc="hsl" dir="cw">
                                      <p:cBhvr>
                                        <p:cTn id="19" dur="500" fill="hold"/>
                                        <p:tgtEl>
                                          <p:spTgt spid="2054"/>
                                        </p:tgtEl>
                                        <p:attrNameLst>
                                          <p:attrName>fillcolor</p:attrName>
                                        </p:attrNameLst>
                                      </p:cBhvr>
                                      <p:by>
                                        <p:hsl h="7200000" s="0" l="0"/>
                                      </p:by>
                                    </p:animClr>
                                    <p:animClr clrSpc="hsl" dir="cw">
                                      <p:cBhvr>
                                        <p:cTn id="20" dur="500" fill="hold"/>
                                        <p:tgtEl>
                                          <p:spTgt spid="2054"/>
                                        </p:tgtEl>
                                        <p:attrNameLst>
                                          <p:attrName>stroke.color</p:attrName>
                                        </p:attrNameLst>
                                      </p:cBhvr>
                                      <p:by>
                                        <p:hsl h="7200000" s="0" l="0"/>
                                      </p:by>
                                    </p:animClr>
                                    <p:set>
                                      <p:cBhvr>
                                        <p:cTn id="21" dur="500" fill="hold"/>
                                        <p:tgtEl>
                                          <p:spTgt spid="205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4" grpId="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endParaRPr lang="en-US" sz="1200"/>
          </a:p>
        </p:txBody>
      </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4800" b="1">
                  <a:latin typeface="Times New Roman" pitchFamily="18" charset="0"/>
                  <a:cs typeface="Times New Roman" pitchFamily="18" charset="0"/>
                </a:rPr>
                <a:t>Người được tuyển chọn.</a:t>
              </a:r>
              <a:endParaRPr lang="vi-VN" sz="4800" b="1" dirty="0">
                <a:latin typeface="Times New Roman" pitchFamily="18" charset="0"/>
                <a:cs typeface="Times New Roman" pitchFamily="18" charset="0"/>
              </a:endParaRP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latin typeface="Times New Roman" panose="02020603050405020304" pitchFamily="18" charset="0"/>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Đấng Kitô của Thiên Chúa.</a:t>
              </a:r>
              <a:endParaRPr lang="vi-VN" sz="5400" b="1" dirty="0">
                <a:latin typeface="Times New Roman" pitchFamily="18" charset="0"/>
                <a:cs typeface="Times New Roman" pitchFamily="18" charset="0"/>
              </a:endParaRPr>
            </a:p>
          </p:txBody>
        </p:sp>
      </p:gr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5400" b="1">
                  <a:latin typeface="Times New Roman" pitchFamily="18" charset="0"/>
                  <a:cs typeface="Times New Roman" pitchFamily="18" charset="0"/>
                </a:rPr>
                <a:t>Vị giải phóng dân tộc.</a:t>
              </a:r>
              <a:endParaRPr lang="vi-VN" sz="5400" b="1" dirty="0">
                <a:latin typeface="Times New Roman" pitchFamily="18" charset="0"/>
                <a:cs typeface="Times New Roman" pitchFamily="18" charset="0"/>
              </a:endParaRPr>
            </a:p>
          </p:txBody>
        </p:sp>
      </p:grpSp>
      <p:grpSp>
        <p:nvGrpSpPr>
          <p:cNvPr id="6" name="Group 34"/>
          <p:cNvGrpSpPr>
            <a:grpSpLocks/>
          </p:cNvGrpSpPr>
          <p:nvPr/>
        </p:nvGrpSpPr>
        <p:grpSpPr bwMode="auto">
          <a:xfrm>
            <a:off x="-48965" y="5363029"/>
            <a:ext cx="12240864"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pt-BR" sz="4800" b="1">
                  <a:latin typeface="Times New Roman" pitchFamily="18" charset="0"/>
                  <a:cs typeface="Times New Roman" pitchFamily="18" charset="0"/>
                </a:rPr>
                <a:t>Chỉ a và b đúng.</a:t>
              </a:r>
              <a:endParaRPr lang="vi-VN" sz="4800" b="1" dirty="0">
                <a:latin typeface="Times New Roman" pitchFamily="18" charset="0"/>
                <a:cs typeface="Times New Roman" pitchFamily="18" charset="0"/>
              </a:endParaRPr>
            </a:p>
          </p:txBody>
        </p:sp>
      </p:grpSp>
      <p:grpSp>
        <p:nvGrpSpPr>
          <p:cNvPr id="9" name="Group 33"/>
          <p:cNvGrpSpPr>
            <a:grpSpLocks/>
          </p:cNvGrpSpPr>
          <p:nvPr/>
        </p:nvGrpSpPr>
        <p:grpSpPr bwMode="auto">
          <a:xfrm>
            <a:off x="-48971" y="5363022"/>
            <a:ext cx="12231905" cy="810761"/>
            <a:chOff x="-1907887" y="6172108"/>
            <a:chExt cx="10559177" cy="694929"/>
          </a:xfrm>
        </p:grpSpPr>
        <p:sp>
          <p:nvSpPr>
            <p:cNvPr id="19" name="AutoShape 46"/>
            <p:cNvSpPr>
              <a:spLocks noChangeArrowheads="1"/>
            </p:cNvSpPr>
            <p:nvPr/>
          </p:nvSpPr>
          <p:spPr bwMode="auto">
            <a:xfrm>
              <a:off x="-1907887" y="6181237"/>
              <a:ext cx="835154" cy="685800"/>
            </a:xfrm>
            <a:prstGeom prst="flowChartAlternateProcess">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algn="ctr">
                <a:defRPr/>
              </a:pPr>
              <a:r>
                <a:rPr lang="en-US" sz="2700" b="1">
                  <a:solidFill>
                    <a:schemeClr val="bg1"/>
                  </a:solidFill>
                  <a:effectLst>
                    <a:outerShdw blurRad="38100" dist="38100" dir="2700000" algn="tl">
                      <a:srgbClr val="000000"/>
                    </a:outerShdw>
                  </a:effectLst>
                  <a:latin typeface="Times New Roman" pitchFamily="18" charset="0"/>
                  <a:cs typeface="Times New Roman" pitchFamily="18" charset="0"/>
                </a:rPr>
                <a:t>D</a:t>
              </a:r>
            </a:p>
          </p:txBody>
        </p:sp>
        <p:sp>
          <p:nvSpPr>
            <p:cNvPr id="33" name="Rounded Rectangle 12"/>
            <p:cNvSpPr>
              <a:spLocks noChangeArrowheads="1"/>
            </p:cNvSpPr>
            <p:nvPr/>
          </p:nvSpPr>
          <p:spPr bwMode="auto">
            <a:xfrm>
              <a:off x="-972253" y="6172108"/>
              <a:ext cx="9623543" cy="685800"/>
            </a:xfrm>
            <a:prstGeom prst="roundRect">
              <a:avLst>
                <a:gd name="adj" fmla="val 16667"/>
              </a:avLst>
            </a:prstGeom>
            <a:ln>
              <a:headEnd/>
              <a:tailEnd/>
            </a:ln>
          </p:spPr>
          <p:style>
            <a:lnRef idx="0">
              <a:schemeClr val="accent6"/>
            </a:lnRef>
            <a:fillRef idx="3">
              <a:schemeClr val="accent6"/>
            </a:fillRef>
            <a:effectRef idx="3">
              <a:schemeClr val="accent6"/>
            </a:effectRef>
            <a:fontRef idx="minor">
              <a:schemeClr val="lt1"/>
            </a:fontRef>
          </p:style>
          <p:txBody>
            <a:bodyPr anchor="ctr"/>
            <a:lstStyle/>
            <a:p>
              <a:pPr lvl="1" indent="-257175">
                <a:defRPr/>
              </a:pPr>
              <a:r>
                <a:rPr lang="pt-BR" sz="4800" b="1">
                  <a:latin typeface="Times New Roman" pitchFamily="18" charset="0"/>
                  <a:cs typeface="Times New Roman" pitchFamily="18" charset="0"/>
                </a:rPr>
                <a:t>Chỉ a và b đúng.</a:t>
              </a:r>
              <a:endParaRPr lang="vi-VN" sz="4800" b="1">
                <a:latin typeface="Times New Roman" pitchFamily="18" charset="0"/>
                <a:cs typeface="Times New Roman" pitchFamily="18" charset="0"/>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6000" b="1">
                <a:cs typeface="Arial" panose="020B0604020202020204" pitchFamily="34" charset="0"/>
              </a:rPr>
              <a:t>1. </a:t>
            </a:r>
            <a:r>
              <a:rPr lang="vi-VN" sz="6000" b="1">
                <a:cs typeface="Arial" panose="020B0604020202020204" pitchFamily="34" charset="0"/>
              </a:rPr>
              <a:t>Các thủ lãnh Do thái nghĩ Đức Giêsu </a:t>
            </a:r>
            <a:r>
              <a:rPr lang="vi-VN" sz="6000" b="1">
                <a:solidFill>
                  <a:srgbClr val="FF0000"/>
                </a:solidFill>
                <a:cs typeface="Arial" panose="020B0604020202020204" pitchFamily="34" charset="0"/>
              </a:rPr>
              <a:t>là ai </a:t>
            </a:r>
            <a:r>
              <a:rPr lang="vi-VN" sz="6000" b="1">
                <a:cs typeface="Arial" panose="020B0604020202020204" pitchFamily="34" charset="0"/>
              </a:rPr>
              <a:t>nếu có khả năng cứu lấy chính mình?</a:t>
            </a:r>
            <a:endParaRPr lang="en-US" sz="600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40056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10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8" fill="hold" nodeType="afterGroup">
                            <p:stCondLst>
                              <p:cond delay="1000"/>
                            </p:stCondLst>
                            <p:childTnLst>
                              <p:par>
                                <p:cTn id="9" presetID="4"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ox(in)">
                                      <p:cBhvr>
                                        <p:cTn id="11" dur="1000"/>
                                        <p:tgtEl>
                                          <p:spTgt spid="3"/>
                                        </p:tgtEl>
                                      </p:cBhvr>
                                    </p:animEffect>
                                  </p:childTnLst>
                                  <p:subTnLst>
                                    <p:audio>
                                      <p:cMediaNode>
                                        <p:cTn display="0" masterRel="sameClick">
                                          <p:stCondLst>
                                            <p:cond evt="begin" delay="0">
                                              <p:tn val="9"/>
                                            </p:cond>
                                          </p:stCondLst>
                                          <p:endCondLst>
                                            <p:cond evt="onStopAudio" delay="0">
                                              <p:tgtEl>
                                                <p:sldTgt/>
                                              </p:tgtEl>
                                            </p:cond>
                                          </p:endCondLst>
                                        </p:cTn>
                                        <p:tgtEl>
                                          <p:sndTgt r:embed="rId2" name="camera.wav"/>
                                        </p:tgtEl>
                                      </p:cMediaNode>
                                    </p:audio>
                                  </p:subTnLst>
                                </p:cTn>
                              </p:par>
                            </p:childTnLst>
                          </p:cTn>
                        </p:par>
                        <p:par>
                          <p:cTn id="12" fill="hold" nodeType="afterGroup">
                            <p:stCondLst>
                              <p:cond delay="2000"/>
                            </p:stCondLst>
                            <p:childTnLst>
                              <p:par>
                                <p:cTn id="13" presetID="4" presetClass="entr" presetSubtype="16"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1000"/>
                                        <p:tgtEl>
                                          <p:spTgt spid="5"/>
                                        </p:tgtEl>
                                      </p:cBhvr>
                                    </p:animEffect>
                                  </p:childTnLst>
                                  <p:subTnLst>
                                    <p:audio>
                                      <p:cMediaNode>
                                        <p:cTn display="0" masterRel="sameClick">
                                          <p:stCondLst>
                                            <p:cond evt="begin" delay="0">
                                              <p:tn val="13"/>
                                            </p:cond>
                                          </p:stCondLst>
                                          <p:endCondLst>
                                            <p:cond evt="onStopAudio" delay="0">
                                              <p:tgtEl>
                                                <p:sldTgt/>
                                              </p:tgtEl>
                                            </p:cond>
                                          </p:endCondLst>
                                        </p:cTn>
                                        <p:tgtEl>
                                          <p:sndTgt r:embed="rId2" name="camera.wav"/>
                                        </p:tgtEl>
                                      </p:cMediaNode>
                                    </p:audio>
                                  </p:subTnLst>
                                </p:cTn>
                              </p:par>
                            </p:childTnLst>
                          </p:cTn>
                        </p:par>
                        <p:par>
                          <p:cTn id="16" fill="hold" nodeType="afterGroup">
                            <p:stCondLst>
                              <p:cond delay="3000"/>
                            </p:stCondLst>
                            <p:childTnLst>
                              <p:par>
                                <p:cTn id="17" presetID="4" presetClass="entr" presetSubtype="16"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ox(in)">
                                      <p:cBhvr>
                                        <p:cTn id="19" dur="1000"/>
                                        <p:tgtEl>
                                          <p:spTgt spid="6"/>
                                        </p:tgtEl>
                                      </p:cBhvr>
                                    </p:animEffect>
                                  </p:childTnLst>
                                  <p:subTnLst>
                                    <p:audio>
                                      <p:cMediaNode>
                                        <p:cTn display="0" masterRel="sameClick">
                                          <p:stCondLst>
                                            <p:cond evt="begin" delay="0">
                                              <p:tn val="17"/>
                                            </p:cond>
                                          </p:stCondLst>
                                          <p:endCondLst>
                                            <p:cond evt="onStopAudio" delay="0">
                                              <p:tgtEl>
                                                <p:sldTgt/>
                                              </p:tgtEl>
                                            </p:cond>
                                          </p:endCondLst>
                                        </p:cTn>
                                        <p:tgtEl>
                                          <p:sndTgt r:embed="rId2" name="camera.wav"/>
                                        </p:tgtEl>
                                      </p:cMediaNode>
                                    </p:audio>
                                  </p:subTnLst>
                                </p:cTn>
                              </p:par>
                            </p:childTnLst>
                          </p:cTn>
                        </p:par>
                        <p:par>
                          <p:cTn id="20" fill="hold" nodeType="afterGroup">
                            <p:stCondLst>
                              <p:cond delay="4000"/>
                            </p:stCondLst>
                            <p:childTnLst>
                              <p:par>
                                <p:cTn id="21" presetID="9" presetClass="entr" presetSubtype="0" fill="hold" grpId="0" nodeType="afterEffect">
                                  <p:stCondLst>
                                    <p:cond delay="0"/>
                                  </p:stCondLst>
                                  <p:childTnLst>
                                    <p:set>
                                      <p:cBhvr>
                                        <p:cTn id="22" dur="1" fill="hold">
                                          <p:stCondLst>
                                            <p:cond delay="0"/>
                                          </p:stCondLst>
                                        </p:cTn>
                                        <p:tgtEl>
                                          <p:spTgt spid="37"/>
                                        </p:tgtEl>
                                        <p:attrNameLst>
                                          <p:attrName>style.visibility</p:attrName>
                                        </p:attrNameLst>
                                      </p:cBhvr>
                                      <p:to>
                                        <p:strVal val="visible"/>
                                      </p:to>
                                    </p:set>
                                    <p:animEffect transition="in" filter="dissolve">
                                      <p:cBhvr>
                                        <p:cTn id="2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4" restart="whenNotActive" fill="hold" evtFilter="cancelBubble" nodeType="interactiveSeq">
                <p:stCondLst>
                  <p:cond evt="onClick" delay="0">
                    <p:tgtEl>
                      <p:spTgt spid="37"/>
                    </p:tgtEl>
                  </p:cond>
                </p:stCondLst>
                <p:endSync evt="end" delay="0">
                  <p:rtn val="all"/>
                </p:endSync>
                <p:childTnLst>
                  <p:par>
                    <p:cTn id="25" fill="hold" nodeType="clickPar">
                      <p:stCondLst>
                        <p:cond delay="0"/>
                      </p:stCondLst>
                      <p:childTnLst>
                        <p:par>
                          <p:cTn id="26" fill="hold" nodeType="withGroup">
                            <p:stCondLst>
                              <p:cond delay="0"/>
                            </p:stCondLst>
                            <p:childTnLst>
                              <p:par>
                                <p:cTn id="27" presetID="21" presetClass="entr" presetSubtype="4"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heel(4)">
                                      <p:cBhvr>
                                        <p:cTn id="29" dur="2000"/>
                                        <p:tgtEl>
                                          <p:spTgt spid="9"/>
                                        </p:tgtEl>
                                      </p:cBhvr>
                                    </p:animEffect>
                                  </p:childTnLst>
                                  <p:subTnLst>
                                    <p:audio>
                                      <p:cMediaNode>
                                        <p:cTn display="0" masterRel="sameClick">
                                          <p:stCondLst>
                                            <p:cond evt="begin" delay="0">
                                              <p:tn val="27"/>
                                            </p:cond>
                                          </p:stCondLst>
                                          <p:endCondLst>
                                            <p:cond evt="onStopAudio" delay="0">
                                              <p:tgtEl>
                                                <p:sldTgt/>
                                              </p:tgtEl>
                                            </p:cond>
                                          </p:endCondLst>
                                        </p:cTn>
                                        <p:tgtEl>
                                          <p:sndTgt r:embed="rId3"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endParaRPr lang="en-US" sz="1200"/>
          </a:p>
        </p:txBody>
      </p:sp>
      <p:grpSp>
        <p:nvGrpSpPr>
          <p:cNvPr id="2" name="Group 34"/>
          <p:cNvGrpSpPr>
            <a:grpSpLocks/>
          </p:cNvGrpSpPr>
          <p:nvPr/>
        </p:nvGrpSpPr>
        <p:grpSpPr bwMode="auto">
          <a:xfrm>
            <a:off x="-48986" y="26134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4800" b="1">
                  <a:latin typeface="Times New Roman" pitchFamily="18" charset="0"/>
                  <a:cs typeface="Times New Roman" pitchFamily="18" charset="0"/>
                </a:rPr>
                <a:t>Người này là Con Thiên Chúa.</a:t>
              </a:r>
              <a:endParaRPr lang="vi-VN" sz="4800" b="1" dirty="0">
                <a:latin typeface="Times New Roman" pitchFamily="18" charset="0"/>
                <a:cs typeface="Times New Roman" pitchFamily="18" charset="0"/>
              </a:endParaRP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latin typeface="Times New Roman" panose="02020603050405020304" pitchFamily="18" charset="0"/>
                <a:cs typeface="Times New Roman" panose="02020603050405020304" pitchFamily="18" charset="0"/>
              </a:rPr>
              <a:t>Đáp án</a:t>
            </a:r>
          </a:p>
        </p:txBody>
      </p:sp>
      <p:grpSp>
        <p:nvGrpSpPr>
          <p:cNvPr id="3" name="Group 34"/>
          <p:cNvGrpSpPr>
            <a:grpSpLocks/>
          </p:cNvGrpSpPr>
          <p:nvPr/>
        </p:nvGrpSpPr>
        <p:grpSpPr bwMode="auto">
          <a:xfrm>
            <a:off x="-48986" y="35088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4800" b="1">
                  <a:latin typeface="Times New Roman" pitchFamily="18" charset="0"/>
                  <a:cs typeface="Times New Roman" pitchFamily="18" charset="0"/>
                </a:rPr>
                <a:t>Đây là vua người Do thái.</a:t>
              </a:r>
              <a:endParaRPr lang="vi-VN" sz="4800" b="1" dirty="0">
                <a:latin typeface="Times New Roman" pitchFamily="18" charset="0"/>
                <a:cs typeface="Times New Roman" pitchFamily="18" charset="0"/>
              </a:endParaRPr>
            </a:p>
          </p:txBody>
        </p:sp>
      </p:grpSp>
      <p:grpSp>
        <p:nvGrpSpPr>
          <p:cNvPr id="5" name="Group 34"/>
          <p:cNvGrpSpPr>
            <a:grpSpLocks/>
          </p:cNvGrpSpPr>
          <p:nvPr/>
        </p:nvGrpSpPr>
        <p:grpSpPr bwMode="auto">
          <a:xfrm>
            <a:off x="-48984" y="43660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4800" b="1">
                  <a:latin typeface="Times New Roman" pitchFamily="18" charset="0"/>
                  <a:cs typeface="Times New Roman" pitchFamily="18" charset="0"/>
                </a:rPr>
                <a:t>Vinh danh Thiên Chúa trên trời.</a:t>
              </a:r>
              <a:endParaRPr lang="vi-VN" sz="4800" b="1" dirty="0">
                <a:latin typeface="Times New Roman" pitchFamily="18" charset="0"/>
                <a:cs typeface="Times New Roman" pitchFamily="18" charset="0"/>
              </a:endParaRPr>
            </a:p>
          </p:txBody>
        </p:sp>
      </p:grpSp>
      <p:grpSp>
        <p:nvGrpSpPr>
          <p:cNvPr id="6" name="Group 34"/>
          <p:cNvGrpSpPr>
            <a:grpSpLocks/>
          </p:cNvGrpSpPr>
          <p:nvPr/>
        </p:nvGrpSpPr>
        <p:grpSpPr bwMode="auto">
          <a:xfrm>
            <a:off x="-48965" y="5223329"/>
            <a:ext cx="12240864"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4800" b="1">
                  <a:latin typeface="Times New Roman" pitchFamily="18" charset="0"/>
                  <a:cs typeface="Times New Roman" pitchFamily="18" charset="0"/>
                </a:rPr>
                <a:t>Đây là Người.</a:t>
              </a:r>
              <a:endParaRPr lang="vi-VN" sz="4800" b="1" dirty="0">
                <a:latin typeface="Times New Roman" pitchFamily="18" charset="0"/>
                <a:cs typeface="Times New Roman" pitchFamily="18" charset="0"/>
              </a:endParaRPr>
            </a:p>
          </p:txBody>
        </p:sp>
      </p:grpSp>
      <p:grpSp>
        <p:nvGrpSpPr>
          <p:cNvPr id="9" name="Group 33"/>
          <p:cNvGrpSpPr>
            <a:grpSpLocks/>
          </p:cNvGrpSpPr>
          <p:nvPr/>
        </p:nvGrpSpPr>
        <p:grpSpPr bwMode="auto">
          <a:xfrm>
            <a:off x="-48988" y="3512163"/>
            <a:ext cx="12240887" cy="805902"/>
            <a:chOff x="-1907902" y="4705483"/>
            <a:chExt cx="10566933" cy="690773"/>
          </a:xfrm>
        </p:grpSpPr>
        <p:sp>
          <p:nvSpPr>
            <p:cNvPr id="19" name="AutoShape 46"/>
            <p:cNvSpPr>
              <a:spLocks noChangeArrowheads="1"/>
            </p:cNvSpPr>
            <p:nvPr/>
          </p:nvSpPr>
          <p:spPr bwMode="auto">
            <a:xfrm>
              <a:off x="-1907902" y="4705483"/>
              <a:ext cx="835154" cy="685800"/>
            </a:xfrm>
            <a:prstGeom prst="flowChartAlternateProcess">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algn="ctr">
                <a:defRPr/>
              </a:pPr>
              <a:r>
                <a:rPr lang="en-US" sz="2700" b="1">
                  <a:solidFill>
                    <a:schemeClr val="bg1"/>
                  </a:solidFill>
                  <a:effectLst>
                    <a:outerShdw blurRad="38100" dist="38100" dir="2700000" algn="tl">
                      <a:srgbClr val="000000"/>
                    </a:outerShdw>
                  </a:effectLst>
                  <a:latin typeface="Times New Roman" pitchFamily="18" charset="0"/>
                  <a:cs typeface="Times New Roman" pitchFamily="18" charset="0"/>
                </a:rPr>
                <a:t>B</a:t>
              </a:r>
            </a:p>
          </p:txBody>
        </p:sp>
        <p:sp>
          <p:nvSpPr>
            <p:cNvPr id="33" name="Rounded Rectangle 12"/>
            <p:cNvSpPr>
              <a:spLocks noChangeArrowheads="1"/>
            </p:cNvSpPr>
            <p:nvPr/>
          </p:nvSpPr>
          <p:spPr bwMode="auto">
            <a:xfrm>
              <a:off x="-964512" y="4710456"/>
              <a:ext cx="9623543" cy="685800"/>
            </a:xfrm>
            <a:prstGeom prst="roundRect">
              <a:avLst>
                <a:gd name="adj" fmla="val 16667"/>
              </a:avLst>
            </a:prstGeom>
            <a:ln>
              <a:headEnd/>
              <a:tailEnd/>
            </a:ln>
          </p:spPr>
          <p:style>
            <a:lnRef idx="0">
              <a:schemeClr val="accent6"/>
            </a:lnRef>
            <a:fillRef idx="3">
              <a:schemeClr val="accent6"/>
            </a:fillRef>
            <a:effectRef idx="3">
              <a:schemeClr val="accent6"/>
            </a:effectRef>
            <a:fontRef idx="minor">
              <a:schemeClr val="lt1"/>
            </a:fontRef>
          </p:style>
          <p:txBody>
            <a:bodyPr anchor="ctr"/>
            <a:lstStyle/>
            <a:p>
              <a:pPr lvl="1" indent="-257175">
                <a:defRPr/>
              </a:pPr>
              <a:r>
                <a:rPr lang="vi-VN" sz="4400" b="1">
                  <a:latin typeface="Times New Roman" pitchFamily="18" charset="0"/>
                  <a:cs typeface="Times New Roman" pitchFamily="18" charset="0"/>
                </a:rPr>
                <a:t>Đây là vua người Do thái.</a:t>
              </a:r>
              <a:endParaRPr lang="vi-VN" sz="4400" b="1" dirty="0">
                <a:latin typeface="Times New Roman" pitchFamily="18" charset="0"/>
                <a:cs typeface="Times New Roman" pitchFamily="18" charset="0"/>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0"/>
            <a:ext cx="12240986" cy="24755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6000" b="1">
                <a:latin typeface="Arial" panose="020B0604020202020204" pitchFamily="34" charset="0"/>
                <a:cs typeface="Arial" panose="020B0604020202020204" pitchFamily="34" charset="0"/>
              </a:rPr>
              <a:t>2. </a:t>
            </a:r>
            <a:r>
              <a:rPr lang="vi-VN" sz="6000" b="1">
                <a:cs typeface="Arial" panose="020B0604020202020204" pitchFamily="34" charset="0"/>
              </a:rPr>
              <a:t>Tấm bảng được đóng phía trên đầu Đức Giêsu ghi </a:t>
            </a:r>
            <a:r>
              <a:rPr lang="vi-VN" sz="6000" b="1">
                <a:solidFill>
                  <a:srgbClr val="FF0000"/>
                </a:solidFill>
                <a:cs typeface="Arial" panose="020B0604020202020204" pitchFamily="34" charset="0"/>
              </a:rPr>
              <a:t>điều gì?</a:t>
            </a:r>
            <a:endParaRPr lang="en-US" sz="600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49808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10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8" fill="hold" nodeType="afterGroup">
                            <p:stCondLst>
                              <p:cond delay="1000"/>
                            </p:stCondLst>
                            <p:childTnLst>
                              <p:par>
                                <p:cTn id="9" presetID="4"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ox(in)">
                                      <p:cBhvr>
                                        <p:cTn id="11" dur="1000"/>
                                        <p:tgtEl>
                                          <p:spTgt spid="3"/>
                                        </p:tgtEl>
                                      </p:cBhvr>
                                    </p:animEffect>
                                  </p:childTnLst>
                                  <p:subTnLst>
                                    <p:audio>
                                      <p:cMediaNode>
                                        <p:cTn display="0" masterRel="sameClick">
                                          <p:stCondLst>
                                            <p:cond evt="begin" delay="0">
                                              <p:tn val="9"/>
                                            </p:cond>
                                          </p:stCondLst>
                                          <p:endCondLst>
                                            <p:cond evt="onStopAudio" delay="0">
                                              <p:tgtEl>
                                                <p:sldTgt/>
                                              </p:tgtEl>
                                            </p:cond>
                                          </p:endCondLst>
                                        </p:cTn>
                                        <p:tgtEl>
                                          <p:sndTgt r:embed="rId2" name="camera.wav"/>
                                        </p:tgtEl>
                                      </p:cMediaNode>
                                    </p:audio>
                                  </p:subTnLst>
                                </p:cTn>
                              </p:par>
                            </p:childTnLst>
                          </p:cTn>
                        </p:par>
                        <p:par>
                          <p:cTn id="12" fill="hold" nodeType="afterGroup">
                            <p:stCondLst>
                              <p:cond delay="2000"/>
                            </p:stCondLst>
                            <p:childTnLst>
                              <p:par>
                                <p:cTn id="13" presetID="4" presetClass="entr" presetSubtype="16"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1000"/>
                                        <p:tgtEl>
                                          <p:spTgt spid="5"/>
                                        </p:tgtEl>
                                      </p:cBhvr>
                                    </p:animEffect>
                                  </p:childTnLst>
                                  <p:subTnLst>
                                    <p:audio>
                                      <p:cMediaNode>
                                        <p:cTn display="0" masterRel="sameClick">
                                          <p:stCondLst>
                                            <p:cond evt="begin" delay="0">
                                              <p:tn val="13"/>
                                            </p:cond>
                                          </p:stCondLst>
                                          <p:endCondLst>
                                            <p:cond evt="onStopAudio" delay="0">
                                              <p:tgtEl>
                                                <p:sldTgt/>
                                              </p:tgtEl>
                                            </p:cond>
                                          </p:endCondLst>
                                        </p:cTn>
                                        <p:tgtEl>
                                          <p:sndTgt r:embed="rId2" name="camera.wav"/>
                                        </p:tgtEl>
                                      </p:cMediaNode>
                                    </p:audio>
                                  </p:subTnLst>
                                </p:cTn>
                              </p:par>
                            </p:childTnLst>
                          </p:cTn>
                        </p:par>
                        <p:par>
                          <p:cTn id="16" fill="hold" nodeType="afterGroup">
                            <p:stCondLst>
                              <p:cond delay="3000"/>
                            </p:stCondLst>
                            <p:childTnLst>
                              <p:par>
                                <p:cTn id="17" presetID="4" presetClass="entr" presetSubtype="16"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ox(in)">
                                      <p:cBhvr>
                                        <p:cTn id="19" dur="1000"/>
                                        <p:tgtEl>
                                          <p:spTgt spid="6"/>
                                        </p:tgtEl>
                                      </p:cBhvr>
                                    </p:animEffect>
                                  </p:childTnLst>
                                  <p:subTnLst>
                                    <p:audio>
                                      <p:cMediaNode>
                                        <p:cTn display="0" masterRel="sameClick">
                                          <p:stCondLst>
                                            <p:cond evt="begin" delay="0">
                                              <p:tn val="17"/>
                                            </p:cond>
                                          </p:stCondLst>
                                          <p:endCondLst>
                                            <p:cond evt="onStopAudio" delay="0">
                                              <p:tgtEl>
                                                <p:sldTgt/>
                                              </p:tgtEl>
                                            </p:cond>
                                          </p:endCondLst>
                                        </p:cTn>
                                        <p:tgtEl>
                                          <p:sndTgt r:embed="rId2" name="camera.wav"/>
                                        </p:tgtEl>
                                      </p:cMediaNode>
                                    </p:audio>
                                  </p:subTnLst>
                                </p:cTn>
                              </p:par>
                            </p:childTnLst>
                          </p:cTn>
                        </p:par>
                        <p:par>
                          <p:cTn id="20" fill="hold" nodeType="afterGroup">
                            <p:stCondLst>
                              <p:cond delay="4000"/>
                            </p:stCondLst>
                            <p:childTnLst>
                              <p:par>
                                <p:cTn id="21" presetID="9" presetClass="entr" presetSubtype="0" fill="hold" grpId="0" nodeType="afterEffect">
                                  <p:stCondLst>
                                    <p:cond delay="0"/>
                                  </p:stCondLst>
                                  <p:childTnLst>
                                    <p:set>
                                      <p:cBhvr>
                                        <p:cTn id="22" dur="1" fill="hold">
                                          <p:stCondLst>
                                            <p:cond delay="0"/>
                                          </p:stCondLst>
                                        </p:cTn>
                                        <p:tgtEl>
                                          <p:spTgt spid="37"/>
                                        </p:tgtEl>
                                        <p:attrNameLst>
                                          <p:attrName>style.visibility</p:attrName>
                                        </p:attrNameLst>
                                      </p:cBhvr>
                                      <p:to>
                                        <p:strVal val="visible"/>
                                      </p:to>
                                    </p:set>
                                    <p:animEffect transition="in" filter="dissolve">
                                      <p:cBhvr>
                                        <p:cTn id="2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4" restart="whenNotActive" fill="hold" evtFilter="cancelBubble" nodeType="interactiveSeq">
                <p:stCondLst>
                  <p:cond evt="onClick" delay="0">
                    <p:tgtEl>
                      <p:spTgt spid="37"/>
                    </p:tgtEl>
                  </p:cond>
                </p:stCondLst>
                <p:endSync evt="end" delay="0">
                  <p:rtn val="all"/>
                </p:endSync>
                <p:childTnLst>
                  <p:par>
                    <p:cTn id="25" fill="hold" nodeType="clickPar">
                      <p:stCondLst>
                        <p:cond delay="0"/>
                      </p:stCondLst>
                      <p:childTnLst>
                        <p:par>
                          <p:cTn id="26" fill="hold" nodeType="withGroup">
                            <p:stCondLst>
                              <p:cond delay="0"/>
                            </p:stCondLst>
                            <p:childTnLst>
                              <p:par>
                                <p:cTn id="27" presetID="21" presetClass="entr" presetSubtype="4"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heel(4)">
                                      <p:cBhvr>
                                        <p:cTn id="29" dur="2000"/>
                                        <p:tgtEl>
                                          <p:spTgt spid="9"/>
                                        </p:tgtEl>
                                      </p:cBhvr>
                                    </p:animEffect>
                                  </p:childTnLst>
                                  <p:subTnLst>
                                    <p:audio>
                                      <p:cMediaNode>
                                        <p:cTn display="0" masterRel="sameClick">
                                          <p:stCondLst>
                                            <p:cond evt="begin" delay="0">
                                              <p:tn val="27"/>
                                            </p:cond>
                                          </p:stCondLst>
                                          <p:endCondLst>
                                            <p:cond evt="onStopAudio" delay="0">
                                              <p:tgtEl>
                                                <p:sldTgt/>
                                              </p:tgtEl>
                                            </p:cond>
                                          </p:endCondLst>
                                        </p:cTn>
                                        <p:tgtEl>
                                          <p:sndTgt r:embed="rId3"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endParaRPr lang="en-US" sz="1200"/>
          </a:p>
        </p:txBody>
      </p:sp>
      <p:grpSp>
        <p:nvGrpSpPr>
          <p:cNvPr id="2" name="Group 34"/>
          <p:cNvGrpSpPr>
            <a:grpSpLocks/>
          </p:cNvGrpSpPr>
          <p:nvPr/>
        </p:nvGrpSpPr>
        <p:grpSpPr bwMode="auto">
          <a:xfrm>
            <a:off x="-48986" y="26134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4800" b="1">
                  <a:latin typeface="Times New Roman" pitchFamily="18" charset="0"/>
                  <a:cs typeface="Times New Roman" pitchFamily="18" charset="0"/>
                </a:rPr>
                <a:t>Ông hãy thương xót chúng tôi.</a:t>
              </a:r>
              <a:endParaRPr lang="vi-VN" sz="4800" b="1" dirty="0">
                <a:latin typeface="Times New Roman" pitchFamily="18" charset="0"/>
                <a:cs typeface="Times New Roman" pitchFamily="18" charset="0"/>
              </a:endParaRP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latin typeface="Times New Roman" panose="02020603050405020304" pitchFamily="18" charset="0"/>
                <a:cs typeface="Times New Roman" panose="02020603050405020304" pitchFamily="18" charset="0"/>
              </a:rPr>
              <a:t>Đáp án</a:t>
            </a:r>
          </a:p>
        </p:txBody>
      </p:sp>
      <p:grpSp>
        <p:nvGrpSpPr>
          <p:cNvPr id="3" name="Group 34"/>
          <p:cNvGrpSpPr>
            <a:grpSpLocks/>
          </p:cNvGrpSpPr>
          <p:nvPr/>
        </p:nvGrpSpPr>
        <p:grpSpPr bwMode="auto">
          <a:xfrm>
            <a:off x="-48986" y="35088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4400" b="1">
                  <a:latin typeface="Times New Roman" pitchFamily="18" charset="0"/>
                  <a:cs typeface="Times New Roman" pitchFamily="18" charset="0"/>
                </a:rPr>
                <a:t>Khi ông vào Nước của ông, xin nhớ đến tôi.</a:t>
              </a:r>
              <a:endParaRPr lang="vi-VN" sz="4400" b="1" dirty="0">
                <a:latin typeface="Times New Roman" pitchFamily="18" charset="0"/>
                <a:cs typeface="Times New Roman" pitchFamily="18" charset="0"/>
              </a:endParaRPr>
            </a:p>
          </p:txBody>
        </p:sp>
      </p:grpSp>
      <p:grpSp>
        <p:nvGrpSpPr>
          <p:cNvPr id="5" name="Group 34"/>
          <p:cNvGrpSpPr>
            <a:grpSpLocks/>
          </p:cNvGrpSpPr>
          <p:nvPr/>
        </p:nvGrpSpPr>
        <p:grpSpPr bwMode="auto">
          <a:xfrm>
            <a:off x="-48984" y="43660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4400" b="1">
                  <a:latin typeface="Times New Roman" pitchFamily="18" charset="0"/>
                  <a:cs typeface="Times New Roman" pitchFamily="18" charset="0"/>
                </a:rPr>
                <a:t>Ông hãy cứu mình và cứu chúng tôi với.</a:t>
              </a:r>
            </a:p>
          </p:txBody>
        </p:sp>
      </p:grpSp>
      <p:grpSp>
        <p:nvGrpSpPr>
          <p:cNvPr id="6" name="Group 34"/>
          <p:cNvGrpSpPr>
            <a:grpSpLocks/>
          </p:cNvGrpSpPr>
          <p:nvPr/>
        </p:nvGrpSpPr>
        <p:grpSpPr bwMode="auto">
          <a:xfrm>
            <a:off x="-48965" y="5223329"/>
            <a:ext cx="12240864"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pt-BR" sz="4800" b="1">
                  <a:latin typeface="Times New Roman" pitchFamily="18" charset="0"/>
                  <a:cs typeface="Times New Roman" pitchFamily="18" charset="0"/>
                </a:rPr>
                <a:t>Xin ông cứu vớt chúng tôi.</a:t>
              </a:r>
              <a:endParaRPr lang="vi-VN" sz="4800" b="1" dirty="0">
                <a:latin typeface="Times New Roman" pitchFamily="18" charset="0"/>
                <a:cs typeface="Times New Roman" pitchFamily="18" charset="0"/>
              </a:endParaRPr>
            </a:p>
          </p:txBody>
        </p:sp>
      </p:grpSp>
      <p:grpSp>
        <p:nvGrpSpPr>
          <p:cNvPr id="9" name="Group 33"/>
          <p:cNvGrpSpPr>
            <a:grpSpLocks/>
          </p:cNvGrpSpPr>
          <p:nvPr/>
        </p:nvGrpSpPr>
        <p:grpSpPr bwMode="auto">
          <a:xfrm>
            <a:off x="-48988" y="4354729"/>
            <a:ext cx="12240989" cy="811446"/>
            <a:chOff x="-1907887" y="5450153"/>
            <a:chExt cx="10567016" cy="695519"/>
          </a:xfrm>
        </p:grpSpPr>
        <p:sp>
          <p:nvSpPr>
            <p:cNvPr id="19" name="AutoShape 46"/>
            <p:cNvSpPr>
              <a:spLocks noChangeArrowheads="1"/>
            </p:cNvSpPr>
            <p:nvPr/>
          </p:nvSpPr>
          <p:spPr bwMode="auto">
            <a:xfrm>
              <a:off x="-1907887" y="5450153"/>
              <a:ext cx="835154" cy="685800"/>
            </a:xfrm>
            <a:prstGeom prst="flowChartAlternateProcess">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algn="ctr">
                <a:defRPr/>
              </a:pPr>
              <a:r>
                <a:rPr lang="en-US" sz="2700" b="1">
                  <a:solidFill>
                    <a:schemeClr val="bg1"/>
                  </a:solidFill>
                  <a:effectLst>
                    <a:outerShdw blurRad="38100" dist="38100" dir="2700000" algn="tl">
                      <a:srgbClr val="000000"/>
                    </a:outerShdw>
                  </a:effectLst>
                  <a:latin typeface="Times New Roman" pitchFamily="18" charset="0"/>
                  <a:cs typeface="Times New Roman" pitchFamily="18" charset="0"/>
                </a:rPr>
                <a:t>C</a:t>
              </a:r>
            </a:p>
          </p:txBody>
        </p:sp>
        <p:sp>
          <p:nvSpPr>
            <p:cNvPr id="33" name="Rounded Rectangle 12"/>
            <p:cNvSpPr>
              <a:spLocks noChangeArrowheads="1"/>
            </p:cNvSpPr>
            <p:nvPr/>
          </p:nvSpPr>
          <p:spPr bwMode="auto">
            <a:xfrm>
              <a:off x="-964414" y="5459872"/>
              <a:ext cx="9623543" cy="685800"/>
            </a:xfrm>
            <a:prstGeom prst="roundRect">
              <a:avLst>
                <a:gd name="adj" fmla="val 16667"/>
              </a:avLst>
            </a:prstGeom>
            <a:ln>
              <a:headEnd/>
              <a:tailEnd/>
            </a:ln>
          </p:spPr>
          <p:style>
            <a:lnRef idx="0">
              <a:schemeClr val="accent6"/>
            </a:lnRef>
            <a:fillRef idx="3">
              <a:schemeClr val="accent6"/>
            </a:fillRef>
            <a:effectRef idx="3">
              <a:schemeClr val="accent6"/>
            </a:effectRef>
            <a:fontRef idx="minor">
              <a:schemeClr val="lt1"/>
            </a:fontRef>
          </p:style>
          <p:txBody>
            <a:bodyPr anchor="ctr"/>
            <a:lstStyle/>
            <a:p>
              <a:pPr lvl="1" indent="-257175">
                <a:defRPr/>
              </a:pPr>
              <a:r>
                <a:rPr lang="vi-VN" sz="4800" b="1">
                  <a:latin typeface="Times New Roman" pitchFamily="18" charset="0"/>
                  <a:cs typeface="Times New Roman" pitchFamily="18" charset="0"/>
                </a:rPr>
                <a:t>Ông hãy cứu mình và cứu chúng tôi với.</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0"/>
            <a:ext cx="12240986" cy="2374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7200" b="1">
                <a:latin typeface="Arial" panose="020B0604020202020204" pitchFamily="34" charset="0"/>
                <a:cs typeface="Arial" panose="020B0604020202020204" pitchFamily="34" charset="0"/>
              </a:rPr>
              <a:t>3. </a:t>
            </a:r>
            <a:r>
              <a:rPr lang="vi-VN" sz="7200" b="1">
                <a:cs typeface="Arial" panose="020B0604020202020204" pitchFamily="34" charset="0"/>
              </a:rPr>
              <a:t>Người gian phi sám hối </a:t>
            </a:r>
            <a:r>
              <a:rPr lang="vi-VN" sz="7200" b="1">
                <a:solidFill>
                  <a:srgbClr val="FF0000"/>
                </a:solidFill>
                <a:cs typeface="Arial" panose="020B0604020202020204" pitchFamily="34" charset="0"/>
              </a:rPr>
              <a:t>đã nói gì?</a:t>
            </a:r>
            <a:endParaRPr lang="en-US" sz="720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82661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10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8" fill="hold" nodeType="afterGroup">
                            <p:stCondLst>
                              <p:cond delay="1000"/>
                            </p:stCondLst>
                            <p:childTnLst>
                              <p:par>
                                <p:cTn id="9" presetID="4"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ox(in)">
                                      <p:cBhvr>
                                        <p:cTn id="11" dur="1000"/>
                                        <p:tgtEl>
                                          <p:spTgt spid="3"/>
                                        </p:tgtEl>
                                      </p:cBhvr>
                                    </p:animEffect>
                                  </p:childTnLst>
                                  <p:subTnLst>
                                    <p:audio>
                                      <p:cMediaNode>
                                        <p:cTn display="0" masterRel="sameClick">
                                          <p:stCondLst>
                                            <p:cond evt="begin" delay="0">
                                              <p:tn val="9"/>
                                            </p:cond>
                                          </p:stCondLst>
                                          <p:endCondLst>
                                            <p:cond evt="onStopAudio" delay="0">
                                              <p:tgtEl>
                                                <p:sldTgt/>
                                              </p:tgtEl>
                                            </p:cond>
                                          </p:endCondLst>
                                        </p:cTn>
                                        <p:tgtEl>
                                          <p:sndTgt r:embed="rId2" name="camera.wav"/>
                                        </p:tgtEl>
                                      </p:cMediaNode>
                                    </p:audio>
                                  </p:subTnLst>
                                </p:cTn>
                              </p:par>
                            </p:childTnLst>
                          </p:cTn>
                        </p:par>
                        <p:par>
                          <p:cTn id="12" fill="hold" nodeType="afterGroup">
                            <p:stCondLst>
                              <p:cond delay="2000"/>
                            </p:stCondLst>
                            <p:childTnLst>
                              <p:par>
                                <p:cTn id="13" presetID="4" presetClass="entr" presetSubtype="16"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1000"/>
                                        <p:tgtEl>
                                          <p:spTgt spid="5"/>
                                        </p:tgtEl>
                                      </p:cBhvr>
                                    </p:animEffect>
                                  </p:childTnLst>
                                  <p:subTnLst>
                                    <p:audio>
                                      <p:cMediaNode>
                                        <p:cTn display="0" masterRel="sameClick">
                                          <p:stCondLst>
                                            <p:cond evt="begin" delay="0">
                                              <p:tn val="13"/>
                                            </p:cond>
                                          </p:stCondLst>
                                          <p:endCondLst>
                                            <p:cond evt="onStopAudio" delay="0">
                                              <p:tgtEl>
                                                <p:sldTgt/>
                                              </p:tgtEl>
                                            </p:cond>
                                          </p:endCondLst>
                                        </p:cTn>
                                        <p:tgtEl>
                                          <p:sndTgt r:embed="rId2" name="camera.wav"/>
                                        </p:tgtEl>
                                      </p:cMediaNode>
                                    </p:audio>
                                  </p:subTnLst>
                                </p:cTn>
                              </p:par>
                            </p:childTnLst>
                          </p:cTn>
                        </p:par>
                        <p:par>
                          <p:cTn id="16" fill="hold" nodeType="afterGroup">
                            <p:stCondLst>
                              <p:cond delay="3000"/>
                            </p:stCondLst>
                            <p:childTnLst>
                              <p:par>
                                <p:cTn id="17" presetID="4" presetClass="entr" presetSubtype="16"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ox(in)">
                                      <p:cBhvr>
                                        <p:cTn id="19" dur="1000"/>
                                        <p:tgtEl>
                                          <p:spTgt spid="6"/>
                                        </p:tgtEl>
                                      </p:cBhvr>
                                    </p:animEffect>
                                  </p:childTnLst>
                                  <p:subTnLst>
                                    <p:audio>
                                      <p:cMediaNode>
                                        <p:cTn display="0" masterRel="sameClick">
                                          <p:stCondLst>
                                            <p:cond evt="begin" delay="0">
                                              <p:tn val="17"/>
                                            </p:cond>
                                          </p:stCondLst>
                                          <p:endCondLst>
                                            <p:cond evt="onStopAudio" delay="0">
                                              <p:tgtEl>
                                                <p:sldTgt/>
                                              </p:tgtEl>
                                            </p:cond>
                                          </p:endCondLst>
                                        </p:cTn>
                                        <p:tgtEl>
                                          <p:sndTgt r:embed="rId2" name="camera.wav"/>
                                        </p:tgtEl>
                                      </p:cMediaNode>
                                    </p:audio>
                                  </p:subTnLst>
                                </p:cTn>
                              </p:par>
                            </p:childTnLst>
                          </p:cTn>
                        </p:par>
                        <p:par>
                          <p:cTn id="20" fill="hold" nodeType="afterGroup">
                            <p:stCondLst>
                              <p:cond delay="4000"/>
                            </p:stCondLst>
                            <p:childTnLst>
                              <p:par>
                                <p:cTn id="21" presetID="9" presetClass="entr" presetSubtype="0" fill="hold" grpId="0" nodeType="afterEffect">
                                  <p:stCondLst>
                                    <p:cond delay="0"/>
                                  </p:stCondLst>
                                  <p:childTnLst>
                                    <p:set>
                                      <p:cBhvr>
                                        <p:cTn id="22" dur="1" fill="hold">
                                          <p:stCondLst>
                                            <p:cond delay="0"/>
                                          </p:stCondLst>
                                        </p:cTn>
                                        <p:tgtEl>
                                          <p:spTgt spid="37"/>
                                        </p:tgtEl>
                                        <p:attrNameLst>
                                          <p:attrName>style.visibility</p:attrName>
                                        </p:attrNameLst>
                                      </p:cBhvr>
                                      <p:to>
                                        <p:strVal val="visible"/>
                                      </p:to>
                                    </p:set>
                                    <p:animEffect transition="in" filter="dissolve">
                                      <p:cBhvr>
                                        <p:cTn id="2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4" restart="whenNotActive" fill="hold" evtFilter="cancelBubble" nodeType="interactiveSeq">
                <p:stCondLst>
                  <p:cond evt="onClick" delay="0">
                    <p:tgtEl>
                      <p:spTgt spid="37"/>
                    </p:tgtEl>
                  </p:cond>
                </p:stCondLst>
                <p:endSync evt="end" delay="0">
                  <p:rtn val="all"/>
                </p:endSync>
                <p:childTnLst>
                  <p:par>
                    <p:cTn id="25" fill="hold" nodeType="clickPar">
                      <p:stCondLst>
                        <p:cond delay="0"/>
                      </p:stCondLst>
                      <p:childTnLst>
                        <p:par>
                          <p:cTn id="26" fill="hold" nodeType="withGroup">
                            <p:stCondLst>
                              <p:cond delay="0"/>
                            </p:stCondLst>
                            <p:childTnLst>
                              <p:par>
                                <p:cTn id="27" presetID="21" presetClass="entr" presetSubtype="4"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heel(4)">
                                      <p:cBhvr>
                                        <p:cTn id="29" dur="2000"/>
                                        <p:tgtEl>
                                          <p:spTgt spid="9"/>
                                        </p:tgtEl>
                                      </p:cBhvr>
                                    </p:animEffect>
                                  </p:childTnLst>
                                  <p:subTnLst>
                                    <p:audio>
                                      <p:cMediaNode>
                                        <p:cTn display="0" masterRel="sameClick">
                                          <p:stCondLst>
                                            <p:cond evt="begin" delay="0">
                                              <p:tn val="27"/>
                                            </p:cond>
                                          </p:stCondLst>
                                          <p:endCondLst>
                                            <p:cond evt="onStopAudio" delay="0">
                                              <p:tgtEl>
                                                <p:sldTgt/>
                                              </p:tgtEl>
                                            </p:cond>
                                          </p:endCondLst>
                                        </p:cTn>
                                        <p:tgtEl>
                                          <p:sndTgt r:embed="rId3"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endParaRPr lang="en-US" sz="1200"/>
          </a:p>
        </p:txBody>
      </p:sp>
      <p:grpSp>
        <p:nvGrpSpPr>
          <p:cNvPr id="2" name="Group 34"/>
          <p:cNvGrpSpPr>
            <a:grpSpLocks/>
          </p:cNvGrpSpPr>
          <p:nvPr/>
        </p:nvGrpSpPr>
        <p:grpSpPr bwMode="auto">
          <a:xfrm>
            <a:off x="-48986" y="26134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4000" b="1">
                  <a:latin typeface="Times New Roman" pitchFamily="18" charset="0"/>
                  <a:cs typeface="Times New Roman" pitchFamily="18" charset="0"/>
                </a:rPr>
                <a:t>Hôm nay, anh sẽ được ở với tôi trên thiên đàng.</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latin typeface="Times New Roman" panose="02020603050405020304" pitchFamily="18" charset="0"/>
                <a:cs typeface="Times New Roman" panose="02020603050405020304" pitchFamily="18" charset="0"/>
              </a:rPr>
              <a:t>Đáp án</a:t>
            </a:r>
          </a:p>
        </p:txBody>
      </p:sp>
      <p:grpSp>
        <p:nvGrpSpPr>
          <p:cNvPr id="3" name="Group 34"/>
          <p:cNvGrpSpPr>
            <a:grpSpLocks/>
          </p:cNvGrpSpPr>
          <p:nvPr/>
        </p:nvGrpSpPr>
        <p:grpSpPr bwMode="auto">
          <a:xfrm>
            <a:off x="-48986" y="35088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4800" b="1">
                  <a:latin typeface="Times New Roman" pitchFamily="18" charset="0"/>
                  <a:cs typeface="Times New Roman" pitchFamily="18" charset="0"/>
                </a:rPr>
                <a:t>Hôm nay, anh được giải thoát.</a:t>
              </a:r>
              <a:endParaRPr lang="vi-VN" sz="4800" b="1" dirty="0">
                <a:latin typeface="Times New Roman" pitchFamily="18" charset="0"/>
                <a:cs typeface="Times New Roman" pitchFamily="18" charset="0"/>
              </a:endParaRPr>
            </a:p>
          </p:txBody>
        </p:sp>
      </p:grpSp>
      <p:grpSp>
        <p:nvGrpSpPr>
          <p:cNvPr id="5" name="Group 34"/>
          <p:cNvGrpSpPr>
            <a:grpSpLocks/>
          </p:cNvGrpSpPr>
          <p:nvPr/>
        </p:nvGrpSpPr>
        <p:grpSpPr bwMode="auto">
          <a:xfrm>
            <a:off x="-48984" y="43660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4800" b="1">
                  <a:latin typeface="Times New Roman" pitchFamily="18" charset="0"/>
                  <a:cs typeface="Times New Roman" pitchFamily="18" charset="0"/>
                </a:rPr>
                <a:t>Anh thật có phúc.</a:t>
              </a:r>
              <a:endParaRPr lang="vi-VN" sz="4800" b="1" dirty="0">
                <a:latin typeface="Times New Roman" pitchFamily="18" charset="0"/>
                <a:cs typeface="Times New Roman" pitchFamily="18" charset="0"/>
              </a:endParaRPr>
            </a:p>
          </p:txBody>
        </p:sp>
      </p:grpSp>
      <p:grpSp>
        <p:nvGrpSpPr>
          <p:cNvPr id="6" name="Group 34"/>
          <p:cNvGrpSpPr>
            <a:grpSpLocks/>
          </p:cNvGrpSpPr>
          <p:nvPr/>
        </p:nvGrpSpPr>
        <p:grpSpPr bwMode="auto">
          <a:xfrm>
            <a:off x="-48965" y="5223329"/>
            <a:ext cx="12240864"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4800" b="1">
                  <a:latin typeface="Times New Roman" pitchFamily="18" charset="0"/>
                  <a:cs typeface="Times New Roman" pitchFamily="18" charset="0"/>
                </a:rPr>
                <a:t>Anh sẽ được điều anh muốn.</a:t>
              </a:r>
              <a:endParaRPr lang="pt-BR" sz="4800" b="1">
                <a:latin typeface="Times New Roman" pitchFamily="18" charset="0"/>
                <a:cs typeface="Times New Roman" pitchFamily="18" charset="0"/>
              </a:endParaRPr>
            </a:p>
          </p:txBody>
        </p:sp>
      </p:grpSp>
      <p:grpSp>
        <p:nvGrpSpPr>
          <p:cNvPr id="9" name="Group 33"/>
          <p:cNvGrpSpPr>
            <a:grpSpLocks/>
          </p:cNvGrpSpPr>
          <p:nvPr/>
        </p:nvGrpSpPr>
        <p:grpSpPr bwMode="auto">
          <a:xfrm>
            <a:off x="-49072" y="2613419"/>
            <a:ext cx="12240971" cy="811138"/>
            <a:chOff x="-1907887" y="3925673"/>
            <a:chExt cx="10567002" cy="695256"/>
          </a:xfrm>
        </p:grpSpPr>
        <p:sp>
          <p:nvSpPr>
            <p:cNvPr id="19" name="AutoShape 46"/>
            <p:cNvSpPr>
              <a:spLocks noChangeArrowheads="1"/>
            </p:cNvSpPr>
            <p:nvPr/>
          </p:nvSpPr>
          <p:spPr bwMode="auto">
            <a:xfrm>
              <a:off x="-1907887" y="3925673"/>
              <a:ext cx="835154" cy="685800"/>
            </a:xfrm>
            <a:prstGeom prst="flowChartAlternateProcess">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algn="ctr">
                <a:defRPr/>
              </a:pPr>
              <a:r>
                <a:rPr lang="en-US" sz="2700" b="1">
                  <a:solidFill>
                    <a:schemeClr val="bg1"/>
                  </a:solidFill>
                  <a:effectLst>
                    <a:outerShdw blurRad="38100" dist="38100" dir="2700000" algn="tl">
                      <a:srgbClr val="000000"/>
                    </a:outerShdw>
                  </a:effectLst>
                  <a:latin typeface="Times New Roman" pitchFamily="18" charset="0"/>
                  <a:cs typeface="Times New Roman" pitchFamily="18" charset="0"/>
                </a:rPr>
                <a:t>A</a:t>
              </a:r>
            </a:p>
          </p:txBody>
        </p:sp>
        <p:sp>
          <p:nvSpPr>
            <p:cNvPr id="33" name="Rounded Rectangle 12"/>
            <p:cNvSpPr>
              <a:spLocks noChangeArrowheads="1"/>
            </p:cNvSpPr>
            <p:nvPr/>
          </p:nvSpPr>
          <p:spPr bwMode="auto">
            <a:xfrm>
              <a:off x="-964428" y="3935129"/>
              <a:ext cx="9623543" cy="685800"/>
            </a:xfrm>
            <a:prstGeom prst="roundRect">
              <a:avLst>
                <a:gd name="adj" fmla="val 16667"/>
              </a:avLst>
            </a:prstGeom>
            <a:ln>
              <a:headEnd/>
              <a:tailEnd/>
            </a:ln>
          </p:spPr>
          <p:style>
            <a:lnRef idx="0">
              <a:schemeClr val="accent6"/>
            </a:lnRef>
            <a:fillRef idx="3">
              <a:schemeClr val="accent6"/>
            </a:fillRef>
            <a:effectRef idx="3">
              <a:schemeClr val="accent6"/>
            </a:effectRef>
            <a:fontRef idx="minor">
              <a:schemeClr val="lt1"/>
            </a:fontRef>
          </p:style>
          <p:txBody>
            <a:bodyPr anchor="ctr"/>
            <a:lstStyle/>
            <a:p>
              <a:pPr lvl="1" indent="-257175">
                <a:defRPr/>
              </a:pPr>
              <a:r>
                <a:rPr lang="vi-VN" sz="4000" b="1">
                  <a:latin typeface="Times New Roman" pitchFamily="18" charset="0"/>
                  <a:cs typeface="Times New Roman" pitchFamily="18" charset="0"/>
                </a:rPr>
                <a:t>Hôm nay, anh sẽ được ở với tôi trên thiên đàng.</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0"/>
            <a:ext cx="12240986" cy="2374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6600" b="1">
                <a:latin typeface="Arial" panose="020B0604020202020204" pitchFamily="34" charset="0"/>
                <a:cs typeface="Arial" panose="020B0604020202020204" pitchFamily="34" charset="0"/>
              </a:rPr>
              <a:t>4. </a:t>
            </a:r>
            <a:r>
              <a:rPr lang="vi-VN" sz="6600" b="1">
                <a:cs typeface="Arial" panose="020B0604020202020204" pitchFamily="34" charset="0"/>
              </a:rPr>
              <a:t>Đức Giêsu nói với người gian phi sám hối thế nào?</a:t>
            </a:r>
            <a:endParaRPr lang="en-US" sz="660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19888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10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8" fill="hold" nodeType="afterGroup">
                            <p:stCondLst>
                              <p:cond delay="1000"/>
                            </p:stCondLst>
                            <p:childTnLst>
                              <p:par>
                                <p:cTn id="9" presetID="4"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ox(in)">
                                      <p:cBhvr>
                                        <p:cTn id="11" dur="1000"/>
                                        <p:tgtEl>
                                          <p:spTgt spid="3"/>
                                        </p:tgtEl>
                                      </p:cBhvr>
                                    </p:animEffect>
                                  </p:childTnLst>
                                  <p:subTnLst>
                                    <p:audio>
                                      <p:cMediaNode>
                                        <p:cTn display="0" masterRel="sameClick">
                                          <p:stCondLst>
                                            <p:cond evt="begin" delay="0">
                                              <p:tn val="9"/>
                                            </p:cond>
                                          </p:stCondLst>
                                          <p:endCondLst>
                                            <p:cond evt="onStopAudio" delay="0">
                                              <p:tgtEl>
                                                <p:sldTgt/>
                                              </p:tgtEl>
                                            </p:cond>
                                          </p:endCondLst>
                                        </p:cTn>
                                        <p:tgtEl>
                                          <p:sndTgt r:embed="rId2" name="camera.wav"/>
                                        </p:tgtEl>
                                      </p:cMediaNode>
                                    </p:audio>
                                  </p:subTnLst>
                                </p:cTn>
                              </p:par>
                            </p:childTnLst>
                          </p:cTn>
                        </p:par>
                        <p:par>
                          <p:cTn id="12" fill="hold" nodeType="afterGroup">
                            <p:stCondLst>
                              <p:cond delay="2000"/>
                            </p:stCondLst>
                            <p:childTnLst>
                              <p:par>
                                <p:cTn id="13" presetID="4" presetClass="entr" presetSubtype="16"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1000"/>
                                        <p:tgtEl>
                                          <p:spTgt spid="5"/>
                                        </p:tgtEl>
                                      </p:cBhvr>
                                    </p:animEffect>
                                  </p:childTnLst>
                                  <p:subTnLst>
                                    <p:audio>
                                      <p:cMediaNode>
                                        <p:cTn display="0" masterRel="sameClick">
                                          <p:stCondLst>
                                            <p:cond evt="begin" delay="0">
                                              <p:tn val="13"/>
                                            </p:cond>
                                          </p:stCondLst>
                                          <p:endCondLst>
                                            <p:cond evt="onStopAudio" delay="0">
                                              <p:tgtEl>
                                                <p:sldTgt/>
                                              </p:tgtEl>
                                            </p:cond>
                                          </p:endCondLst>
                                        </p:cTn>
                                        <p:tgtEl>
                                          <p:sndTgt r:embed="rId2" name="camera.wav"/>
                                        </p:tgtEl>
                                      </p:cMediaNode>
                                    </p:audio>
                                  </p:subTnLst>
                                </p:cTn>
                              </p:par>
                            </p:childTnLst>
                          </p:cTn>
                        </p:par>
                        <p:par>
                          <p:cTn id="16" fill="hold" nodeType="afterGroup">
                            <p:stCondLst>
                              <p:cond delay="3000"/>
                            </p:stCondLst>
                            <p:childTnLst>
                              <p:par>
                                <p:cTn id="17" presetID="4" presetClass="entr" presetSubtype="16"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ox(in)">
                                      <p:cBhvr>
                                        <p:cTn id="19" dur="1000"/>
                                        <p:tgtEl>
                                          <p:spTgt spid="6"/>
                                        </p:tgtEl>
                                      </p:cBhvr>
                                    </p:animEffect>
                                  </p:childTnLst>
                                  <p:subTnLst>
                                    <p:audio>
                                      <p:cMediaNode>
                                        <p:cTn display="0" masterRel="sameClick">
                                          <p:stCondLst>
                                            <p:cond evt="begin" delay="0">
                                              <p:tn val="17"/>
                                            </p:cond>
                                          </p:stCondLst>
                                          <p:endCondLst>
                                            <p:cond evt="onStopAudio" delay="0">
                                              <p:tgtEl>
                                                <p:sldTgt/>
                                              </p:tgtEl>
                                            </p:cond>
                                          </p:endCondLst>
                                        </p:cTn>
                                        <p:tgtEl>
                                          <p:sndTgt r:embed="rId2" name="camera.wav"/>
                                        </p:tgtEl>
                                      </p:cMediaNode>
                                    </p:audio>
                                  </p:subTnLst>
                                </p:cTn>
                              </p:par>
                            </p:childTnLst>
                          </p:cTn>
                        </p:par>
                        <p:par>
                          <p:cTn id="20" fill="hold" nodeType="afterGroup">
                            <p:stCondLst>
                              <p:cond delay="4000"/>
                            </p:stCondLst>
                            <p:childTnLst>
                              <p:par>
                                <p:cTn id="21" presetID="9" presetClass="entr" presetSubtype="0" fill="hold" grpId="0" nodeType="afterEffect">
                                  <p:stCondLst>
                                    <p:cond delay="0"/>
                                  </p:stCondLst>
                                  <p:childTnLst>
                                    <p:set>
                                      <p:cBhvr>
                                        <p:cTn id="22" dur="1" fill="hold">
                                          <p:stCondLst>
                                            <p:cond delay="0"/>
                                          </p:stCondLst>
                                        </p:cTn>
                                        <p:tgtEl>
                                          <p:spTgt spid="37"/>
                                        </p:tgtEl>
                                        <p:attrNameLst>
                                          <p:attrName>style.visibility</p:attrName>
                                        </p:attrNameLst>
                                      </p:cBhvr>
                                      <p:to>
                                        <p:strVal val="visible"/>
                                      </p:to>
                                    </p:set>
                                    <p:animEffect transition="in" filter="dissolve">
                                      <p:cBhvr>
                                        <p:cTn id="2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4" restart="whenNotActive" fill="hold" evtFilter="cancelBubble" nodeType="interactiveSeq">
                <p:stCondLst>
                  <p:cond evt="onClick" delay="0">
                    <p:tgtEl>
                      <p:spTgt spid="37"/>
                    </p:tgtEl>
                  </p:cond>
                </p:stCondLst>
                <p:endSync evt="end" delay="0">
                  <p:rtn val="all"/>
                </p:endSync>
                <p:childTnLst>
                  <p:par>
                    <p:cTn id="25" fill="hold" nodeType="clickPar">
                      <p:stCondLst>
                        <p:cond delay="0"/>
                      </p:stCondLst>
                      <p:childTnLst>
                        <p:par>
                          <p:cTn id="26" fill="hold" nodeType="withGroup">
                            <p:stCondLst>
                              <p:cond delay="0"/>
                            </p:stCondLst>
                            <p:childTnLst>
                              <p:par>
                                <p:cTn id="27" presetID="21" presetClass="entr" presetSubtype="4"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heel(4)">
                                      <p:cBhvr>
                                        <p:cTn id="29" dur="2000"/>
                                        <p:tgtEl>
                                          <p:spTgt spid="9"/>
                                        </p:tgtEl>
                                      </p:cBhvr>
                                    </p:animEffect>
                                  </p:childTnLst>
                                  <p:subTnLst>
                                    <p:audio>
                                      <p:cMediaNode>
                                        <p:cTn display="0" masterRel="sameClick">
                                          <p:stCondLst>
                                            <p:cond evt="begin" delay="0">
                                              <p:tn val="27"/>
                                            </p:cond>
                                          </p:stCondLst>
                                          <p:endCondLst>
                                            <p:cond evt="onStopAudio" delay="0">
                                              <p:tgtEl>
                                                <p:sldTgt/>
                                              </p:tgtEl>
                                            </p:cond>
                                          </p:endCondLst>
                                        </p:cTn>
                                        <p:tgtEl>
                                          <p:sndTgt r:embed="rId3"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endParaRPr lang="en-US" sz="1200"/>
          </a:p>
        </p:txBody>
      </p:sp>
      <p:grpSp>
        <p:nvGrpSpPr>
          <p:cNvPr id="2" name="Group 34"/>
          <p:cNvGrpSpPr>
            <a:grpSpLocks/>
          </p:cNvGrpSpPr>
          <p:nvPr/>
        </p:nvGrpSpPr>
        <p:grpSpPr bwMode="auto">
          <a:xfrm>
            <a:off x="-48986" y="26134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en-US" sz="5400" b="1">
                  <a:latin typeface="Times New Roman" pitchFamily="18" charset="0"/>
                  <a:cs typeface="Times New Roman" pitchFamily="18" charset="0"/>
                </a:rPr>
                <a:t>Tuần thứ 3 trong tháng 11</a:t>
              </a:r>
              <a:endParaRPr lang="vi-VN" sz="5400" b="1" dirty="0">
                <a:latin typeface="Times New Roman" pitchFamily="18" charset="0"/>
                <a:cs typeface="Times New Roman" pitchFamily="18" charset="0"/>
              </a:endParaRP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a:latin typeface="Times New Roman" panose="02020603050405020304" pitchFamily="18" charset="0"/>
                <a:cs typeface="Times New Roman" panose="02020603050405020304" pitchFamily="18" charset="0"/>
              </a:rPr>
              <a:t>Đáp án</a:t>
            </a:r>
          </a:p>
        </p:txBody>
      </p:sp>
      <p:grpSp>
        <p:nvGrpSpPr>
          <p:cNvPr id="3" name="Group 34"/>
          <p:cNvGrpSpPr>
            <a:grpSpLocks/>
          </p:cNvGrpSpPr>
          <p:nvPr/>
        </p:nvGrpSpPr>
        <p:grpSpPr bwMode="auto">
          <a:xfrm>
            <a:off x="-48986" y="35088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4800" b="1">
                  <a:latin typeface="Times New Roman" pitchFamily="18" charset="0"/>
                  <a:cs typeface="Times New Roman" pitchFamily="18" charset="0"/>
                </a:rPr>
                <a:t>Tuần 34 Thường Niên</a:t>
              </a:r>
              <a:endParaRPr lang="vi-VN" sz="4800" b="1" dirty="0">
                <a:latin typeface="Times New Roman" pitchFamily="18" charset="0"/>
                <a:cs typeface="Times New Roman" pitchFamily="18" charset="0"/>
              </a:endParaRPr>
            </a:p>
          </p:txBody>
        </p:sp>
      </p:grpSp>
      <p:grpSp>
        <p:nvGrpSpPr>
          <p:cNvPr id="5" name="Group 34"/>
          <p:cNvGrpSpPr>
            <a:grpSpLocks/>
          </p:cNvGrpSpPr>
          <p:nvPr/>
        </p:nvGrpSpPr>
        <p:grpSpPr bwMode="auto">
          <a:xfrm>
            <a:off x="-48984" y="43660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4800" b="1">
                  <a:latin typeface="Times New Roman" pitchFamily="18" charset="0"/>
                  <a:cs typeface="Times New Roman" pitchFamily="18" charset="0"/>
                </a:rPr>
                <a:t>Ngày 2</a:t>
              </a:r>
              <a:r>
                <a:rPr lang="en-US" sz="4800" b="1">
                  <a:latin typeface="Times New Roman" pitchFamily="18" charset="0"/>
                  <a:cs typeface="Times New Roman" pitchFamily="18" charset="0"/>
                </a:rPr>
                <a:t>4</a:t>
              </a:r>
              <a:r>
                <a:rPr lang="vi-VN" sz="4800" b="1">
                  <a:latin typeface="Times New Roman" pitchFamily="18" charset="0"/>
                  <a:cs typeface="Times New Roman" pitchFamily="18" charset="0"/>
                </a:rPr>
                <a:t>/11 hằng năm</a:t>
              </a:r>
              <a:endParaRPr lang="vi-VN" sz="4800" b="1" dirty="0">
                <a:latin typeface="Times New Roman" pitchFamily="18" charset="0"/>
                <a:cs typeface="Times New Roman" pitchFamily="18" charset="0"/>
              </a:endParaRPr>
            </a:p>
          </p:txBody>
        </p:sp>
      </p:grpSp>
      <p:grpSp>
        <p:nvGrpSpPr>
          <p:cNvPr id="6" name="Group 34"/>
          <p:cNvGrpSpPr>
            <a:grpSpLocks/>
          </p:cNvGrpSpPr>
          <p:nvPr/>
        </p:nvGrpSpPr>
        <p:grpSpPr bwMode="auto">
          <a:xfrm>
            <a:off x="-48965" y="5223329"/>
            <a:ext cx="12240864"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sz="2700" b="1">
                  <a:solidFill>
                    <a:srgbClr val="003300"/>
                  </a:solidFill>
                  <a:effectLst>
                    <a:outerShdw blurRad="38100" dist="38100" dir="2700000" algn="tl">
                      <a:srgbClr val="000000"/>
                    </a:outerShdw>
                  </a:effectLst>
                  <a:latin typeface="Times New Roman" pitchFamily="18" charset="0"/>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a:defRPr/>
              </a:pPr>
              <a:r>
                <a:rPr lang="vi-VN" sz="4800" b="1">
                  <a:latin typeface="Times New Roman" pitchFamily="18" charset="0"/>
                  <a:cs typeface="Times New Roman" pitchFamily="18" charset="0"/>
                </a:rPr>
                <a:t>Chúa nhật 34 Thường Niên</a:t>
              </a:r>
              <a:endParaRPr lang="vi-VN" sz="4400" b="1" dirty="0">
                <a:latin typeface="Times New Roman" pitchFamily="18" charset="0"/>
                <a:cs typeface="Times New Roman" pitchFamily="18" charset="0"/>
              </a:endParaRPr>
            </a:p>
          </p:txBody>
        </p:sp>
      </p:grpSp>
      <p:grpSp>
        <p:nvGrpSpPr>
          <p:cNvPr id="9" name="Group 33"/>
          <p:cNvGrpSpPr>
            <a:grpSpLocks/>
          </p:cNvGrpSpPr>
          <p:nvPr/>
        </p:nvGrpSpPr>
        <p:grpSpPr bwMode="auto">
          <a:xfrm>
            <a:off x="-48971" y="5219534"/>
            <a:ext cx="12240971" cy="814762"/>
            <a:chOff x="-1907887" y="6168942"/>
            <a:chExt cx="10567001" cy="698367"/>
          </a:xfrm>
        </p:grpSpPr>
        <p:sp>
          <p:nvSpPr>
            <p:cNvPr id="19" name="AutoShape 46"/>
            <p:cNvSpPr>
              <a:spLocks noChangeArrowheads="1"/>
            </p:cNvSpPr>
            <p:nvPr/>
          </p:nvSpPr>
          <p:spPr bwMode="auto">
            <a:xfrm>
              <a:off x="-1907887" y="6181509"/>
              <a:ext cx="835154" cy="685800"/>
            </a:xfrm>
            <a:prstGeom prst="flowChartAlternateProcess">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algn="ctr">
                <a:defRPr/>
              </a:pPr>
              <a:r>
                <a:rPr lang="en-US" sz="2700" b="1">
                  <a:solidFill>
                    <a:schemeClr val="bg1"/>
                  </a:solidFill>
                  <a:effectLst>
                    <a:outerShdw blurRad="38100" dist="38100" dir="2700000" algn="tl">
                      <a:srgbClr val="000000"/>
                    </a:outerShdw>
                  </a:effectLst>
                  <a:latin typeface="Times New Roman" pitchFamily="18" charset="0"/>
                  <a:cs typeface="Times New Roman" pitchFamily="18" charset="0"/>
                </a:rPr>
                <a:t>D</a:t>
              </a:r>
            </a:p>
          </p:txBody>
        </p:sp>
        <p:sp>
          <p:nvSpPr>
            <p:cNvPr id="33" name="Rounded Rectangle 12"/>
            <p:cNvSpPr>
              <a:spLocks noChangeArrowheads="1"/>
            </p:cNvSpPr>
            <p:nvPr/>
          </p:nvSpPr>
          <p:spPr bwMode="auto">
            <a:xfrm>
              <a:off x="-964429" y="6168942"/>
              <a:ext cx="9623543" cy="685800"/>
            </a:xfrm>
            <a:prstGeom prst="roundRect">
              <a:avLst>
                <a:gd name="adj" fmla="val 16667"/>
              </a:avLst>
            </a:prstGeom>
            <a:ln>
              <a:headEnd/>
              <a:tailEnd/>
            </a:ln>
          </p:spPr>
          <p:style>
            <a:lnRef idx="0">
              <a:schemeClr val="accent6"/>
            </a:lnRef>
            <a:fillRef idx="3">
              <a:schemeClr val="accent6"/>
            </a:fillRef>
            <a:effectRef idx="3">
              <a:schemeClr val="accent6"/>
            </a:effectRef>
            <a:fontRef idx="minor">
              <a:schemeClr val="lt1"/>
            </a:fontRef>
          </p:style>
          <p:txBody>
            <a:bodyPr anchor="ctr"/>
            <a:lstStyle/>
            <a:p>
              <a:pPr lvl="1" indent="-257175">
                <a:defRPr/>
              </a:pPr>
              <a:r>
                <a:rPr lang="vi-VN" sz="4800" b="1">
                  <a:latin typeface="Times New Roman" pitchFamily="18" charset="0"/>
                  <a:cs typeface="Times New Roman" pitchFamily="18" charset="0"/>
                </a:rPr>
                <a:t>Chúa nhật 34 Thường Niên</a:t>
              </a:r>
              <a:endParaRPr lang="vi-VN" sz="4800" b="1" dirty="0">
                <a:latin typeface="Times New Roman" pitchFamily="18" charset="0"/>
                <a:cs typeface="Times New Roman" pitchFamily="18" charset="0"/>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0"/>
            <a:ext cx="12240986" cy="2374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5400" b="1">
                <a:latin typeface="Arial" panose="020B0604020202020204" pitchFamily="34" charset="0"/>
                <a:cs typeface="Arial" panose="020B0604020202020204" pitchFamily="34" charset="0"/>
              </a:rPr>
              <a:t>5. </a:t>
            </a:r>
            <a:r>
              <a:rPr lang="vi-VN" sz="5400" b="1">
                <a:cs typeface="Arial" panose="020B0604020202020204" pitchFamily="34" charset="0"/>
              </a:rPr>
              <a:t>Lễ Chúa Kitô - Vua Vũ Trụ hằng năm được cử hành vào tuần nào trong năm phụng vụ?</a:t>
            </a:r>
            <a:endParaRPr lang="en-US" sz="540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15215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10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par>
                          <p:cTn id="8" fill="hold" nodeType="afterGroup">
                            <p:stCondLst>
                              <p:cond delay="1000"/>
                            </p:stCondLst>
                            <p:childTnLst>
                              <p:par>
                                <p:cTn id="9" presetID="4"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ox(in)">
                                      <p:cBhvr>
                                        <p:cTn id="11" dur="1000"/>
                                        <p:tgtEl>
                                          <p:spTgt spid="3"/>
                                        </p:tgtEl>
                                      </p:cBhvr>
                                    </p:animEffect>
                                  </p:childTnLst>
                                  <p:subTnLst>
                                    <p:audio>
                                      <p:cMediaNode>
                                        <p:cTn display="0" masterRel="sameClick">
                                          <p:stCondLst>
                                            <p:cond evt="begin" delay="0">
                                              <p:tn val="9"/>
                                            </p:cond>
                                          </p:stCondLst>
                                          <p:endCondLst>
                                            <p:cond evt="onStopAudio" delay="0">
                                              <p:tgtEl>
                                                <p:sldTgt/>
                                              </p:tgtEl>
                                            </p:cond>
                                          </p:endCondLst>
                                        </p:cTn>
                                        <p:tgtEl>
                                          <p:sndTgt r:embed="rId2" name="camera.wav"/>
                                        </p:tgtEl>
                                      </p:cMediaNode>
                                    </p:audio>
                                  </p:subTnLst>
                                </p:cTn>
                              </p:par>
                            </p:childTnLst>
                          </p:cTn>
                        </p:par>
                        <p:par>
                          <p:cTn id="12" fill="hold" nodeType="afterGroup">
                            <p:stCondLst>
                              <p:cond delay="2000"/>
                            </p:stCondLst>
                            <p:childTnLst>
                              <p:par>
                                <p:cTn id="13" presetID="4" presetClass="entr" presetSubtype="16"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1000"/>
                                        <p:tgtEl>
                                          <p:spTgt spid="5"/>
                                        </p:tgtEl>
                                      </p:cBhvr>
                                    </p:animEffect>
                                  </p:childTnLst>
                                  <p:subTnLst>
                                    <p:audio>
                                      <p:cMediaNode>
                                        <p:cTn display="0" masterRel="sameClick">
                                          <p:stCondLst>
                                            <p:cond evt="begin" delay="0">
                                              <p:tn val="13"/>
                                            </p:cond>
                                          </p:stCondLst>
                                          <p:endCondLst>
                                            <p:cond evt="onStopAudio" delay="0">
                                              <p:tgtEl>
                                                <p:sldTgt/>
                                              </p:tgtEl>
                                            </p:cond>
                                          </p:endCondLst>
                                        </p:cTn>
                                        <p:tgtEl>
                                          <p:sndTgt r:embed="rId2" name="camera.wav"/>
                                        </p:tgtEl>
                                      </p:cMediaNode>
                                    </p:audio>
                                  </p:subTnLst>
                                </p:cTn>
                              </p:par>
                            </p:childTnLst>
                          </p:cTn>
                        </p:par>
                        <p:par>
                          <p:cTn id="16" fill="hold" nodeType="afterGroup">
                            <p:stCondLst>
                              <p:cond delay="3000"/>
                            </p:stCondLst>
                            <p:childTnLst>
                              <p:par>
                                <p:cTn id="17" presetID="4" presetClass="entr" presetSubtype="16"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ox(in)">
                                      <p:cBhvr>
                                        <p:cTn id="19" dur="1000"/>
                                        <p:tgtEl>
                                          <p:spTgt spid="6"/>
                                        </p:tgtEl>
                                      </p:cBhvr>
                                    </p:animEffect>
                                  </p:childTnLst>
                                  <p:subTnLst>
                                    <p:audio>
                                      <p:cMediaNode>
                                        <p:cTn display="0" masterRel="sameClick">
                                          <p:stCondLst>
                                            <p:cond evt="begin" delay="0">
                                              <p:tn val="17"/>
                                            </p:cond>
                                          </p:stCondLst>
                                          <p:endCondLst>
                                            <p:cond evt="onStopAudio" delay="0">
                                              <p:tgtEl>
                                                <p:sldTgt/>
                                              </p:tgtEl>
                                            </p:cond>
                                          </p:endCondLst>
                                        </p:cTn>
                                        <p:tgtEl>
                                          <p:sndTgt r:embed="rId2" name="camera.wav"/>
                                        </p:tgtEl>
                                      </p:cMediaNode>
                                    </p:audio>
                                  </p:subTnLst>
                                </p:cTn>
                              </p:par>
                            </p:childTnLst>
                          </p:cTn>
                        </p:par>
                        <p:par>
                          <p:cTn id="20" fill="hold" nodeType="afterGroup">
                            <p:stCondLst>
                              <p:cond delay="4000"/>
                            </p:stCondLst>
                            <p:childTnLst>
                              <p:par>
                                <p:cTn id="21" presetID="9" presetClass="entr" presetSubtype="0" fill="hold" grpId="0" nodeType="afterEffect">
                                  <p:stCondLst>
                                    <p:cond delay="0"/>
                                  </p:stCondLst>
                                  <p:childTnLst>
                                    <p:set>
                                      <p:cBhvr>
                                        <p:cTn id="22" dur="1" fill="hold">
                                          <p:stCondLst>
                                            <p:cond delay="0"/>
                                          </p:stCondLst>
                                        </p:cTn>
                                        <p:tgtEl>
                                          <p:spTgt spid="37"/>
                                        </p:tgtEl>
                                        <p:attrNameLst>
                                          <p:attrName>style.visibility</p:attrName>
                                        </p:attrNameLst>
                                      </p:cBhvr>
                                      <p:to>
                                        <p:strVal val="visible"/>
                                      </p:to>
                                    </p:set>
                                    <p:animEffect transition="in" filter="dissolve">
                                      <p:cBhvr>
                                        <p:cTn id="2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4" restart="whenNotActive" fill="hold" evtFilter="cancelBubble" nodeType="interactiveSeq">
                <p:stCondLst>
                  <p:cond evt="onClick" delay="0">
                    <p:tgtEl>
                      <p:spTgt spid="37"/>
                    </p:tgtEl>
                  </p:cond>
                </p:stCondLst>
                <p:endSync evt="end" delay="0">
                  <p:rtn val="all"/>
                </p:endSync>
                <p:childTnLst>
                  <p:par>
                    <p:cTn id="25" fill="hold" nodeType="clickPar">
                      <p:stCondLst>
                        <p:cond delay="0"/>
                      </p:stCondLst>
                      <p:childTnLst>
                        <p:par>
                          <p:cTn id="26" fill="hold" nodeType="withGroup">
                            <p:stCondLst>
                              <p:cond delay="0"/>
                            </p:stCondLst>
                            <p:childTnLst>
                              <p:par>
                                <p:cTn id="27" presetID="21" presetClass="entr" presetSubtype="4"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heel(4)">
                                      <p:cBhvr>
                                        <p:cTn id="29" dur="2000"/>
                                        <p:tgtEl>
                                          <p:spTgt spid="9"/>
                                        </p:tgtEl>
                                      </p:cBhvr>
                                    </p:animEffect>
                                  </p:childTnLst>
                                  <p:subTnLst>
                                    <p:audio>
                                      <p:cMediaNode>
                                        <p:cTn display="0" masterRel="sameClick">
                                          <p:stCondLst>
                                            <p:cond evt="begin" delay="0">
                                              <p:tn val="27"/>
                                            </p:cond>
                                          </p:stCondLst>
                                          <p:endCondLst>
                                            <p:cond evt="onStopAudio" delay="0">
                                              <p:tgtEl>
                                                <p:sldTgt/>
                                              </p:tgtEl>
                                            </p:cond>
                                          </p:endCondLst>
                                        </p:cTn>
                                        <p:tgtEl>
                                          <p:sndTgt r:embed="rId3"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40210"/>
            <a:ext cx="12192000" cy="6217789"/>
          </a:xfrm>
        </p:spPr>
        <p:txBody>
          <a:bodyPr>
            <a:noAutofit/>
          </a:bodyPr>
          <a:lstStyle/>
          <a:p>
            <a:pPr algn="just">
              <a:lnSpc>
                <a:spcPct val="100000"/>
              </a:lnSpc>
              <a:spcBef>
                <a:spcPts val="450"/>
              </a:spcBef>
              <a:spcAft>
                <a:spcPts val="450"/>
              </a:spcAft>
            </a:pPr>
            <a:r>
              <a:rPr lang="vi-VN" sz="8000" b="1">
                <a:latin typeface="Tahoma" panose="020B0604030504040204" pitchFamily="34" charset="0"/>
                <a:ea typeface="Tahoma" panose="020B0604030504040204" pitchFamily="34" charset="0"/>
                <a:cs typeface="Tahoma" panose="020B0604030504040204" pitchFamily="34" charset="0"/>
              </a:rPr>
              <a:t>Khi Đức Giê-su bị đóng đinh trên thập giá, dân chúng thì đứng nhìn, còn các thủ lãnh thì buông lời cười nhạo:</a:t>
            </a:r>
            <a:endParaRPr lang="en-US" sz="8000" b="1" dirty="0">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660EDB3B-D92F-4149-A43E-A60728ADD0BE}"/>
              </a:ext>
            </a:extLst>
          </p:cNvPr>
          <p:cNvSpPr txBox="1"/>
          <p:nvPr/>
        </p:nvSpPr>
        <p:spPr>
          <a:xfrm>
            <a:off x="1475014" y="101601"/>
            <a:ext cx="9225643" cy="538609"/>
          </a:xfrm>
          <a:prstGeom prst="rect">
            <a:avLst/>
          </a:prstGeom>
          <a:noFill/>
        </p:spPr>
        <p:txBody>
          <a:bodyPr wrap="square" rtlCol="0">
            <a:spAutoFit/>
          </a:bodyPr>
          <a:lstStyle/>
          <a:p>
            <a:pPr algn="ctr"/>
            <a:r>
              <a:rPr lang="en-US" sz="2900" b="1">
                <a:solidFill>
                  <a:srgbClr val="FF0000"/>
                </a:solidFill>
                <a:latin typeface="Tahoma" panose="020B0604030504040204" pitchFamily="34" charset="0"/>
                <a:ea typeface="Tahoma" panose="020B0604030504040204" pitchFamily="34" charset="0"/>
                <a:cs typeface="Tahoma" panose="020B0604030504040204" pitchFamily="34" charset="0"/>
              </a:rPr>
              <a:t>TIN </a:t>
            </a:r>
            <a:r>
              <a:rPr lang="en-US" sz="2900" b="1" err="1">
                <a:solidFill>
                  <a:srgbClr val="FF0000"/>
                </a:solidFill>
                <a:latin typeface="Tahoma" panose="020B0604030504040204" pitchFamily="34" charset="0"/>
                <a:ea typeface="Tahoma" panose="020B0604030504040204" pitchFamily="34" charset="0"/>
                <a:cs typeface="Tahoma" panose="020B0604030504040204" pitchFamily="34" charset="0"/>
              </a:rPr>
              <a:t>MỪNG</a:t>
            </a:r>
            <a:r>
              <a:rPr lang="en-US" sz="2900" b="1">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900" b="1" err="1">
                <a:solidFill>
                  <a:srgbClr val="FF0000"/>
                </a:solidFill>
                <a:latin typeface="Tahoma" panose="020B0604030504040204" pitchFamily="34" charset="0"/>
                <a:ea typeface="Tahoma" panose="020B0604030504040204" pitchFamily="34" charset="0"/>
                <a:cs typeface="Tahoma" panose="020B0604030504040204" pitchFamily="34" charset="0"/>
              </a:rPr>
              <a:t>CHÚA</a:t>
            </a:r>
            <a:r>
              <a:rPr lang="en-US" sz="2900" b="1">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900" b="1" err="1">
                <a:solidFill>
                  <a:srgbClr val="FF0000"/>
                </a:solidFill>
                <a:latin typeface="Tahoma" panose="020B0604030504040204" pitchFamily="34" charset="0"/>
                <a:ea typeface="Tahoma" panose="020B0604030504040204" pitchFamily="34" charset="0"/>
                <a:cs typeface="Tahoma" panose="020B0604030504040204" pitchFamily="34" charset="0"/>
              </a:rPr>
              <a:t>GIÊSU</a:t>
            </a:r>
            <a:r>
              <a:rPr lang="en-US" sz="2900" b="1">
                <a:solidFill>
                  <a:srgbClr val="FF0000"/>
                </a:solidFill>
                <a:latin typeface="Tahoma" panose="020B0604030504040204" pitchFamily="34" charset="0"/>
                <a:ea typeface="Tahoma" panose="020B0604030504040204" pitchFamily="34" charset="0"/>
                <a:cs typeface="Tahoma" panose="020B0604030504040204" pitchFamily="34" charset="0"/>
              </a:rPr>
              <a:t> THEO </a:t>
            </a:r>
            <a:r>
              <a:rPr lang="en-US" sz="2900" b="1" err="1">
                <a:solidFill>
                  <a:srgbClr val="FF0000"/>
                </a:solidFill>
                <a:latin typeface="Tahoma" panose="020B0604030504040204" pitchFamily="34" charset="0"/>
                <a:ea typeface="Tahoma" panose="020B0604030504040204" pitchFamily="34" charset="0"/>
                <a:cs typeface="Tahoma" panose="020B0604030504040204" pitchFamily="34" charset="0"/>
              </a:rPr>
              <a:t>THÁNH</a:t>
            </a:r>
            <a:r>
              <a:rPr lang="en-US" sz="2900" b="1">
                <a:solidFill>
                  <a:srgbClr val="FF0000"/>
                </a:solidFill>
                <a:latin typeface="Tahoma" panose="020B0604030504040204" pitchFamily="34" charset="0"/>
                <a:ea typeface="Tahoma" panose="020B0604030504040204" pitchFamily="34" charset="0"/>
                <a:cs typeface="Tahoma" panose="020B0604030504040204" pitchFamily="34" charset="0"/>
              </a:rPr>
              <a:t> LUCA</a:t>
            </a:r>
            <a:endParaRPr lang="en-US" sz="2900"/>
          </a:p>
        </p:txBody>
      </p:sp>
    </p:spTree>
    <p:extLst>
      <p:ext uri="{BB962C8B-B14F-4D97-AF65-F5344CB8AC3E}">
        <p14:creationId xmlns:p14="http://schemas.microsoft.com/office/powerpoint/2010/main" val="36338981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1E6FF85-6756-434B-A8E1-E10F6E46C57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326070" y="3211551"/>
            <a:ext cx="4022323" cy="3288638"/>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6" name="Thought Bubble: Cloud 5">
            <a:extLst>
              <a:ext uri="{FF2B5EF4-FFF2-40B4-BE49-F238E27FC236}">
                <a16:creationId xmlns:a16="http://schemas.microsoft.com/office/drawing/2014/main" id="{431C5340-3CA1-47F1-8EAE-0D2383149045}"/>
              </a:ext>
            </a:extLst>
          </p:cNvPr>
          <p:cNvSpPr/>
          <p:nvPr/>
        </p:nvSpPr>
        <p:spPr>
          <a:xfrm>
            <a:off x="4467225" y="104775"/>
            <a:ext cx="7724776" cy="6296025"/>
          </a:xfrm>
          <a:prstGeom prst="cloudCallout">
            <a:avLst>
              <a:gd name="adj1" fmla="val -47502"/>
              <a:gd name="adj2" fmla="val 49905"/>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9F2ADFAF-9DC5-4BFB-A7AD-1DD2DCFFB09F}"/>
              </a:ext>
            </a:extLst>
          </p:cNvPr>
          <p:cNvSpPr txBox="1"/>
          <p:nvPr/>
        </p:nvSpPr>
        <p:spPr>
          <a:xfrm>
            <a:off x="5174186" y="1235636"/>
            <a:ext cx="6310854" cy="3570273"/>
          </a:xfrm>
          <a:prstGeom prst="rect">
            <a:avLst/>
          </a:prstGeom>
          <a:noFill/>
        </p:spPr>
        <p:txBody>
          <a:bodyPr wrap="square">
            <a:spAutoFit/>
          </a:bodyPr>
          <a:lstStyle/>
          <a:p>
            <a:pPr lvl="0" algn="ctr">
              <a:lnSpc>
                <a:spcPct val="107000"/>
              </a:lnSpc>
              <a:spcAft>
                <a:spcPts val="800"/>
              </a:spcAft>
              <a:defRPr/>
            </a:pPr>
            <a:r>
              <a:rPr lang="vi-VN" sz="5400" b="1">
                <a:solidFill>
                  <a:prstClr val="white"/>
                </a:solidFill>
                <a:latin typeface="Verdana" panose="020B0604030504040204" pitchFamily="34" charset="0"/>
                <a:ea typeface="Verdana" panose="020B0604030504040204" pitchFamily="34" charset="0"/>
                <a:cs typeface="Times New Roman" panose="02020603050405020304" pitchFamily="18" charset="0"/>
              </a:rPr>
              <a:t>Em sẽ làm gì để </a:t>
            </a:r>
            <a:r>
              <a:rPr lang="en-US" sz="5400" b="1">
                <a:solidFill>
                  <a:prstClr val="white"/>
                </a:solidFill>
                <a:latin typeface="Verdana" panose="020B0604030504040204" pitchFamily="34" charset="0"/>
                <a:ea typeface="Verdana" panose="020B0604030504040204" pitchFamily="34" charset="0"/>
                <a:cs typeface="Times New Roman" panose="02020603050405020304" pitchFamily="18" charset="0"/>
              </a:rPr>
              <a:t>Ki-tô là Vua của bản than và gia đình em? </a:t>
            </a:r>
            <a:endParaRPr kumimoji="0" lang="en-US" sz="5400" b="1"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95EF6069-D6E0-4AA3-BC00-AEC2B19ED6CD}"/>
              </a:ext>
            </a:extLst>
          </p:cNvPr>
          <p:cNvSpPr txBox="1"/>
          <p:nvPr/>
        </p:nvSpPr>
        <p:spPr>
          <a:xfrm>
            <a:off x="780654" y="725711"/>
            <a:ext cx="2862101"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w="0"/>
                <a:solidFill>
                  <a:srgbClr val="FF0000"/>
                </a:solidFill>
                <a:effectLst>
                  <a:outerShdw blurRad="38100" dist="25400" dir="5400000" algn="ctr" rotWithShape="0">
                    <a:srgbClr val="6E747A">
                      <a:alpha val="43000"/>
                    </a:srgbClr>
                  </a:outerShdw>
                </a:effectLst>
                <a:uLnTx/>
                <a:uFillTx/>
                <a:latin typeface="Algerian" panose="04020705040A02060702" pitchFamily="82" charset="0"/>
                <a:ea typeface="+mn-ea"/>
                <a:cs typeface="+mn-cs"/>
              </a:rPr>
              <a:t>THIẾU NHI YÊU CHÚA</a:t>
            </a:r>
          </a:p>
        </p:txBody>
      </p:sp>
    </p:spTree>
    <p:extLst>
      <p:ext uri="{BB962C8B-B14F-4D97-AF65-F5344CB8AC3E}">
        <p14:creationId xmlns:p14="http://schemas.microsoft.com/office/powerpoint/2010/main" val="593994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left)">
                                      <p:cBhvr>
                                        <p:cTn id="13" dur="1000"/>
                                        <p:tgtEl>
                                          <p:spTgt spid="6"/>
                                        </p:tgtEl>
                                      </p:cBhvr>
                                    </p:animEffect>
                                  </p:childTnLst>
                                </p:cTn>
                              </p:par>
                            </p:childTnLst>
                          </p:cTn>
                        </p:par>
                        <p:par>
                          <p:cTn id="14" fill="hold">
                            <p:stCondLst>
                              <p:cond delay="2000"/>
                            </p:stCondLst>
                            <p:childTnLst>
                              <p:par>
                                <p:cTn id="15" presetID="22" presetClass="entr" presetSubtype="8"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par>
                          <p:cTn id="18" fill="hold">
                            <p:stCondLst>
                              <p:cond delay="2500"/>
                            </p:stCondLst>
                            <p:childTnLst>
                              <p:par>
                                <p:cTn id="19" presetID="1" presetClass="entr" presetSubtype="0" fill="hold" nodeType="after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childTnLst>
                                </p:cTn>
                              </p:par>
                            </p:childTnLst>
                          </p:cTn>
                        </p:par>
                        <p:par>
                          <p:cTn id="21" fill="hold">
                            <p:stCondLst>
                              <p:cond delay="2500"/>
                            </p:stCondLst>
                            <p:childTnLst>
                              <p:par>
                                <p:cTn id="22" presetID="19" presetClass="emph" presetSubtype="0" repeatCount="indefinite" fill="hold" grpId="0" nodeType="afterEffect">
                                  <p:stCondLst>
                                    <p:cond delay="0"/>
                                  </p:stCondLst>
                                  <p:childTnLst>
                                    <p:animClr clrSpc="rgb" dir="cw">
                                      <p:cBhvr override="childStyle">
                                        <p:cTn id="23" dur="1000" fill="hold"/>
                                        <p:tgtEl>
                                          <p:spTgt spid="10">
                                            <p:txEl>
                                              <p:pRg st="0" end="0"/>
                                            </p:txEl>
                                          </p:spTgt>
                                        </p:tgtEl>
                                        <p:attrNameLst>
                                          <p:attrName>style.color</p:attrName>
                                        </p:attrNameLst>
                                      </p:cBhvr>
                                      <p:to>
                                        <a:srgbClr val="3CE250"/>
                                      </p:to>
                                    </p:animClr>
                                    <p:animClr clrSpc="rgb" dir="cw">
                                      <p:cBhvr>
                                        <p:cTn id="24" dur="1000" fill="hold"/>
                                        <p:tgtEl>
                                          <p:spTgt spid="10">
                                            <p:txEl>
                                              <p:pRg st="0" end="0"/>
                                            </p:txEl>
                                          </p:spTgt>
                                        </p:tgtEl>
                                        <p:attrNameLst>
                                          <p:attrName>fillcolor</p:attrName>
                                        </p:attrNameLst>
                                      </p:cBhvr>
                                      <p:to>
                                        <a:srgbClr val="3CE250"/>
                                      </p:to>
                                    </p:animClr>
                                    <p:set>
                                      <p:cBhvr>
                                        <p:cTn id="25" dur="1000" fill="hold"/>
                                        <p:tgtEl>
                                          <p:spTgt spid="10">
                                            <p:txEl>
                                              <p:pRg st="0" end="0"/>
                                            </p:txEl>
                                          </p:spTgt>
                                        </p:tgtEl>
                                        <p:attrNameLst>
                                          <p:attrName>fill.type</p:attrName>
                                        </p:attrNameLst>
                                      </p:cBhvr>
                                      <p:to>
                                        <p:strVal val="solid"/>
                                      </p:to>
                                    </p:set>
                                    <p:set>
                                      <p:cBhvr>
                                        <p:cTn id="26" dur="1000" fill="hold"/>
                                        <p:tgtEl>
                                          <p:spTgt spid="10">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10"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“Hắn đã cứu người khác, thì cứu lấy mình đi, nếu thật hắn là Đấng Ki-tô, của Thiên Chúa, là người được tuyển chọn!”</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79759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Lính tráng cũng chế giễu Người. Chúng lại gần, đưa giấm cho Người uống và nói:</a:t>
            </a:r>
            <a:endParaRPr lang="en-US" sz="8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37295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2045"/>
            <a:ext cx="12192000" cy="6333423"/>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Khi người ta nộp anh em, thì anh em đừng lo phải nói làm sao hay phải nói gì, vì trong giờ đó, Thiên Chúa sẽ cho anh em biết phải nói gì:</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41431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8760"/>
            <a:ext cx="12192000" cy="6333423"/>
          </a:xfrm>
        </p:spPr>
        <p:txBody>
          <a:bodyPr>
            <a:noAutofit/>
          </a:bodyPr>
          <a:lstStyle/>
          <a:p>
            <a:pPr algn="just"/>
            <a:r>
              <a:rPr lang="vi-VN" sz="6600" b="1">
                <a:latin typeface="Tahoma" panose="020B0604030504040204" pitchFamily="34" charset="0"/>
                <a:ea typeface="Tahoma" panose="020B0604030504040204" pitchFamily="34" charset="0"/>
                <a:cs typeface="Tahoma" panose="020B0604030504040204" pitchFamily="34" charset="0"/>
              </a:rPr>
              <a:t>“Nếu ông là vua dân Do-thái thì cứu lấy mình đi!” Phía trên đầu Người, có bản án viết:  “Đây là vua người Do-thái.” Một trong hai tên gian phi bị treo trên thập giá cũng nhục mạ Người:</a:t>
            </a:r>
            <a:endParaRPr lang="en-US" sz="6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29824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5218"/>
            <a:ext cx="12192000" cy="6333423"/>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“Ông không phải là Đấng Ki-tô sao? Hãy tự cứu mình đi, và cứu cả chúng tôi với!” Nhưng tên kia mắng nó:</a:t>
            </a:r>
            <a:endParaRPr lang="en-US" sz="80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116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8760"/>
            <a:ext cx="12192000" cy="6333423"/>
          </a:xfrm>
        </p:spPr>
        <p:txBody>
          <a:bodyPr>
            <a:noAutofit/>
          </a:bodyPr>
          <a:lstStyle/>
          <a:p>
            <a:pPr algn="just"/>
            <a:r>
              <a:rPr lang="vi-VN" sz="6600" b="1">
                <a:latin typeface="Tahoma" panose="020B0604030504040204" pitchFamily="34" charset="0"/>
                <a:ea typeface="Tahoma" panose="020B0604030504040204" pitchFamily="34" charset="0"/>
                <a:cs typeface="Tahoma" panose="020B0604030504040204" pitchFamily="34" charset="0"/>
              </a:rPr>
              <a:t>“Mày đang chịu chung một hình phạt, vậy mà cả Thiên Chúa, mày cũng không biết sợ! Chúng ta chịu như thế này là đích đáng, vì xứng với việc đã làm. Chứ ông này đâu có làm điều gì trái!” </a:t>
            </a:r>
            <a:endParaRPr lang="en-US" sz="66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64086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8760"/>
            <a:ext cx="12192000" cy="6333423"/>
          </a:xfrm>
        </p:spPr>
        <p:txBody>
          <a:bodyPr>
            <a:noAutofit/>
          </a:bodyPr>
          <a:lstStyle/>
          <a:p>
            <a:pPr algn="just"/>
            <a:r>
              <a:rPr lang="vi-VN" sz="6600" b="1">
                <a:latin typeface="Tahoma" panose="020B0604030504040204" pitchFamily="34" charset="0"/>
                <a:ea typeface="Tahoma" panose="020B0604030504040204" pitchFamily="34" charset="0"/>
                <a:cs typeface="Tahoma" panose="020B0604030504040204" pitchFamily="34" charset="0"/>
              </a:rPr>
              <a:t>Rồi anh ta thưa với Đức Giê-su: “Ông Giê-su ơi, khi ông vào Nước của ông, xin nhớ đến tôi!” Và Người nói với anh ta: “Tôi bảo thật anh, hôm nay, anh sẽ được ở với tôi trên Thiên Đàng</a:t>
            </a:r>
            <a:r>
              <a:rPr lang="vi-VN" sz="6600" b="1">
                <a:solidFill>
                  <a:srgbClr val="FF0000"/>
                </a:solidFill>
                <a:latin typeface="Tahoma" panose="020B0604030504040204" pitchFamily="34" charset="0"/>
                <a:ea typeface="Tahoma" panose="020B0604030504040204" pitchFamily="34" charset="0"/>
                <a:cs typeface="Tahoma" panose="020B0604030504040204" pitchFamily="34" charset="0"/>
              </a:rPr>
              <a:t>.”</a:t>
            </a:r>
            <a:endParaRPr lang="en-US" sz="66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999883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TotalTime>
  <Words>945</Words>
  <Application>Microsoft Office PowerPoint</Application>
  <PresentationFormat>Widescreen</PresentationFormat>
  <Paragraphs>218</Paragraphs>
  <Slides>20</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20</vt:i4>
      </vt:variant>
    </vt:vector>
  </HeadingPairs>
  <TitlesOfParts>
    <vt:vector size="30" baseType="lpstr">
      <vt:lpstr>Algerian</vt:lpstr>
      <vt:lpstr>Arial</vt:lpstr>
      <vt:lpstr>Calibri</vt:lpstr>
      <vt:lpstr>Calibri Light</vt:lpstr>
      <vt:lpstr>Tahoma</vt:lpstr>
      <vt:lpstr>Times New Roman</vt:lpstr>
      <vt:lpstr>verdana</vt:lpstr>
      <vt:lpstr>verdana</vt:lpstr>
      <vt:lpstr>Office Theme</vt:lpstr>
      <vt:lpstr>1_Office Theme</vt:lpstr>
      <vt:lpstr>PowerPoint Presentation</vt:lpstr>
      <vt:lpstr>Khi Đức Giê-su bị đóng đinh trên thập giá, dân chúng thì đứng nhìn, còn các thủ lãnh thì buông lời cười nhạo:</vt:lpstr>
      <vt:lpstr>“Hắn đã cứu người khác, thì cứu lấy mình đi, nếu thật hắn là Đấng Ki-tô, của Thiên Chúa, là người được tuyển chọn!”</vt:lpstr>
      <vt:lpstr>Lính tráng cũng chế giễu Người. Chúng lại gần, đưa giấm cho Người uống và nói:</vt:lpstr>
      <vt:lpstr>Khi người ta nộp anh em, thì anh em đừng lo phải nói làm sao hay phải nói gì, vì trong giờ đó, Thiên Chúa sẽ cho anh em biết phải nói gì:</vt:lpstr>
      <vt:lpstr>“Nếu ông là vua dân Do-thái thì cứu lấy mình đi!” Phía trên đầu Người, có bản án viết:  “Đây là vua người Do-thái.” Một trong hai tên gian phi bị treo trên thập giá cũng nhục mạ Người:</vt:lpstr>
      <vt:lpstr>“Ông không phải là Đấng Ki-tô sao? Hãy tự cứu mình đi, và cứu cả chúng tôi với!” Nhưng tên kia mắng nó:</vt:lpstr>
      <vt:lpstr>“Mày đang chịu chung một hình phạt, vậy mà cả Thiên Chúa, mày cũng không biết sợ! Chúng ta chịu như thế này là đích đáng, vì xứng với việc đã làm. Chứ ông này đâu có làm điều gì trái!” </vt:lpstr>
      <vt:lpstr>Rồi anh ta thưa với Đức Giê-su: “Ông Giê-su ơi, khi ông vào Nước của ông, xin nhớ đến tôi!” Và Người nói với anh ta: “Tôi bảo thật anh, hôm nay, anh sẽ được ở với tôi trên Thiên Đàng.”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jacky phan</dc:creator>
  <cp:lastModifiedBy>Mr Tam Nguyen</cp:lastModifiedBy>
  <cp:revision>17</cp:revision>
  <dcterms:created xsi:type="dcterms:W3CDTF">2020-10-16T14:56:40Z</dcterms:created>
  <dcterms:modified xsi:type="dcterms:W3CDTF">2025-11-22T06:57:23Z</dcterms:modified>
</cp:coreProperties>
</file>