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347" r:id="rId4"/>
    <p:sldId id="348" r:id="rId5"/>
    <p:sldId id="349" r:id="rId6"/>
    <p:sldId id="350" r:id="rId7"/>
    <p:sldId id="351" r:id="rId8"/>
    <p:sldId id="293" r:id="rId9"/>
    <p:sldId id="295" r:id="rId10"/>
    <p:sldId id="327" r:id="rId11"/>
    <p:sldId id="260" r:id="rId12"/>
    <p:sldId id="308" r:id="rId13"/>
    <p:sldId id="352" r:id="rId14"/>
    <p:sldId id="353" r:id="rId15"/>
    <p:sldId id="354" r:id="rId16"/>
    <p:sldId id="296" r:id="rId1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3240" y="16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66958-AF65-4AD5-B7FF-50B7E8F29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0F6514-A4A9-4ADF-B104-A7A516DD1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823F6-DCFE-4B02-A237-6F39CE3FD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7B65D-378D-4430-979F-5685BBDF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83B44-DF8B-4730-BB5D-4FEBAF47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832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24C07-EE85-4F35-A25F-A745B2396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5B05D-8EAD-4ACC-AC6A-F3E8937CA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6730C-F660-44BF-9394-CC5F82D7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49321-E43F-490C-B317-6559DFD5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58B86-3E80-402C-84B5-05A15CDE9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343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13E4E7-92CB-4B3D-88DA-4E8CD8BC5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885DF5-D55A-41E2-B4D8-DEC679CF3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09C16-0AE4-4E6E-B18F-42C9D409F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129DF-AB51-4DEC-B326-E49276541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4D452-5512-45E8-B991-61419AC8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709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A6FB3-E635-42E8-B397-6418AE536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2D4B5-930B-4F3E-A21A-F6C9D90B0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77258-8901-4F58-87DF-E0A0F14EF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CA8AA-1AC6-45EE-BA50-F5CCF1053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275AD-42E3-4287-BCEC-6963E39C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71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3FD3-995E-42A0-AB70-AD20A6238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29176-F220-43A6-9BE6-00C5E521F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E59BD-DCA7-4A48-9676-AF5CC2BAB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0C962-958A-461E-828A-B18AF0F8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DD12A-8014-4561-B5E6-D8D9C6FD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088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BA641-1ED6-49DA-BF20-6FC54FDE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4934A-9AAB-4CF8-B53C-2C5B7F63A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D88CE-FF78-4A2B-9CB0-52B20E869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0A26A-0376-4A6B-BEC2-C00D6FFB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0F829-EDA9-4BD9-8D03-9A7E2E583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A1607-8C9E-409A-84D2-3B3218CF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80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85CC7-2EA8-4D79-94AF-2F438E01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835A8-A179-46D6-9936-9717D44E2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0079C-0654-40C3-8A8C-A08EF585B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1879E7-F3C1-4A86-9381-34EB7E0192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C4C1B1-5C64-4ADD-8908-7C95E3621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F0857-852A-4582-8770-D55F50440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5CF2CC-582E-479A-9875-D27D61F6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CAE13C-4945-464D-8AE5-68DC6ABCC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32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7DF97-8CCF-4E93-9F65-CD66FEC74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C3C322-86EC-432D-A547-5A3FF2BB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02848-F393-4687-93C9-858155F9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4A02FC-C3EA-4458-B1E0-09FDF655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02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D1011C-DD37-4610-A747-19AD02D6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DE0369-F449-4C24-9094-92FCE732E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BEB22-4763-45BF-B6A7-5D1E1C3F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90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14A1E-29BB-4036-B40F-4386FDA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3CB54-3AA3-4617-907B-D210354E0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63C8B-BFCF-41E3-843D-CB4F618E4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4FF5F-B456-4AA5-8424-B33083EA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D013A-0D1E-4ECC-9075-F1013AF57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1DBC5-A638-477F-8493-B4BBE21A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544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191E5-D6C0-4F52-A3A0-FB38823C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EBADA-A9E9-4E16-B280-F12431C27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DEE65-0D9C-485D-A560-F0C0C9C7C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23B04-22B2-4F29-9108-B0ED7E9BE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6819B-014E-4E34-9386-376197777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D01F5-E9D0-47CE-A81C-B6A838895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064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B5374D-2CD0-43C4-977F-22B778B76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A6285-E91D-4B11-B32A-F1AE9D985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2246-8337-4400-A188-FB875EEBE1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3242A-5526-42EE-ABF5-CC5A772E0E72}" type="datetimeFigureOut">
              <a:rPr lang="vi-VN" smtClean="0"/>
              <a:t>13/11/2025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3340B-6DDC-4587-B84E-EDB67E457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D36B8-8BB5-44B4-8452-1321705CF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0C905-8912-4C92-BCDD-6F3F8AFCBC2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377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80791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LỄ</a:t>
            </a:r>
            <a:r>
              <a:rPr kumimoji="0" lang="en-US" sz="48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CÁC THÁNH TỬ ĐẠO VIỆT NAM</a:t>
            </a:r>
            <a:endParaRPr kumimoji="0" lang="en-US" sz="48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448675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SON SẮT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3523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TIN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.A – Tiếng Vỗ Tay">
            <a:hlinkClick r:id="" action="ppaction://media"/>
            <a:extLst>
              <a:ext uri="{FF2B5EF4-FFF2-40B4-BE49-F238E27FC236}">
                <a16:creationId xmlns:a16="http://schemas.microsoft.com/office/drawing/2014/main" id="{DCA2C0E7-7A17-45D2-8D21-7AB7604638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69675" y="1654175"/>
            <a:ext cx="406400" cy="40640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FB0E53-E9E2-4D27-9E92-B7A06BEA7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4744"/>
              </p:ext>
            </p:extLst>
          </p:nvPr>
        </p:nvGraphicFramePr>
        <p:xfrm>
          <a:off x="636103" y="457200"/>
          <a:ext cx="10803840" cy="5943600"/>
        </p:xfrm>
        <a:graphic>
          <a:graphicData uri="http://schemas.openxmlformats.org/drawingml/2006/table">
            <a:tbl>
              <a:tblPr firstRow="1" firstCol="1" bandRow="1"/>
              <a:tblGrid>
                <a:gridCol w="1080384">
                  <a:extLst>
                    <a:ext uri="{9D8B030D-6E8A-4147-A177-3AD203B41FA5}">
                      <a16:colId xmlns:a16="http://schemas.microsoft.com/office/drawing/2014/main" val="3568252988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993113840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1467660801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3402576074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4076289397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1375601458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1691955559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4136892326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1765324557"/>
                    </a:ext>
                  </a:extLst>
                </a:gridCol>
                <a:gridCol w="1080384">
                  <a:extLst>
                    <a:ext uri="{9D8B030D-6E8A-4147-A177-3AD203B41FA5}">
                      <a16:colId xmlns:a16="http://schemas.microsoft.com/office/drawing/2014/main" val="240624868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32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Í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Ì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73054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Ú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08926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Ấ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560486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Ự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107267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V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À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P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009513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S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5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32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672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06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Hàng ngàn vị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117 vị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118 vị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Hàng triệu vị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Việt Nam có bao nhiêu vị tử đạo?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96919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Hàng ngàn vị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118 vị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116 vị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117 vị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Hàng ngàn vị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Có bao nhiêu vị tử đạo tại Việt Nam đã được phong Hiển Thánh?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35685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117 vị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064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Làm việc bác ái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Chết vì giữ đức tin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Lên án cái ác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Đi tu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noProof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 ngài đã làm gì để được phúc tử vì đạo?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42546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Chết vì giữ đức tin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485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Giáo dân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Đức giáo hoàng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Đức cha, các cha, các dì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Mọi thành phần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Những ai có thể tử vì đạo?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8355" y="5358161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thành phần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73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100492" y="1543232"/>
            <a:ext cx="6310854" cy="4135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vi-VN" sz="50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Noi gương các vị, chúng ta có thể làm gì để cũng được “tử vì đạo”?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4874"/>
            <a:ext cx="12192000" cy="595312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ấy, Đức Giê-su nói với mọi người rằng : </a:t>
            </a:r>
            <a:endParaRPr lang="en-US" sz="7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-715"/>
            <a:ext cx="1219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✠ TIN MỪNG CHÚA GIÊ-SU KI-TÔ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THEO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THÁNH LU-CA ✠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“Ai muốn theo tôi, phải từ bỏ chính mình, vác thập giá mình hằng ngày mà theo.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Quả vậy, ai muốn cứu mạng sống mình, thì sẽ mất ; còn ai liều mất mạng sống mình vì tôi, thì sẽ cứu được mạng sống ấy.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81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Vì người nào được cả thế giới mà phải đánh mất chính mình hay là thiệt thân, thì nào có lợi gì ?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58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Ai xấu hổ vì tôi và những lời của tôi, thì Con Người cũng sẽ xấu hổ vì kẻ ấy,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Người ngự đến trong vinh quang của mình, của Chúa Cha và các thánh thiên thần.”</a:t>
            </a:r>
            <a:b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vi-VN" sz="7200" b="1" i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ĐÓ LÀ LỜI CHÚA</a:t>
            </a:r>
            <a:endParaRPr lang="en-US" sz="7200" b="1" i="1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79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29946" y="108274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29946" y="917670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29946" y="1722170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29946" y="2531566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29946" y="3340962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29946" y="4150358"/>
            <a:ext cx="679704" cy="646669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C2A969-C51A-4397-A593-F65951ADC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949690"/>
              </p:ext>
            </p:extLst>
          </p:nvPr>
        </p:nvGraphicFramePr>
        <p:xfrm>
          <a:off x="1490869" y="70948"/>
          <a:ext cx="8756370" cy="4848924"/>
        </p:xfrm>
        <a:graphic>
          <a:graphicData uri="http://schemas.openxmlformats.org/drawingml/2006/table">
            <a:tbl>
              <a:tblPr firstRow="1" firstCol="1" bandRow="1"/>
              <a:tblGrid>
                <a:gridCol w="875637">
                  <a:extLst>
                    <a:ext uri="{9D8B030D-6E8A-4147-A177-3AD203B41FA5}">
                      <a16:colId xmlns:a16="http://schemas.microsoft.com/office/drawing/2014/main" val="2471468663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3932227059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3166227942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2914923000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1740027629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2860124974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2348613935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2600885592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4241551570"/>
                    </a:ext>
                  </a:extLst>
                </a:gridCol>
                <a:gridCol w="875637">
                  <a:extLst>
                    <a:ext uri="{9D8B030D-6E8A-4147-A177-3AD203B41FA5}">
                      <a16:colId xmlns:a16="http://schemas.microsoft.com/office/drawing/2014/main" val="3460383332"/>
                    </a:ext>
                  </a:extLst>
                </a:gridCol>
              </a:tblGrid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Í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Ì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295954"/>
                  </a:ext>
                </a:extLst>
              </a:tr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Ú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956189"/>
                  </a:ext>
                </a:extLst>
              </a:tr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Ấ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049802"/>
                  </a:ext>
                </a:extLst>
              </a:tr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Ự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Đ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Ế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80569"/>
                  </a:ext>
                </a:extLst>
              </a:tr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V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C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Ậ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P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154093"/>
                  </a:ext>
                </a:extLst>
              </a:tr>
              <a:tr h="808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S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Ố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65660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2C1B163-DFAB-4BE9-8492-A5D8131683AA}"/>
              </a:ext>
            </a:extLst>
          </p:cNvPr>
          <p:cNvSpPr/>
          <p:nvPr/>
        </p:nvSpPr>
        <p:spPr>
          <a:xfrm>
            <a:off x="-7927" y="5009558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	CHÚA GIÊ-SU NÓI MUỐN THEO CHÚA PHẢI TỪ BỎ ĐIỀU GÌ?</a:t>
            </a:r>
            <a:endParaRPr lang="en-US" sz="4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3FA11F-4AA6-4659-A4FD-C161F57DBD57}"/>
              </a:ext>
            </a:extLst>
          </p:cNvPr>
          <p:cNvSpPr/>
          <p:nvPr/>
        </p:nvSpPr>
        <p:spPr>
          <a:xfrm>
            <a:off x="-7927" y="5020265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	KHI NGƯỜI NGỰ ĐẾN TRONG VINH QUANG CỦA MÌNH, CỦA … … VÀ CÁC THÁNH THIÊN THẦN.</a:t>
            </a:r>
            <a:endParaRPr lang="en-US" sz="3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497716-C7FF-4E2D-9057-5E2DB110F34E}"/>
              </a:ext>
            </a:extLst>
          </p:cNvPr>
          <p:cNvSpPr/>
          <p:nvPr/>
        </p:nvSpPr>
        <p:spPr>
          <a:xfrm>
            <a:off x="7927" y="5011747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	AI … … MẠNG SỐNG MÌNH VÌ TÔI, THÌ SẼ CỨU ĐƯỢC MẠNG SỐNG ẤY</a:t>
            </a:r>
            <a:endParaRPr lang="en-US" sz="4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ECDB63-FA85-4DA4-8E25-70CB8655538B}"/>
              </a:ext>
            </a:extLst>
          </p:cNvPr>
          <p:cNvSpPr/>
          <p:nvPr/>
        </p:nvSpPr>
        <p:spPr>
          <a:xfrm>
            <a:off x="-23781" y="5025743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	KHI NGƯỜI … … TRONG VINH QUANG CỦA MÌNH, CỦA CHÚA CHA VÀ CÁC THÁNH THIÊN THẦN</a:t>
            </a:r>
            <a:endParaRPr lang="en-US" sz="3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FB0B9A-6540-4ECC-8BC6-DA6FA93DE82A}"/>
              </a:ext>
            </a:extLst>
          </p:cNvPr>
          <p:cNvSpPr/>
          <p:nvPr/>
        </p:nvSpPr>
        <p:spPr>
          <a:xfrm>
            <a:off x="-3662" y="5007759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6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	AI MUỐN THEO TÔI, PHẢI TỪ BỎ CHÍNH MÌNH, … … … MÌNH HẰNG NGÀY MÀ THEO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81F0609-1DA9-4D0E-AD50-2733787A1B27}"/>
              </a:ext>
            </a:extLst>
          </p:cNvPr>
          <p:cNvSpPr/>
          <p:nvPr/>
        </p:nvSpPr>
        <p:spPr>
          <a:xfrm>
            <a:off x="-7091" y="5020255"/>
            <a:ext cx="12192000" cy="1848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6.	AI MUỐN CỨU … … MÌNH, THÌ SẼ MẤT</a:t>
            </a:r>
            <a:endParaRPr lang="en-US" sz="4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064080-D134-478B-8E86-E3E3D7134C69}"/>
              </a:ext>
            </a:extLst>
          </p:cNvPr>
          <p:cNvSpPr/>
          <p:nvPr/>
        </p:nvSpPr>
        <p:spPr>
          <a:xfrm>
            <a:off x="1490869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DDC855-F459-4C83-8CAA-C0339AF2DE01}"/>
              </a:ext>
            </a:extLst>
          </p:cNvPr>
          <p:cNvSpPr/>
          <p:nvPr/>
        </p:nvSpPr>
        <p:spPr>
          <a:xfrm>
            <a:off x="2365669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E9C266-1D57-4669-9CF7-069ED3E620BF}"/>
              </a:ext>
            </a:extLst>
          </p:cNvPr>
          <p:cNvSpPr/>
          <p:nvPr/>
        </p:nvSpPr>
        <p:spPr>
          <a:xfrm>
            <a:off x="3241340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F6112C-5839-44B8-B6E2-8E6B53AC8460}"/>
              </a:ext>
            </a:extLst>
          </p:cNvPr>
          <p:cNvSpPr/>
          <p:nvPr/>
        </p:nvSpPr>
        <p:spPr>
          <a:xfrm>
            <a:off x="4116140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7ABA42-0A48-48FB-B1F7-8C6DC29BB088}"/>
              </a:ext>
            </a:extLst>
          </p:cNvPr>
          <p:cNvSpPr/>
          <p:nvPr/>
        </p:nvSpPr>
        <p:spPr>
          <a:xfrm>
            <a:off x="4994254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B78E4B3-66AA-47A5-A5B0-3A0646AADDDB}"/>
              </a:ext>
            </a:extLst>
          </p:cNvPr>
          <p:cNvSpPr/>
          <p:nvPr/>
        </p:nvSpPr>
        <p:spPr>
          <a:xfrm>
            <a:off x="5869054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55524D7-1684-4360-B31E-13E3F85026A9}"/>
              </a:ext>
            </a:extLst>
          </p:cNvPr>
          <p:cNvSpPr/>
          <p:nvPr/>
        </p:nvSpPr>
        <p:spPr>
          <a:xfrm>
            <a:off x="6743854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33CD58F-F39E-4471-A751-2DD050F3F824}"/>
              </a:ext>
            </a:extLst>
          </p:cNvPr>
          <p:cNvSpPr/>
          <p:nvPr/>
        </p:nvSpPr>
        <p:spPr>
          <a:xfrm>
            <a:off x="7618654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DD69C2D-0E64-432D-BBC6-FF75AB5DA5C8}"/>
              </a:ext>
            </a:extLst>
          </p:cNvPr>
          <p:cNvSpPr/>
          <p:nvPr/>
        </p:nvSpPr>
        <p:spPr>
          <a:xfrm>
            <a:off x="8497639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A7E4E17-BFB0-432D-A9CE-F33635C15048}"/>
              </a:ext>
            </a:extLst>
          </p:cNvPr>
          <p:cNvSpPr/>
          <p:nvPr/>
        </p:nvSpPr>
        <p:spPr>
          <a:xfrm>
            <a:off x="9372439" y="330144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7BFF3E-8594-4833-8DDD-9A2867C79E96}"/>
              </a:ext>
            </a:extLst>
          </p:cNvPr>
          <p:cNvSpPr/>
          <p:nvPr/>
        </p:nvSpPr>
        <p:spPr>
          <a:xfrm>
            <a:off x="1490869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2699E79-17DB-400E-9F28-5A3A6E96120A}"/>
              </a:ext>
            </a:extLst>
          </p:cNvPr>
          <p:cNvSpPr/>
          <p:nvPr/>
        </p:nvSpPr>
        <p:spPr>
          <a:xfrm>
            <a:off x="2365669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EC30221-14AC-4D17-98F0-151EC2688B0F}"/>
              </a:ext>
            </a:extLst>
          </p:cNvPr>
          <p:cNvSpPr/>
          <p:nvPr/>
        </p:nvSpPr>
        <p:spPr>
          <a:xfrm>
            <a:off x="3241340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F5126DD-AEBA-425C-BE38-80B076A0B0A3}"/>
              </a:ext>
            </a:extLst>
          </p:cNvPr>
          <p:cNvSpPr/>
          <p:nvPr/>
        </p:nvSpPr>
        <p:spPr>
          <a:xfrm>
            <a:off x="4116140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D77D7D-71EE-4CD7-871F-B778D5C0FA47}"/>
              </a:ext>
            </a:extLst>
          </p:cNvPr>
          <p:cNvSpPr/>
          <p:nvPr/>
        </p:nvSpPr>
        <p:spPr>
          <a:xfrm>
            <a:off x="4994254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2920114-F2BE-4090-9F9A-F942C3FDD784}"/>
              </a:ext>
            </a:extLst>
          </p:cNvPr>
          <p:cNvSpPr/>
          <p:nvPr/>
        </p:nvSpPr>
        <p:spPr>
          <a:xfrm>
            <a:off x="5869054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B59B925-8461-402B-8777-540AFF9C6093}"/>
              </a:ext>
            </a:extLst>
          </p:cNvPr>
          <p:cNvSpPr/>
          <p:nvPr/>
        </p:nvSpPr>
        <p:spPr>
          <a:xfrm>
            <a:off x="6743854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77B2648-8673-4A19-9DEB-C878F69EBEC6}"/>
              </a:ext>
            </a:extLst>
          </p:cNvPr>
          <p:cNvSpPr/>
          <p:nvPr/>
        </p:nvSpPr>
        <p:spPr>
          <a:xfrm>
            <a:off x="7618654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06A44BE-A9BE-4DA2-A9B0-ACD0EF042593}"/>
              </a:ext>
            </a:extLst>
          </p:cNvPr>
          <p:cNvSpPr/>
          <p:nvPr/>
        </p:nvSpPr>
        <p:spPr>
          <a:xfrm>
            <a:off x="8497639" y="66808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685E908-5CB4-4D96-8FA2-DF1B619C9170}"/>
              </a:ext>
            </a:extLst>
          </p:cNvPr>
          <p:cNvSpPr/>
          <p:nvPr/>
        </p:nvSpPr>
        <p:spPr>
          <a:xfrm>
            <a:off x="3240469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87F17BA-FD54-4E61-A114-6BB56898983A}"/>
              </a:ext>
            </a:extLst>
          </p:cNvPr>
          <p:cNvSpPr/>
          <p:nvPr/>
        </p:nvSpPr>
        <p:spPr>
          <a:xfrm>
            <a:off x="4115269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7A60241-5A79-4C35-886D-7059FECF3A01}"/>
              </a:ext>
            </a:extLst>
          </p:cNvPr>
          <p:cNvSpPr/>
          <p:nvPr/>
        </p:nvSpPr>
        <p:spPr>
          <a:xfrm>
            <a:off x="4990940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804EEAA-1D50-48CE-980E-5DA4EEDB2A99}"/>
              </a:ext>
            </a:extLst>
          </p:cNvPr>
          <p:cNvSpPr/>
          <p:nvPr/>
        </p:nvSpPr>
        <p:spPr>
          <a:xfrm>
            <a:off x="5865740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21A435-2D69-4518-8376-2B772DA19363}"/>
              </a:ext>
            </a:extLst>
          </p:cNvPr>
          <p:cNvSpPr/>
          <p:nvPr/>
        </p:nvSpPr>
        <p:spPr>
          <a:xfrm>
            <a:off x="6743854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3FCFBA4-E035-440F-8452-12408FC1CD5E}"/>
              </a:ext>
            </a:extLst>
          </p:cNvPr>
          <p:cNvSpPr/>
          <p:nvPr/>
        </p:nvSpPr>
        <p:spPr>
          <a:xfrm>
            <a:off x="7618654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05B8D06-B48C-4278-B4F7-88C008737F3C}"/>
              </a:ext>
            </a:extLst>
          </p:cNvPr>
          <p:cNvSpPr/>
          <p:nvPr/>
        </p:nvSpPr>
        <p:spPr>
          <a:xfrm>
            <a:off x="8493454" y="870302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7B8F383-7873-40B8-9A90-68CD5A665CD6}"/>
              </a:ext>
            </a:extLst>
          </p:cNvPr>
          <p:cNvSpPr/>
          <p:nvPr/>
        </p:nvSpPr>
        <p:spPr>
          <a:xfrm>
            <a:off x="3240469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8A2EED4-B6F3-4019-9CEE-D0E58F0F5568}"/>
              </a:ext>
            </a:extLst>
          </p:cNvPr>
          <p:cNvSpPr/>
          <p:nvPr/>
        </p:nvSpPr>
        <p:spPr>
          <a:xfrm>
            <a:off x="4115269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A1A8AA6-F945-4CD4-9841-584B96E0D744}"/>
              </a:ext>
            </a:extLst>
          </p:cNvPr>
          <p:cNvSpPr/>
          <p:nvPr/>
        </p:nvSpPr>
        <p:spPr>
          <a:xfrm>
            <a:off x="4990940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BC351C9-9095-4C7F-A4F5-E76CD8C0B5E2}"/>
              </a:ext>
            </a:extLst>
          </p:cNvPr>
          <p:cNvSpPr/>
          <p:nvPr/>
        </p:nvSpPr>
        <p:spPr>
          <a:xfrm>
            <a:off x="5865740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068E4F8-F42C-4B8A-829D-1604234DA7F4}"/>
              </a:ext>
            </a:extLst>
          </p:cNvPr>
          <p:cNvSpPr/>
          <p:nvPr/>
        </p:nvSpPr>
        <p:spPr>
          <a:xfrm>
            <a:off x="6743854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052EBA3-F9F3-4830-A168-4CC5FD2AC025}"/>
              </a:ext>
            </a:extLst>
          </p:cNvPr>
          <p:cNvSpPr/>
          <p:nvPr/>
        </p:nvSpPr>
        <p:spPr>
          <a:xfrm>
            <a:off x="7618654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DECA958-3C74-4781-A39C-7BB57BF7CF48}"/>
              </a:ext>
            </a:extLst>
          </p:cNvPr>
          <p:cNvSpPr/>
          <p:nvPr/>
        </p:nvSpPr>
        <p:spPr>
          <a:xfrm>
            <a:off x="8493454" y="1670111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5BC1FB7-4CAF-4164-95AE-A940FAC7811B}"/>
              </a:ext>
            </a:extLst>
          </p:cNvPr>
          <p:cNvSpPr/>
          <p:nvPr/>
        </p:nvSpPr>
        <p:spPr>
          <a:xfrm>
            <a:off x="3243783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C8BD394-C646-44F6-8DB0-A34F5F1F1A65}"/>
              </a:ext>
            </a:extLst>
          </p:cNvPr>
          <p:cNvSpPr/>
          <p:nvPr/>
        </p:nvSpPr>
        <p:spPr>
          <a:xfrm>
            <a:off x="4118583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808335-7FA9-4C5B-8651-66663FC2219E}"/>
              </a:ext>
            </a:extLst>
          </p:cNvPr>
          <p:cNvSpPr/>
          <p:nvPr/>
        </p:nvSpPr>
        <p:spPr>
          <a:xfrm>
            <a:off x="4994254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C7DC58-04EF-486A-BAAE-89BC1A274AAE}"/>
              </a:ext>
            </a:extLst>
          </p:cNvPr>
          <p:cNvSpPr/>
          <p:nvPr/>
        </p:nvSpPr>
        <p:spPr>
          <a:xfrm>
            <a:off x="5869054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ED28D1A-91DB-45C7-840B-20C1786F7A52}"/>
              </a:ext>
            </a:extLst>
          </p:cNvPr>
          <p:cNvSpPr/>
          <p:nvPr/>
        </p:nvSpPr>
        <p:spPr>
          <a:xfrm>
            <a:off x="6747168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5A7F5F0-D758-4D53-A5B5-71A0E75F43E0}"/>
              </a:ext>
            </a:extLst>
          </p:cNvPr>
          <p:cNvSpPr/>
          <p:nvPr/>
        </p:nvSpPr>
        <p:spPr>
          <a:xfrm>
            <a:off x="7621968" y="248937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019EAAE-242C-4F66-B0A0-8904CF95E81E}"/>
              </a:ext>
            </a:extLst>
          </p:cNvPr>
          <p:cNvSpPr/>
          <p:nvPr/>
        </p:nvSpPr>
        <p:spPr>
          <a:xfrm>
            <a:off x="1486684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92D440C-58A0-4A23-8E58-C0801731D70B}"/>
              </a:ext>
            </a:extLst>
          </p:cNvPr>
          <p:cNvSpPr/>
          <p:nvPr/>
        </p:nvSpPr>
        <p:spPr>
          <a:xfrm>
            <a:off x="2361484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716F4F7-3F81-4E4F-AD42-2F761010C9F2}"/>
              </a:ext>
            </a:extLst>
          </p:cNvPr>
          <p:cNvSpPr/>
          <p:nvPr/>
        </p:nvSpPr>
        <p:spPr>
          <a:xfrm>
            <a:off x="3237155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72E2DFB-6B29-4404-A2BC-1EF5366C4FC2}"/>
              </a:ext>
            </a:extLst>
          </p:cNvPr>
          <p:cNvSpPr/>
          <p:nvPr/>
        </p:nvSpPr>
        <p:spPr>
          <a:xfrm>
            <a:off x="4111955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0ABFA70-D7B7-4680-851E-13F6F8AE967C}"/>
              </a:ext>
            </a:extLst>
          </p:cNvPr>
          <p:cNvSpPr/>
          <p:nvPr/>
        </p:nvSpPr>
        <p:spPr>
          <a:xfrm>
            <a:off x="4990069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793C9EF-2607-4FE5-84EE-C0FF3E41D0C3}"/>
              </a:ext>
            </a:extLst>
          </p:cNvPr>
          <p:cNvSpPr/>
          <p:nvPr/>
        </p:nvSpPr>
        <p:spPr>
          <a:xfrm>
            <a:off x="5864869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8DCEE51-BF02-4BCF-B2AD-3B6D2F2C1CF6}"/>
              </a:ext>
            </a:extLst>
          </p:cNvPr>
          <p:cNvSpPr/>
          <p:nvPr/>
        </p:nvSpPr>
        <p:spPr>
          <a:xfrm>
            <a:off x="6739669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16AEB42-68E6-470F-8985-0420E20459EB}"/>
              </a:ext>
            </a:extLst>
          </p:cNvPr>
          <p:cNvSpPr/>
          <p:nvPr/>
        </p:nvSpPr>
        <p:spPr>
          <a:xfrm>
            <a:off x="7614469" y="4110907"/>
            <a:ext cx="874800" cy="810000"/>
          </a:xfrm>
          <a:prstGeom prst="rect">
            <a:avLst/>
          </a:prstGeom>
          <a:solidFill>
            <a:srgbClr val="92D05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Rectangle 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7CDAD67-31B0-47F9-AD24-D8D656B8AC8D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</p:spTree>
    <p:extLst>
      <p:ext uri="{BB962C8B-B14F-4D97-AF65-F5344CB8AC3E}">
        <p14:creationId xmlns:p14="http://schemas.microsoft.com/office/powerpoint/2010/main" val="267484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1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3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5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8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1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4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7" dur="1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0" dur="1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9" dur="1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2" dur="1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5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8" dur="1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1" dur="1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4" dur="1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7" dur="1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1" dur="1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4" dur="1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1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5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8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1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4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1" dur="1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4" dur="1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7" dur="1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0" dur="1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3" dur="1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6" dur="1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9" dur="1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2" dur="1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4" grpId="0" animBg="1"/>
      <p:bldP spid="4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31" grpId="0" animBg="1"/>
      <p:bldP spid="31" grpId="1" animBg="1"/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  <p:bldP spid="39" grpId="0" animBg="1"/>
      <p:bldP spid="39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7" grpId="0" animBg="1"/>
      <p:bldP spid="77" grpId="1" animBg="1"/>
      <p:bldP spid="78" grpId="0" animBg="1"/>
      <p:bldP spid="78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598</Words>
  <Application>Microsoft Office PowerPoint</Application>
  <PresentationFormat>Widescreen</PresentationFormat>
  <Paragraphs>211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Montserrat Black</vt:lpstr>
      <vt:lpstr>Times New Roman</vt:lpstr>
      <vt:lpstr>Verdana</vt:lpstr>
      <vt:lpstr>Office Theme</vt:lpstr>
      <vt:lpstr>PowerPoint Presentation</vt:lpstr>
      <vt:lpstr>PowerPoint Presentation</vt:lpstr>
      <vt:lpstr>“Ai muốn theo tôi, phải từ bỏ chính mình, vác thập giá mình hằng ngày mà theo. </vt:lpstr>
      <vt:lpstr>Quả vậy, ai muốn cứu mạng sống mình, thì sẽ mất ; còn ai liều mất mạng sống mình vì tôi, thì sẽ cứu được mạng sống ấy. </vt:lpstr>
      <vt:lpstr>Vì người nào được cả thế giới mà phải đánh mất chính mình hay là thiệt thân, thì nào có lợi gì ? </vt:lpstr>
      <vt:lpstr>Ai xấu hổ vì tôi và những lời của tôi, thì Con Người cũng sẽ xấu hổ vì kẻ ấy,</vt:lpstr>
      <vt:lpstr>khi Người ngự đến trong vinh quang của mình, của Chúa Cha và các thánh thiên thần.”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8</cp:revision>
  <dcterms:created xsi:type="dcterms:W3CDTF">2020-11-14T01:07:11Z</dcterms:created>
  <dcterms:modified xsi:type="dcterms:W3CDTF">2025-11-13T14:27:19Z</dcterms:modified>
</cp:coreProperties>
</file>