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78" r:id="rId5"/>
    <p:sldId id="596" r:id="rId6"/>
    <p:sldId id="569" r:id="rId7"/>
    <p:sldId id="293" r:id="rId8"/>
    <p:sldId id="571" r:id="rId9"/>
    <p:sldId id="393" r:id="rId10"/>
    <p:sldId id="609" r:id="rId11"/>
    <p:sldId id="260" r:id="rId12"/>
    <p:sldId id="308" r:id="rId13"/>
    <p:sldId id="386" r:id="rId14"/>
    <p:sldId id="387" r:id="rId15"/>
    <p:sldId id="388" r:id="rId16"/>
    <p:sldId id="391" r:id="rId17"/>
    <p:sldId id="296" r:id="rId1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3840" y="2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16/08/2025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XX THƯỜNG NIÊN - 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 VỌNG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3F1CC62-9643-8C81-3777-C93BFB67A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53693"/>
              </p:ext>
            </p:extLst>
          </p:nvPr>
        </p:nvGraphicFramePr>
        <p:xfrm>
          <a:off x="496184" y="131908"/>
          <a:ext cx="11533256" cy="6563536"/>
        </p:xfrm>
        <a:graphic>
          <a:graphicData uri="http://schemas.openxmlformats.org/drawingml/2006/table">
            <a:tbl>
              <a:tblPr firstRow="1" firstCol="1" bandRow="1"/>
              <a:tblGrid>
                <a:gridCol w="96051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1330150374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920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14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39347E-A2CF-4126-AACF-D312F5BF32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322" y="882714"/>
            <a:ext cx="5685356" cy="4763706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Mặt đất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Hỏa ngục.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Gia đình.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Xã hội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6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NÓI THẦY ĐÃ ĐẾN NÉM LỬA VÀO ĐÂU?</a:t>
            </a:r>
            <a:endParaRPr lang="vi-VN" sz="60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92110"/>
            <a:ext cx="12246884" cy="812666"/>
            <a:chOff x="-1896924" y="4695363"/>
            <a:chExt cx="10572108" cy="696557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885" y="47061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Mặt đất</a:t>
              </a:r>
              <a:endParaRPr kumimoji="0" lang="pt-BR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Rao giảng cho mọi dân mọi nước.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Tụ họp mọi người lại.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Một phép rửa phải chịu.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Cả a, b và c đúng.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KHẮC KHOẢI BIẾT BAO CHO ĐẾN KHI HOÀN TẤT VIỆC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39075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Một phép rửa phải chịu.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Ban sự giải thoát.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Ban niềm vui cho trái đất.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Ban ơn cứu độ cho những ai tin.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Ban hòa bình cho trái đất sao?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ANH EM TƯỞNG THẦY ĐẾN ĐÂY ĐỂ LÀM GÌ?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6346"/>
            <a:ext cx="12248199" cy="802934"/>
            <a:chOff x="-1896924" y="4683021"/>
            <a:chExt cx="10573245" cy="68822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3021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Ban hòa bình cho trái đất sao?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Lòng hận th</a:t>
              </a: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ù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Sự chia rẽ.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Hạnh phúc đích thực.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Thờ phượng Thiên Chúa duy nhất.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	ĐỨC GIÊSU ĐẾN ĐEM SỰ GÌ?</a:t>
            </a:r>
            <a:endParaRPr lang="vi-VN" sz="54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2748200"/>
            <a:ext cx="12257041" cy="801997"/>
            <a:chOff x="-1896924" y="4695363"/>
            <a:chExt cx="10580877" cy="68741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9697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Sự chia rẽ.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4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người.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 người.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  <a:r>
                <a:rPr lang="vi-VN" sz="4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người.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5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người.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TRONG MỘT NHÀ CÓ BAO NHIÊU NGƯỜI CHIA RẺ NHAU VÌ TIN VÀO ĐỨC GIÊSU? 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49638"/>
            <a:ext cx="12240888" cy="813017"/>
            <a:chOff x="-1896924" y="4695363"/>
            <a:chExt cx="10566934" cy="696860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706423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5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người.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234533" cy="3570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THỂ HIỆN SỰ ĐỨNG VỮNG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6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Đức Giê-su nói với các môn đệ rằng: “Thầy đã đến ném lửa vào mặt đất, và Thầy những ước mong phải chi lửa ấy đã bùng lên!</a:t>
            </a:r>
            <a:endParaRPr lang="en-US" sz="6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LU-CA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 còn một phép rửa phải chịu, và lòng Thầy khắc khoải biết bao cho đến khi việc này hoàn tất!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“Anh em tưởng rằng Thầy đến để ban hoà bình cho trái đất sao? Thầy bảo cho anh em biết: không phải thế đâu, nhưng là đem sự chia rẽ.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Vì từ nay, năm người trong cùng một nhà sẽ chia rẽ nhau, ba chống lại hai, hai chống lại ba.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63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 sẽ chia rẽ nhau: cha chống lại con trai, con trai chống lại cha; mẹ chống lại con gái, con gái chống lại mẹ; mẹ chồng chống lại nàng dâu, nàng dâu chống lại mẹ chồng.”</a:t>
            </a:r>
            <a:r>
              <a:rPr lang="en-US" sz="63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63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18" y="48002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18" y="734929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58518" y="1419203"/>
            <a:ext cx="671319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1" y="2052646"/>
            <a:ext cx="671320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19" y="2642417"/>
            <a:ext cx="602233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0" y="3312837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687637"/>
              </p:ext>
            </p:extLst>
          </p:nvPr>
        </p:nvGraphicFramePr>
        <p:xfrm>
          <a:off x="1176904" y="70948"/>
          <a:ext cx="9298187" cy="5223256"/>
        </p:xfrm>
        <a:graphic>
          <a:graphicData uri="http://schemas.openxmlformats.org/drawingml/2006/table">
            <a:tbl>
              <a:tblPr firstRow="1" firstCol="1" bandRow="1"/>
              <a:tblGrid>
                <a:gridCol w="774377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1330150374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920922"/>
                  </a:ext>
                </a:extLst>
              </a:tr>
            </a:tbl>
          </a:graphicData>
        </a:graphic>
      </p:graphicFrame>
      <p:sp>
        <p:nvSpPr>
          <p:cNvPr id="60" name="Star: 10 Points 59">
            <a:extLst>
              <a:ext uri="{FF2B5EF4-FFF2-40B4-BE49-F238E27FC236}">
                <a16:creationId xmlns:a16="http://schemas.microsoft.com/office/drawing/2014/main" id="{C9AF7EF7-92CB-4799-A1C7-61637D205988}"/>
              </a:ext>
            </a:extLst>
          </p:cNvPr>
          <p:cNvSpPr/>
          <p:nvPr/>
        </p:nvSpPr>
        <p:spPr>
          <a:xfrm>
            <a:off x="397507" y="3972058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F377E60-25D2-0019-D6DC-249F3991EE0F}"/>
              </a:ext>
            </a:extLst>
          </p:cNvPr>
          <p:cNvSpPr/>
          <p:nvPr/>
        </p:nvSpPr>
        <p:spPr>
          <a:xfrm>
            <a:off x="0" y="540383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"ANH EM TƯỞNG RẰNG THẦY ĐẾN ĐỂ BAN HOÀ BÌNH CHO ... ... SAO? </a:t>
            </a:r>
          </a:p>
        </p:txBody>
      </p:sp>
      <p:sp>
        <p:nvSpPr>
          <p:cNvPr id="6" name="Star: 10 Points 5">
            <a:extLst>
              <a:ext uri="{FF2B5EF4-FFF2-40B4-BE49-F238E27FC236}">
                <a16:creationId xmlns:a16="http://schemas.microsoft.com/office/drawing/2014/main" id="{C2699403-E8EE-8F74-AB0E-E0A4228B055C}"/>
              </a:ext>
            </a:extLst>
          </p:cNvPr>
          <p:cNvSpPr/>
          <p:nvPr/>
        </p:nvSpPr>
        <p:spPr>
          <a:xfrm>
            <a:off x="364712" y="4633749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6AC0ED-5EEE-8164-0B29-828070400686}"/>
              </a:ext>
            </a:extLst>
          </p:cNvPr>
          <p:cNvSpPr/>
          <p:nvPr/>
        </p:nvSpPr>
        <p:spPr>
          <a:xfrm>
            <a:off x="1954530" y="7348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720743-9D0B-BC6E-6AAF-75C160D96B48}"/>
              </a:ext>
            </a:extLst>
          </p:cNvPr>
          <p:cNvSpPr/>
          <p:nvPr/>
        </p:nvSpPr>
        <p:spPr>
          <a:xfrm>
            <a:off x="2727960" y="7348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82A8D9-AE8D-84C9-8970-E4A3EB74BEAB}"/>
              </a:ext>
            </a:extLst>
          </p:cNvPr>
          <p:cNvSpPr/>
          <p:nvPr/>
        </p:nvSpPr>
        <p:spPr>
          <a:xfrm>
            <a:off x="3501390" y="709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7D2425E-F6F3-E919-774F-76323E2347CE}"/>
              </a:ext>
            </a:extLst>
          </p:cNvPr>
          <p:cNvSpPr/>
          <p:nvPr/>
        </p:nvSpPr>
        <p:spPr>
          <a:xfrm>
            <a:off x="4274820" y="709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085B0C5-7DD4-1E6B-41AE-24D37A7BC1F1}"/>
              </a:ext>
            </a:extLst>
          </p:cNvPr>
          <p:cNvSpPr/>
          <p:nvPr/>
        </p:nvSpPr>
        <p:spPr>
          <a:xfrm>
            <a:off x="5050855" y="785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A8EF1ED-5040-47C7-57EF-0E8D831007E4}"/>
              </a:ext>
            </a:extLst>
          </p:cNvPr>
          <p:cNvSpPr/>
          <p:nvPr/>
        </p:nvSpPr>
        <p:spPr>
          <a:xfrm>
            <a:off x="5824285" y="760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25A7B95-AEB5-9D48-30FF-675572D8CD16}"/>
              </a:ext>
            </a:extLst>
          </p:cNvPr>
          <p:cNvSpPr/>
          <p:nvPr/>
        </p:nvSpPr>
        <p:spPr>
          <a:xfrm>
            <a:off x="6597715" y="760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52B15D2-CD15-85DD-49D7-3F5C1C062EAA}"/>
              </a:ext>
            </a:extLst>
          </p:cNvPr>
          <p:cNvSpPr/>
          <p:nvPr/>
        </p:nvSpPr>
        <p:spPr>
          <a:xfrm>
            <a:off x="1187450" y="71596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0F7A0EA-73BD-4E0F-C02B-042B93B27FDE}"/>
              </a:ext>
            </a:extLst>
          </p:cNvPr>
          <p:cNvSpPr/>
          <p:nvPr/>
        </p:nvSpPr>
        <p:spPr>
          <a:xfrm>
            <a:off x="1960880" y="71596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A3DC15E-C5D4-BAE2-55A7-591F8AB06AB2}"/>
              </a:ext>
            </a:extLst>
          </p:cNvPr>
          <p:cNvSpPr/>
          <p:nvPr/>
        </p:nvSpPr>
        <p:spPr>
          <a:xfrm>
            <a:off x="2734310" y="71342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2D264FA-4879-82D2-828E-DCADA2468AD2}"/>
              </a:ext>
            </a:extLst>
          </p:cNvPr>
          <p:cNvSpPr/>
          <p:nvPr/>
        </p:nvSpPr>
        <p:spPr>
          <a:xfrm>
            <a:off x="3507740" y="71342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58209AE-184C-6901-1DF9-711273E33099}"/>
              </a:ext>
            </a:extLst>
          </p:cNvPr>
          <p:cNvSpPr/>
          <p:nvPr/>
        </p:nvSpPr>
        <p:spPr>
          <a:xfrm>
            <a:off x="4283775" y="72104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D75EA16-D88D-6B2C-26C2-739C9325080F}"/>
              </a:ext>
            </a:extLst>
          </p:cNvPr>
          <p:cNvSpPr/>
          <p:nvPr/>
        </p:nvSpPr>
        <p:spPr>
          <a:xfrm>
            <a:off x="5057205" y="71850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A90434F-1946-FBDC-E605-8D8296174D7D}"/>
              </a:ext>
            </a:extLst>
          </p:cNvPr>
          <p:cNvSpPr/>
          <p:nvPr/>
        </p:nvSpPr>
        <p:spPr>
          <a:xfrm>
            <a:off x="5830635" y="71850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84278AD-63A3-14BC-50DE-A78B7B4ED92F}"/>
              </a:ext>
            </a:extLst>
          </p:cNvPr>
          <p:cNvSpPr/>
          <p:nvPr/>
        </p:nvSpPr>
        <p:spPr>
          <a:xfrm>
            <a:off x="1180017" y="13660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3840889-8F35-D24C-4D7C-2CDFA767ECFE}"/>
              </a:ext>
            </a:extLst>
          </p:cNvPr>
          <p:cNvSpPr/>
          <p:nvPr/>
        </p:nvSpPr>
        <p:spPr>
          <a:xfrm>
            <a:off x="1953447" y="13660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2C518AC-C79E-63D5-C231-99C99CBBF2EE}"/>
              </a:ext>
            </a:extLst>
          </p:cNvPr>
          <p:cNvSpPr/>
          <p:nvPr/>
        </p:nvSpPr>
        <p:spPr>
          <a:xfrm>
            <a:off x="2726877" y="137367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715ACBF-8D44-F60D-40C2-0863109E7BA7}"/>
              </a:ext>
            </a:extLst>
          </p:cNvPr>
          <p:cNvSpPr/>
          <p:nvPr/>
        </p:nvSpPr>
        <p:spPr>
          <a:xfrm>
            <a:off x="3500307" y="137367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5CBBB7-3AF6-368D-E3E5-CEAF147E9BCE}"/>
              </a:ext>
            </a:extLst>
          </p:cNvPr>
          <p:cNvSpPr/>
          <p:nvPr/>
        </p:nvSpPr>
        <p:spPr>
          <a:xfrm>
            <a:off x="4276342" y="138129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214027D-A370-9488-53EC-3FC97240CF52}"/>
              </a:ext>
            </a:extLst>
          </p:cNvPr>
          <p:cNvSpPr/>
          <p:nvPr/>
        </p:nvSpPr>
        <p:spPr>
          <a:xfrm>
            <a:off x="5049772" y="13787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F459660-2C23-C8B0-784F-2FDCA6C05683}"/>
              </a:ext>
            </a:extLst>
          </p:cNvPr>
          <p:cNvSpPr/>
          <p:nvPr/>
        </p:nvSpPr>
        <p:spPr>
          <a:xfrm>
            <a:off x="5823202" y="13787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D3D56E8-7486-9103-6888-ABA927CDDE2A}"/>
              </a:ext>
            </a:extLst>
          </p:cNvPr>
          <p:cNvSpPr/>
          <p:nvPr/>
        </p:nvSpPr>
        <p:spPr>
          <a:xfrm>
            <a:off x="2726877" y="202352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4020E2B-8A1D-6D47-EADB-60B110009F97}"/>
              </a:ext>
            </a:extLst>
          </p:cNvPr>
          <p:cNvSpPr/>
          <p:nvPr/>
        </p:nvSpPr>
        <p:spPr>
          <a:xfrm>
            <a:off x="3500307" y="202352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C33CF5E-5107-FA74-D686-E41FF858D7F3}"/>
              </a:ext>
            </a:extLst>
          </p:cNvPr>
          <p:cNvSpPr/>
          <p:nvPr/>
        </p:nvSpPr>
        <p:spPr>
          <a:xfrm>
            <a:off x="4273737" y="202098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C6F8187-4B5E-CDF6-56A5-A07A6581D2A5}"/>
              </a:ext>
            </a:extLst>
          </p:cNvPr>
          <p:cNvSpPr/>
          <p:nvPr/>
        </p:nvSpPr>
        <p:spPr>
          <a:xfrm>
            <a:off x="5047167" y="202098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519B9A7-5A87-B5B5-29C8-8F2AB0B03515}"/>
              </a:ext>
            </a:extLst>
          </p:cNvPr>
          <p:cNvSpPr/>
          <p:nvPr/>
        </p:nvSpPr>
        <p:spPr>
          <a:xfrm>
            <a:off x="5823202" y="202860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5C4A013-2BF7-AA89-7BF4-FB24DA192714}"/>
              </a:ext>
            </a:extLst>
          </p:cNvPr>
          <p:cNvSpPr/>
          <p:nvPr/>
        </p:nvSpPr>
        <p:spPr>
          <a:xfrm>
            <a:off x="6596632" y="202606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B9E4DFD-A675-3793-67D2-2E43D1E0CED8}"/>
              </a:ext>
            </a:extLst>
          </p:cNvPr>
          <p:cNvSpPr/>
          <p:nvPr/>
        </p:nvSpPr>
        <p:spPr>
          <a:xfrm>
            <a:off x="7370062" y="202606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66B5184-45FD-11CD-985D-F2DB29549CCC}"/>
              </a:ext>
            </a:extLst>
          </p:cNvPr>
          <p:cNvSpPr/>
          <p:nvPr/>
        </p:nvSpPr>
        <p:spPr>
          <a:xfrm>
            <a:off x="8152382" y="202606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9078D04-7A87-9A94-F508-4E0311F4CC95}"/>
              </a:ext>
            </a:extLst>
          </p:cNvPr>
          <p:cNvSpPr/>
          <p:nvPr/>
        </p:nvSpPr>
        <p:spPr>
          <a:xfrm>
            <a:off x="2730687" y="268372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889A699-66C4-B03B-370D-E2E1837278CA}"/>
              </a:ext>
            </a:extLst>
          </p:cNvPr>
          <p:cNvSpPr/>
          <p:nvPr/>
        </p:nvSpPr>
        <p:spPr>
          <a:xfrm>
            <a:off x="3504117" y="268118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2BFB803-0637-C4C4-8871-63AE41D17BFB}"/>
              </a:ext>
            </a:extLst>
          </p:cNvPr>
          <p:cNvSpPr/>
          <p:nvPr/>
        </p:nvSpPr>
        <p:spPr>
          <a:xfrm>
            <a:off x="4277547" y="268118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09C8244-6C29-8DB7-9037-A6EF73775754}"/>
              </a:ext>
            </a:extLst>
          </p:cNvPr>
          <p:cNvSpPr/>
          <p:nvPr/>
        </p:nvSpPr>
        <p:spPr>
          <a:xfrm>
            <a:off x="5053582" y="268880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7A9B750-1B63-B594-F96C-DD89363DB449}"/>
              </a:ext>
            </a:extLst>
          </p:cNvPr>
          <p:cNvSpPr/>
          <p:nvPr/>
        </p:nvSpPr>
        <p:spPr>
          <a:xfrm>
            <a:off x="5827012" y="268626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F7D4DAB-DD39-D6DF-2D33-7F540821DABA}"/>
              </a:ext>
            </a:extLst>
          </p:cNvPr>
          <p:cNvSpPr/>
          <p:nvPr/>
        </p:nvSpPr>
        <p:spPr>
          <a:xfrm>
            <a:off x="6600442" y="268626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56DB590-1422-D83E-367E-6F4F5A4F02AD}"/>
              </a:ext>
            </a:extLst>
          </p:cNvPr>
          <p:cNvSpPr/>
          <p:nvPr/>
        </p:nvSpPr>
        <p:spPr>
          <a:xfrm>
            <a:off x="4280087" y="333254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081A351-55B2-C8B9-A04C-07E7764E594A}"/>
              </a:ext>
            </a:extLst>
          </p:cNvPr>
          <p:cNvSpPr/>
          <p:nvPr/>
        </p:nvSpPr>
        <p:spPr>
          <a:xfrm>
            <a:off x="5053517" y="333254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17DE0DD-0E67-A16B-EF00-F9BB088527CB}"/>
              </a:ext>
            </a:extLst>
          </p:cNvPr>
          <p:cNvSpPr/>
          <p:nvPr/>
        </p:nvSpPr>
        <p:spPr>
          <a:xfrm>
            <a:off x="5829552" y="333000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800841BB-A6D9-005C-DF79-4DC78336C765}"/>
              </a:ext>
            </a:extLst>
          </p:cNvPr>
          <p:cNvSpPr/>
          <p:nvPr/>
        </p:nvSpPr>
        <p:spPr>
          <a:xfrm>
            <a:off x="6602982" y="332746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58EE80F-BB2A-5F1A-2841-79BCCCBDEE03}"/>
              </a:ext>
            </a:extLst>
          </p:cNvPr>
          <p:cNvSpPr/>
          <p:nvPr/>
        </p:nvSpPr>
        <p:spPr>
          <a:xfrm>
            <a:off x="7376412" y="332746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C7B54ED-3391-63E8-5C87-4D3404E1B7A6}"/>
              </a:ext>
            </a:extLst>
          </p:cNvPr>
          <p:cNvSpPr/>
          <p:nvPr/>
        </p:nvSpPr>
        <p:spPr>
          <a:xfrm>
            <a:off x="2730500" y="398656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B6664C6-E787-6FE5-842B-EE76006E2097}"/>
              </a:ext>
            </a:extLst>
          </p:cNvPr>
          <p:cNvSpPr/>
          <p:nvPr/>
        </p:nvSpPr>
        <p:spPr>
          <a:xfrm>
            <a:off x="3503930" y="398656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BB653D6-0BFA-7A70-5141-9C39760667E4}"/>
              </a:ext>
            </a:extLst>
          </p:cNvPr>
          <p:cNvSpPr/>
          <p:nvPr/>
        </p:nvSpPr>
        <p:spPr>
          <a:xfrm>
            <a:off x="4277360" y="398402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54851758-54ED-4551-659E-7B22F6CBCEA9}"/>
              </a:ext>
            </a:extLst>
          </p:cNvPr>
          <p:cNvSpPr/>
          <p:nvPr/>
        </p:nvSpPr>
        <p:spPr>
          <a:xfrm>
            <a:off x="5050790" y="398402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8B94D6FC-981C-DAF8-B0DF-142D5BB6FCE4}"/>
              </a:ext>
            </a:extLst>
          </p:cNvPr>
          <p:cNvSpPr/>
          <p:nvPr/>
        </p:nvSpPr>
        <p:spPr>
          <a:xfrm>
            <a:off x="5826825" y="399164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2AC365F5-0E12-E11B-C6BA-59059E7AD099}"/>
              </a:ext>
            </a:extLst>
          </p:cNvPr>
          <p:cNvSpPr/>
          <p:nvPr/>
        </p:nvSpPr>
        <p:spPr>
          <a:xfrm>
            <a:off x="6600255" y="398910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A0D8C0C-20B2-4C41-B444-8DB3AF7EAF03}"/>
              </a:ext>
            </a:extLst>
          </p:cNvPr>
          <p:cNvSpPr/>
          <p:nvPr/>
        </p:nvSpPr>
        <p:spPr>
          <a:xfrm>
            <a:off x="7373685" y="398910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1A2FE79-4002-C7CE-8B13-40316501BA1E}"/>
              </a:ext>
            </a:extLst>
          </p:cNvPr>
          <p:cNvSpPr/>
          <p:nvPr/>
        </p:nvSpPr>
        <p:spPr>
          <a:xfrm>
            <a:off x="8145845" y="398910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F8141478-0725-A41F-9840-AB9BCA5FF8CF}"/>
              </a:ext>
            </a:extLst>
          </p:cNvPr>
          <p:cNvSpPr/>
          <p:nvPr/>
        </p:nvSpPr>
        <p:spPr>
          <a:xfrm>
            <a:off x="2734310" y="46356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50F704A-6CC8-1687-AEEB-08444D7C2B21}"/>
              </a:ext>
            </a:extLst>
          </p:cNvPr>
          <p:cNvSpPr/>
          <p:nvPr/>
        </p:nvSpPr>
        <p:spPr>
          <a:xfrm>
            <a:off x="3507740" y="46356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BFA67F9-3EEF-6288-2774-5E469F17DCD4}"/>
              </a:ext>
            </a:extLst>
          </p:cNvPr>
          <p:cNvSpPr/>
          <p:nvPr/>
        </p:nvSpPr>
        <p:spPr>
          <a:xfrm>
            <a:off x="4281170" y="46432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6146ECC-A463-2EB1-752D-33EE495A7C71}"/>
              </a:ext>
            </a:extLst>
          </p:cNvPr>
          <p:cNvSpPr/>
          <p:nvPr/>
        </p:nvSpPr>
        <p:spPr>
          <a:xfrm>
            <a:off x="5054600" y="46432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75BD9C5E-07DB-23CA-58AA-35C82BA10206}"/>
              </a:ext>
            </a:extLst>
          </p:cNvPr>
          <p:cNvSpPr/>
          <p:nvPr/>
        </p:nvSpPr>
        <p:spPr>
          <a:xfrm>
            <a:off x="5830635" y="464070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5EB3824-35C3-DA5D-5176-31CF9E8A9972}"/>
              </a:ext>
            </a:extLst>
          </p:cNvPr>
          <p:cNvSpPr/>
          <p:nvPr/>
        </p:nvSpPr>
        <p:spPr>
          <a:xfrm>
            <a:off x="6604065" y="46381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27306A1C-97DB-EF7E-8A1F-ACE73D98802F}"/>
              </a:ext>
            </a:extLst>
          </p:cNvPr>
          <p:cNvSpPr/>
          <p:nvPr/>
        </p:nvSpPr>
        <p:spPr>
          <a:xfrm>
            <a:off x="7377495" y="46381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94B0D32-63F5-D27A-732A-1AE08BDDD5EE}"/>
              </a:ext>
            </a:extLst>
          </p:cNvPr>
          <p:cNvSpPr/>
          <p:nvPr/>
        </p:nvSpPr>
        <p:spPr>
          <a:xfrm>
            <a:off x="10160" y="541399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ĐÂY LÀ ĐIỀU ĐỨC GIÊSU PHẢI CHỊU?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5F8095-4405-5644-CFF4-8D8112BE28DF}"/>
              </a:ext>
            </a:extLst>
          </p:cNvPr>
          <p:cNvSpPr/>
          <p:nvPr/>
        </p:nvSpPr>
        <p:spPr>
          <a:xfrm>
            <a:off x="0" y="541399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ĐÂY LÀ ĐIỀU CÁC MÔN ĐỆ TƯỞNG ĐỨC GIÊSU ĐẾN ĐỂ BAN CHO TRÁI ĐẤT</a:t>
            </a: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000" b="1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166695F-EFA0-0432-5C5E-356672DE4F9F}"/>
              </a:ext>
            </a:extLst>
          </p:cNvPr>
          <p:cNvSpPr/>
          <p:nvPr/>
        </p:nvSpPr>
        <p:spPr>
          <a:xfrm>
            <a:off x="0" y="541399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AI ĐÃ ĐẾN NÉM LỬA VÀO MẶT ĐẤT?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CA5A70C5-BAA0-C9C5-8CC4-A56526D80568}"/>
              </a:ext>
            </a:extLst>
          </p:cNvPr>
          <p:cNvSpPr/>
          <p:nvPr/>
        </p:nvSpPr>
        <p:spPr>
          <a:xfrm>
            <a:off x="0" y="541399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THẦY ĐÃ ĐẾN NÉM … … MẶT ĐẤT, VÀ THẦY NHỮNG ƯỚC MONG PHẢI CHI LỬA ẤY ĐÃ BÙNG LÊN. 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EACF3675-EC97-0213-FCEE-309922BC96CC}"/>
              </a:ext>
            </a:extLst>
          </p:cNvPr>
          <p:cNvSpPr/>
          <p:nvPr/>
        </p:nvSpPr>
        <p:spPr>
          <a:xfrm>
            <a:off x="10160" y="540383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THẦY NHỮNG ƯỚC MONG PHẢI CHI … … ĐÃ BÙNG LÊN.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38A4A84-F1F9-92D1-CEC1-3FBFEB117C23}"/>
              </a:ext>
            </a:extLst>
          </p:cNvPr>
          <p:cNvSpPr/>
          <p:nvPr/>
        </p:nvSpPr>
        <p:spPr>
          <a:xfrm>
            <a:off x="0" y="540383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TRONG NHÀ CÓ BAO NHIÊU NGƯỜI CHỐNG LẠI NHAU?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6727241B-6F7F-C043-7B0D-E596E9FA83F1}"/>
              </a:ext>
            </a:extLst>
          </p:cNvPr>
          <p:cNvSpPr/>
          <p:nvPr/>
        </p:nvSpPr>
        <p:spPr>
          <a:xfrm>
            <a:off x="0" y="539367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MẸ CHỒNG CHỐNG LẠI AI? </a:t>
            </a:r>
          </a:p>
        </p:txBody>
      </p:sp>
    </p:spTree>
    <p:extLst>
      <p:ext uri="{BB962C8B-B14F-4D97-AF65-F5344CB8AC3E}">
        <p14:creationId xmlns:p14="http://schemas.microsoft.com/office/powerpoint/2010/main" val="6485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3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3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5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6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8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9" fill="hold">
                      <p:stCondLst>
                        <p:cond delay="0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3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1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6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4" fill="hold">
                      <p:stCondLst>
                        <p:cond delay="0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0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3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82" grpId="0" animBg="1"/>
      <p:bldP spid="182" grpId="1" animBg="1"/>
      <p:bldP spid="9" grpId="0" animBg="1"/>
      <p:bldP spid="9" grpId="1" animBg="1"/>
      <p:bldP spid="29" grpId="0" animBg="1"/>
      <p:bldP spid="29" grpId="1" animBg="1"/>
      <p:bldP spid="31" grpId="0" animBg="1"/>
      <p:bldP spid="31" grpId="1" animBg="1"/>
      <p:bldP spid="33" grpId="0" animBg="1"/>
      <p:bldP spid="33" grpId="1" animBg="1"/>
      <p:bldP spid="35" grpId="0" animBg="1"/>
      <p:bldP spid="35" grpId="1" animBg="1"/>
      <p:bldP spid="37" grpId="0" animBg="1"/>
      <p:bldP spid="37" grpId="1" animBg="1"/>
      <p:bldP spid="39" grpId="0" animBg="1"/>
      <p:bldP spid="39" grpId="1" animBg="1"/>
      <p:bldP spid="41" grpId="0" animBg="1"/>
      <p:bldP spid="41" grpId="1" animBg="1"/>
      <p:bldP spid="43" grpId="0" animBg="1"/>
      <p:bldP spid="43" grpId="1" animBg="1"/>
      <p:bldP spid="45" grpId="0" animBg="1"/>
      <p:bldP spid="45" grpId="1" animBg="1"/>
      <p:bldP spid="47" grpId="0" animBg="1"/>
      <p:bldP spid="47" grpId="1" animBg="1"/>
      <p:bldP spid="49" grpId="0" animBg="1"/>
      <p:bldP spid="49" grpId="1" animBg="1"/>
      <p:bldP spid="51" grpId="0" animBg="1"/>
      <p:bldP spid="51" grpId="1" animBg="1"/>
      <p:bldP spid="53" grpId="0" animBg="1"/>
      <p:bldP spid="53" grpId="1" animBg="1"/>
      <p:bldP spid="55" grpId="0" animBg="1"/>
      <p:bldP spid="55" grpId="1" animBg="1"/>
      <p:bldP spid="57" grpId="0" animBg="1"/>
      <p:bldP spid="57" grpId="1" animBg="1"/>
      <p:bldP spid="59" grpId="0" animBg="1"/>
      <p:bldP spid="59" grpId="1" animBg="1"/>
      <p:bldP spid="62" grpId="0" animBg="1"/>
      <p:bldP spid="62" grpId="1" animBg="1"/>
      <p:bldP spid="64" grpId="0" animBg="1"/>
      <p:bldP spid="64" grpId="1" animBg="1"/>
      <p:bldP spid="66" grpId="0" animBg="1"/>
      <p:bldP spid="66" grpId="1" animBg="1"/>
      <p:bldP spid="68" grpId="0" animBg="1"/>
      <p:bldP spid="68" grpId="1" animBg="1"/>
      <p:bldP spid="70" grpId="0" animBg="1"/>
      <p:bldP spid="70" grpId="1" animBg="1"/>
      <p:bldP spid="72" grpId="0" animBg="1"/>
      <p:bldP spid="72" grpId="1" animBg="1"/>
      <p:bldP spid="74" grpId="0" animBg="1"/>
      <p:bldP spid="74" grpId="1" animBg="1"/>
      <p:bldP spid="76" grpId="0" animBg="1"/>
      <p:bldP spid="76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3F1CC62-9643-8C81-3777-C93BFB67A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725193"/>
              </p:ext>
            </p:extLst>
          </p:nvPr>
        </p:nvGraphicFramePr>
        <p:xfrm>
          <a:off x="496184" y="131908"/>
          <a:ext cx="11533256" cy="6563536"/>
        </p:xfrm>
        <a:graphic>
          <a:graphicData uri="http://schemas.openxmlformats.org/drawingml/2006/table">
            <a:tbl>
              <a:tblPr firstRow="1" firstCol="1" bandRow="1"/>
              <a:tblGrid>
                <a:gridCol w="96051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1330150374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6051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61523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  <a:tr h="820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920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6449</TotalTime>
  <Words>767</Words>
  <Application>Microsoft Office PowerPoint</Application>
  <PresentationFormat>Widescreen</PresentationFormat>
  <Paragraphs>270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Đức Giê-su nói với các môn đệ rằng: “Thầy đã đến ném lửa vào mặt đất, và Thầy những ước mong phải chi lửa ấy đã bùng lên!</vt:lpstr>
      <vt:lpstr>Thầy còn một phép rửa phải chịu, và lòng Thầy khắc khoải biết bao cho đến khi việc này hoàn tất!</vt:lpstr>
      <vt:lpstr>“Anh em tưởng rằng Thầy đến để ban hoà bình cho trái đất sao? Thầy bảo cho anh em biết: không phải thế đâu, nhưng là đem sự chia rẽ.</vt:lpstr>
      <vt:lpstr>Vì từ nay, năm người trong cùng một nhà sẽ chia rẽ nhau, ba chống lại hai, hai chống lại ba.</vt:lpstr>
      <vt:lpstr>Họ sẽ chia rẽ nhau: cha chống lại con trai, con trai chống lại cha; mẹ chống lại con gái, con gái chống lại mẹ; mẹ chồng chống lại nàng dâu, nàng dâu chống lại mẹ chồng.”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115</cp:revision>
  <dcterms:created xsi:type="dcterms:W3CDTF">2022-01-14T15:16:50Z</dcterms:created>
  <dcterms:modified xsi:type="dcterms:W3CDTF">2025-08-15T23:01:00Z</dcterms:modified>
</cp:coreProperties>
</file>