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4" r:id="rId3"/>
    <p:sldId id="315" r:id="rId4"/>
    <p:sldId id="578" r:id="rId5"/>
    <p:sldId id="596" r:id="rId6"/>
    <p:sldId id="597" r:id="rId7"/>
    <p:sldId id="598" r:id="rId8"/>
    <p:sldId id="599" r:id="rId9"/>
    <p:sldId id="600" r:id="rId10"/>
    <p:sldId id="602" r:id="rId11"/>
    <p:sldId id="603" r:id="rId12"/>
    <p:sldId id="604" r:id="rId13"/>
    <p:sldId id="605" r:id="rId14"/>
    <p:sldId id="606" r:id="rId15"/>
    <p:sldId id="607" r:id="rId16"/>
    <p:sldId id="569" r:id="rId17"/>
    <p:sldId id="293" r:id="rId18"/>
    <p:sldId id="571" r:id="rId19"/>
    <p:sldId id="393" r:id="rId20"/>
    <p:sldId id="608" r:id="rId21"/>
    <p:sldId id="260" r:id="rId22"/>
    <p:sldId id="308" r:id="rId23"/>
    <p:sldId id="386" r:id="rId24"/>
    <p:sldId id="387" r:id="rId25"/>
    <p:sldId id="388" r:id="rId26"/>
    <p:sldId id="391" r:id="rId27"/>
    <p:sldId id="296" r:id="rId2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30" d="100"/>
          <a:sy n="130" d="100"/>
        </p:scale>
        <p:origin x="9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09/08/2025</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09/08/2025</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XIX THƯỜNG NIÊN - C</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Bấy giờ ông Phê-rô hỏi: “Lạy Chúa, Chúa nói dụ ngôn này cho chúng con hay cho tất cả mọi người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62799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Chúa đáp: “Vậy thì ai là người quản gia trung tín, khôn ngoan, mà ông chủ sẽ đặt lên coi sóc kẻ ăn người ở, để cấp phát phần thóc gạo đúng giờ đúng lúc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62396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Khi chủ về mà thấy đầy tớ ấy đang làm như vậy, thì thật là phúc cho anh ta. Thầy bảo thật anh em, ông sẽ đặt anh ta lên coi sóc tất cả tài sản của mình.</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55795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Nhưng nếu người đầy tớ ấy nghĩ bụng : ‘Còn lâu chủ ta mới về’, và bắt đầu đánh đập tôi trai tớ gái và chè chén say sưa,</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43862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chủ của tên đầy tớ ấy sẽ đến vào ngày hắn không ngờ, vào giờ hắn không biết, và ông sẽ loại hắn ra, bắt phải chung số phận với những tên thất tín.</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23734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“Đầy tớ nào đã biết ý chủ mà không chuẩn bị sẵn sàng, hoặc không làm theo ý chủ, thì sẽ bị đòn nhiều.</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77436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Còn kẻ không biết ý chủ mà làm những chuyện đáng phạt, thì sẽ bị đòn ít. Hễ ai đã được cho nhiều thì sẽ bị đòi nhiều, và ai được giao phó nhiều thì sẽ bị đòi hỏi nhiều hơn.”</a:t>
            </a:r>
            <a:r>
              <a:rPr lang="en-US" sz="6600" b="1">
                <a:latin typeface="Tahoma" panose="020B0604030504040204" pitchFamily="34" charset="0"/>
                <a:ea typeface="Tahoma" panose="020B0604030504040204" pitchFamily="34" charset="0"/>
                <a:cs typeface="Tahoma" panose="020B0604030504040204" pitchFamily="34" charset="0"/>
              </a:rPr>
              <a:t> </a:t>
            </a:r>
            <a:r>
              <a:rPr lang="en-US" sz="66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p>
        </p:txBody>
      </p:sp>
    </p:spTree>
    <p:extLst>
      <p:ext uri="{BB962C8B-B14F-4D97-AF65-F5344CB8AC3E}">
        <p14:creationId xmlns:p14="http://schemas.microsoft.com/office/powerpoint/2010/main" val="4112903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761044" y="70948"/>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358518" y="48002"/>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358518" y="734929"/>
            <a:ext cx="671318" cy="66796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358518" y="1488653"/>
            <a:ext cx="671319"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358521" y="2203119"/>
            <a:ext cx="671320"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358519" y="2966511"/>
            <a:ext cx="602233"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sp>
        <p:nvSpPr>
          <p:cNvPr id="24" name="Star: 10 Points 23">
            <a:extLst>
              <a:ext uri="{FF2B5EF4-FFF2-40B4-BE49-F238E27FC236}">
                <a16:creationId xmlns:a16="http://schemas.microsoft.com/office/drawing/2014/main" id="{1B4680BC-77A9-4EAC-94ED-4C24A4CA229B}"/>
              </a:ext>
            </a:extLst>
          </p:cNvPr>
          <p:cNvSpPr/>
          <p:nvPr/>
        </p:nvSpPr>
        <p:spPr>
          <a:xfrm>
            <a:off x="358520" y="3660078"/>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2997146403"/>
              </p:ext>
            </p:extLst>
          </p:nvPr>
        </p:nvGraphicFramePr>
        <p:xfrm>
          <a:off x="1176904" y="70948"/>
          <a:ext cx="9437075" cy="5056639"/>
        </p:xfrm>
        <a:graphic>
          <a:graphicData uri="http://schemas.openxmlformats.org/drawingml/2006/table">
            <a:tbl>
              <a:tblPr firstRow="1" firstCol="1" bandRow="1"/>
              <a:tblGrid>
                <a:gridCol w="785944">
                  <a:extLst>
                    <a:ext uri="{9D8B030D-6E8A-4147-A177-3AD203B41FA5}">
                      <a16:colId xmlns:a16="http://schemas.microsoft.com/office/drawing/2014/main" val="2851470237"/>
                    </a:ext>
                  </a:extLst>
                </a:gridCol>
                <a:gridCol w="785944">
                  <a:extLst>
                    <a:ext uri="{9D8B030D-6E8A-4147-A177-3AD203B41FA5}">
                      <a16:colId xmlns:a16="http://schemas.microsoft.com/office/drawing/2014/main" val="1330150374"/>
                    </a:ext>
                  </a:extLst>
                </a:gridCol>
                <a:gridCol w="785944">
                  <a:extLst>
                    <a:ext uri="{9D8B030D-6E8A-4147-A177-3AD203B41FA5}">
                      <a16:colId xmlns:a16="http://schemas.microsoft.com/office/drawing/2014/main" val="2154283047"/>
                    </a:ext>
                  </a:extLst>
                </a:gridCol>
                <a:gridCol w="785944">
                  <a:extLst>
                    <a:ext uri="{9D8B030D-6E8A-4147-A177-3AD203B41FA5}">
                      <a16:colId xmlns:a16="http://schemas.microsoft.com/office/drawing/2014/main" val="3647057924"/>
                    </a:ext>
                  </a:extLst>
                </a:gridCol>
                <a:gridCol w="785944">
                  <a:extLst>
                    <a:ext uri="{9D8B030D-6E8A-4147-A177-3AD203B41FA5}">
                      <a16:colId xmlns:a16="http://schemas.microsoft.com/office/drawing/2014/main" val="446130226"/>
                    </a:ext>
                  </a:extLst>
                </a:gridCol>
                <a:gridCol w="786765">
                  <a:extLst>
                    <a:ext uri="{9D8B030D-6E8A-4147-A177-3AD203B41FA5}">
                      <a16:colId xmlns:a16="http://schemas.microsoft.com/office/drawing/2014/main" val="1632274922"/>
                    </a:ext>
                  </a:extLst>
                </a:gridCol>
                <a:gridCol w="786765">
                  <a:extLst>
                    <a:ext uri="{9D8B030D-6E8A-4147-A177-3AD203B41FA5}">
                      <a16:colId xmlns:a16="http://schemas.microsoft.com/office/drawing/2014/main" val="884516262"/>
                    </a:ext>
                  </a:extLst>
                </a:gridCol>
                <a:gridCol w="786765">
                  <a:extLst>
                    <a:ext uri="{9D8B030D-6E8A-4147-A177-3AD203B41FA5}">
                      <a16:colId xmlns:a16="http://schemas.microsoft.com/office/drawing/2014/main" val="1081010620"/>
                    </a:ext>
                  </a:extLst>
                </a:gridCol>
                <a:gridCol w="786765">
                  <a:extLst>
                    <a:ext uri="{9D8B030D-6E8A-4147-A177-3AD203B41FA5}">
                      <a16:colId xmlns:a16="http://schemas.microsoft.com/office/drawing/2014/main" val="1581182532"/>
                    </a:ext>
                  </a:extLst>
                </a:gridCol>
                <a:gridCol w="786765">
                  <a:extLst>
                    <a:ext uri="{9D8B030D-6E8A-4147-A177-3AD203B41FA5}">
                      <a16:colId xmlns:a16="http://schemas.microsoft.com/office/drawing/2014/main" val="4222770522"/>
                    </a:ext>
                  </a:extLst>
                </a:gridCol>
                <a:gridCol w="786765">
                  <a:extLst>
                    <a:ext uri="{9D8B030D-6E8A-4147-A177-3AD203B41FA5}">
                      <a16:colId xmlns:a16="http://schemas.microsoft.com/office/drawing/2014/main" val="1428442844"/>
                    </a:ext>
                  </a:extLst>
                </a:gridCol>
                <a:gridCol w="786765">
                  <a:extLst>
                    <a:ext uri="{9D8B030D-6E8A-4147-A177-3AD203B41FA5}">
                      <a16:colId xmlns:a16="http://schemas.microsoft.com/office/drawing/2014/main" val="406102389"/>
                    </a:ext>
                  </a:extLst>
                </a:gridCol>
              </a:tblGrid>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Ắ</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041543499"/>
                  </a:ext>
                </a:extLst>
              </a:tr>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722377">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É</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À</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969385001"/>
                  </a:ext>
                </a:extLst>
              </a:tr>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Ò</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722377">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4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8241041"/>
                  </a:ext>
                </a:extLst>
              </a:tr>
            </a:tbl>
          </a:graphicData>
        </a:graphic>
      </p:graphicFrame>
      <p:sp>
        <p:nvSpPr>
          <p:cNvPr id="60" name="Star: 10 Points 59">
            <a:extLst>
              <a:ext uri="{FF2B5EF4-FFF2-40B4-BE49-F238E27FC236}">
                <a16:creationId xmlns:a16="http://schemas.microsoft.com/office/drawing/2014/main" id="{C9AF7EF7-92CB-4799-A1C7-61637D205988}"/>
              </a:ext>
            </a:extLst>
          </p:cNvPr>
          <p:cNvSpPr/>
          <p:nvPr/>
        </p:nvSpPr>
        <p:spPr>
          <a:xfrm>
            <a:off x="397507" y="4423470"/>
            <a:ext cx="671321" cy="604834"/>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FF0000"/>
                </a:solidFill>
                <a:latin typeface="Calibri" panose="020F0502020204030204"/>
              </a:rPr>
              <a:t>7</a:t>
            </a:r>
            <a:endPar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82" name="Rectangle 181">
            <a:extLst>
              <a:ext uri="{FF2B5EF4-FFF2-40B4-BE49-F238E27FC236}">
                <a16:creationId xmlns:a16="http://schemas.microsoft.com/office/drawing/2014/main" id="{6F377E60-25D2-0019-D6DC-249F3991EE0F}"/>
              </a:ext>
            </a:extLst>
          </p:cNvPr>
          <p:cNvSpPr/>
          <p:nvPr/>
        </p:nvSpPr>
        <p:spPr>
          <a:xfrm>
            <a:off x="0" y="5213351"/>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1</a:t>
            </a:r>
            <a:r>
              <a:rPr lang="vi-VN" sz="3600" b="1">
                <a:solidFill>
                  <a:srgbClr val="FF0000"/>
                </a:solidFill>
                <a:latin typeface="Verdana" panose="020B0604030504040204" pitchFamily="34" charset="0"/>
                <a:ea typeface="Verdana" panose="020B0604030504040204" pitchFamily="34" charset="0"/>
              </a:rPr>
              <a:t>. KHI CHỦ VỀ MÀ THẤY ĐẦY TỚ ĐANG LÀM THEO ĐÚNG Ý CHỦ THÌ ÔNG TA SẼ ĐẶT ANH TA LÊN LÀM GÌ VỚI TÀI SẢN CỦA ÔNG?</a:t>
            </a:r>
          </a:p>
        </p:txBody>
      </p:sp>
      <p:sp>
        <p:nvSpPr>
          <p:cNvPr id="2" name="Rectangle 1">
            <a:extLst>
              <a:ext uri="{FF2B5EF4-FFF2-40B4-BE49-F238E27FC236}">
                <a16:creationId xmlns:a16="http://schemas.microsoft.com/office/drawing/2014/main" id="{3D3AA870-9AA2-64EF-A902-AFE56C2B2A24}"/>
              </a:ext>
            </a:extLst>
          </p:cNvPr>
          <p:cNvSpPr/>
          <p:nvPr/>
        </p:nvSpPr>
        <p:spPr>
          <a:xfrm>
            <a:off x="3543300" y="7620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C450AAAD-5F7A-1D94-3940-F9D6DB0A77C4}"/>
              </a:ext>
            </a:extLst>
          </p:cNvPr>
          <p:cNvSpPr/>
          <p:nvPr/>
        </p:nvSpPr>
        <p:spPr>
          <a:xfrm>
            <a:off x="4326019" y="6880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635F9DA-54D9-C2E5-5738-68413626B2D2}"/>
              </a:ext>
            </a:extLst>
          </p:cNvPr>
          <p:cNvSpPr/>
          <p:nvPr/>
        </p:nvSpPr>
        <p:spPr>
          <a:xfrm>
            <a:off x="5116129" y="7767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895D433-841A-DD36-C665-254F3BB2CCDF}"/>
              </a:ext>
            </a:extLst>
          </p:cNvPr>
          <p:cNvSpPr/>
          <p:nvPr/>
        </p:nvSpPr>
        <p:spPr>
          <a:xfrm>
            <a:off x="5898848" y="7028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8144711-2384-D3BB-E6D5-96E4DA732ECD}"/>
              </a:ext>
            </a:extLst>
          </p:cNvPr>
          <p:cNvSpPr/>
          <p:nvPr/>
        </p:nvSpPr>
        <p:spPr>
          <a:xfrm>
            <a:off x="6687480" y="7767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8989DFB-8760-6655-C805-10DB0BFEC36A}"/>
              </a:ext>
            </a:extLst>
          </p:cNvPr>
          <p:cNvSpPr/>
          <p:nvPr/>
        </p:nvSpPr>
        <p:spPr>
          <a:xfrm>
            <a:off x="7470199" y="7027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74ECBE1-63C6-4525-24D0-6C1BEB8CF4C8}"/>
              </a:ext>
            </a:extLst>
          </p:cNvPr>
          <p:cNvSpPr/>
          <p:nvPr/>
        </p:nvSpPr>
        <p:spPr>
          <a:xfrm>
            <a:off x="4325620" y="78740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03C91F0-0C5D-72A7-22AA-33F7B38D6B06}"/>
              </a:ext>
            </a:extLst>
          </p:cNvPr>
          <p:cNvSpPr/>
          <p:nvPr/>
        </p:nvSpPr>
        <p:spPr>
          <a:xfrm>
            <a:off x="5108339" y="78000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B88BBE0A-839B-16D8-A3BA-E2100DE9383F}"/>
              </a:ext>
            </a:extLst>
          </p:cNvPr>
          <p:cNvSpPr/>
          <p:nvPr/>
        </p:nvSpPr>
        <p:spPr>
          <a:xfrm>
            <a:off x="5898449" y="78887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AD5D2D5-63D2-AAE6-1D17-053C5E8D1BA6}"/>
              </a:ext>
            </a:extLst>
          </p:cNvPr>
          <p:cNvSpPr/>
          <p:nvPr/>
        </p:nvSpPr>
        <p:spPr>
          <a:xfrm>
            <a:off x="6681168" y="78148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07DC00B-87BD-980C-E1BA-AE75B605304F}"/>
              </a:ext>
            </a:extLst>
          </p:cNvPr>
          <p:cNvSpPr/>
          <p:nvPr/>
        </p:nvSpPr>
        <p:spPr>
          <a:xfrm>
            <a:off x="7469800" y="78887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F2C267-097A-25AE-9B53-1B3B0DCCDC26}"/>
              </a:ext>
            </a:extLst>
          </p:cNvPr>
          <p:cNvSpPr/>
          <p:nvPr/>
        </p:nvSpPr>
        <p:spPr>
          <a:xfrm>
            <a:off x="8252519" y="78147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67DEB65C-64F0-8F30-E40A-6E7119AC2E9C}"/>
              </a:ext>
            </a:extLst>
          </p:cNvPr>
          <p:cNvSpPr/>
          <p:nvPr/>
        </p:nvSpPr>
        <p:spPr>
          <a:xfrm>
            <a:off x="9044600" y="78887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72D94E97-E584-5FC0-CDAD-219CF3B775A7}"/>
              </a:ext>
            </a:extLst>
          </p:cNvPr>
          <p:cNvSpPr/>
          <p:nvPr/>
        </p:nvSpPr>
        <p:spPr>
          <a:xfrm>
            <a:off x="9827319" y="78147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F06AB259-815F-A1B2-3E5D-98857DA53301}"/>
              </a:ext>
            </a:extLst>
          </p:cNvPr>
          <p:cNvSpPr/>
          <p:nvPr/>
        </p:nvSpPr>
        <p:spPr>
          <a:xfrm>
            <a:off x="3543300" y="151892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035EF1C7-70D3-F2B4-CF1E-E8DDA4AD9D7C}"/>
              </a:ext>
            </a:extLst>
          </p:cNvPr>
          <p:cNvSpPr/>
          <p:nvPr/>
        </p:nvSpPr>
        <p:spPr>
          <a:xfrm>
            <a:off x="4326019" y="151152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DB5EE856-BFCF-4E72-C614-80FCB28DED14}"/>
              </a:ext>
            </a:extLst>
          </p:cNvPr>
          <p:cNvSpPr/>
          <p:nvPr/>
        </p:nvSpPr>
        <p:spPr>
          <a:xfrm>
            <a:off x="5116129" y="152039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D8F8BF48-2F35-0A84-8CC6-CD1398A71A7C}"/>
              </a:ext>
            </a:extLst>
          </p:cNvPr>
          <p:cNvSpPr/>
          <p:nvPr/>
        </p:nvSpPr>
        <p:spPr>
          <a:xfrm>
            <a:off x="5898848" y="151300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AA2473E-5684-7F89-C25E-D976512A08BF}"/>
              </a:ext>
            </a:extLst>
          </p:cNvPr>
          <p:cNvSpPr/>
          <p:nvPr/>
        </p:nvSpPr>
        <p:spPr>
          <a:xfrm>
            <a:off x="6687480" y="152039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61628674-15B5-A702-6DF9-755C075C946D}"/>
              </a:ext>
            </a:extLst>
          </p:cNvPr>
          <p:cNvSpPr/>
          <p:nvPr/>
        </p:nvSpPr>
        <p:spPr>
          <a:xfrm>
            <a:off x="7470199" y="151299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5E1622D-0B3D-85BF-2787-52B7F1001374}"/>
              </a:ext>
            </a:extLst>
          </p:cNvPr>
          <p:cNvSpPr/>
          <p:nvPr/>
        </p:nvSpPr>
        <p:spPr>
          <a:xfrm>
            <a:off x="8262280" y="152039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5211F1F-267C-B984-F2C5-812377A0B617}"/>
              </a:ext>
            </a:extLst>
          </p:cNvPr>
          <p:cNvSpPr/>
          <p:nvPr/>
        </p:nvSpPr>
        <p:spPr>
          <a:xfrm>
            <a:off x="9044999" y="151299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6C5747B1-0574-9D9F-2532-EB3D8CD97439}"/>
              </a:ext>
            </a:extLst>
          </p:cNvPr>
          <p:cNvSpPr/>
          <p:nvPr/>
        </p:nvSpPr>
        <p:spPr>
          <a:xfrm>
            <a:off x="2750820" y="151892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A1B6BAF6-E68B-4DDE-9E0A-9CBB729B9FD1}"/>
              </a:ext>
            </a:extLst>
          </p:cNvPr>
          <p:cNvSpPr/>
          <p:nvPr/>
        </p:nvSpPr>
        <p:spPr>
          <a:xfrm>
            <a:off x="3543300" y="224028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EBACECE2-9FEA-8EEE-3B20-062C18CB1175}"/>
              </a:ext>
            </a:extLst>
          </p:cNvPr>
          <p:cNvSpPr/>
          <p:nvPr/>
        </p:nvSpPr>
        <p:spPr>
          <a:xfrm>
            <a:off x="4326019" y="223288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5CFAE57A-1D19-EE36-1325-618D0A65E8E4}"/>
              </a:ext>
            </a:extLst>
          </p:cNvPr>
          <p:cNvSpPr/>
          <p:nvPr/>
        </p:nvSpPr>
        <p:spPr>
          <a:xfrm>
            <a:off x="5116129" y="224175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F2147974-2307-C1E8-B494-2C9D49CE8E22}"/>
              </a:ext>
            </a:extLst>
          </p:cNvPr>
          <p:cNvSpPr/>
          <p:nvPr/>
        </p:nvSpPr>
        <p:spPr>
          <a:xfrm>
            <a:off x="5898848" y="223436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7157EB6E-AEDD-A831-6C86-346479BC02BD}"/>
              </a:ext>
            </a:extLst>
          </p:cNvPr>
          <p:cNvSpPr/>
          <p:nvPr/>
        </p:nvSpPr>
        <p:spPr>
          <a:xfrm>
            <a:off x="6687480" y="224175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8393BDAC-CD29-B88B-B3CF-DB20D28068F9}"/>
              </a:ext>
            </a:extLst>
          </p:cNvPr>
          <p:cNvSpPr/>
          <p:nvPr/>
        </p:nvSpPr>
        <p:spPr>
          <a:xfrm>
            <a:off x="7470199" y="223435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40043F98-391E-E1DE-62C4-EDEFFDB2AA8A}"/>
              </a:ext>
            </a:extLst>
          </p:cNvPr>
          <p:cNvSpPr/>
          <p:nvPr/>
        </p:nvSpPr>
        <p:spPr>
          <a:xfrm>
            <a:off x="1176020" y="296164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8628A2E0-45A9-BD90-2D31-E7B86E7E7AA2}"/>
              </a:ext>
            </a:extLst>
          </p:cNvPr>
          <p:cNvSpPr/>
          <p:nvPr/>
        </p:nvSpPr>
        <p:spPr>
          <a:xfrm>
            <a:off x="1958739" y="295424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739519DD-A685-54E8-FECF-95675814067C}"/>
              </a:ext>
            </a:extLst>
          </p:cNvPr>
          <p:cNvSpPr/>
          <p:nvPr/>
        </p:nvSpPr>
        <p:spPr>
          <a:xfrm>
            <a:off x="2748849" y="296311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17189FAB-D76C-32E4-A7D2-6135D1AC2136}"/>
              </a:ext>
            </a:extLst>
          </p:cNvPr>
          <p:cNvSpPr/>
          <p:nvPr/>
        </p:nvSpPr>
        <p:spPr>
          <a:xfrm>
            <a:off x="3531568" y="295572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78EDF1B9-ABBA-03C3-4900-CE08BEEF137B}"/>
              </a:ext>
            </a:extLst>
          </p:cNvPr>
          <p:cNvSpPr/>
          <p:nvPr/>
        </p:nvSpPr>
        <p:spPr>
          <a:xfrm>
            <a:off x="4320200" y="296311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C4F2E7D8-6515-38A6-5738-28C12B7F9CA2}"/>
              </a:ext>
            </a:extLst>
          </p:cNvPr>
          <p:cNvSpPr/>
          <p:nvPr/>
        </p:nvSpPr>
        <p:spPr>
          <a:xfrm>
            <a:off x="5102919" y="295571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887A783A-9F23-C0DD-95CB-E7F20DB30823}"/>
              </a:ext>
            </a:extLst>
          </p:cNvPr>
          <p:cNvSpPr/>
          <p:nvPr/>
        </p:nvSpPr>
        <p:spPr>
          <a:xfrm>
            <a:off x="5900420" y="296164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9633D8C5-08E0-7EF4-D140-F95CC9562005}"/>
              </a:ext>
            </a:extLst>
          </p:cNvPr>
          <p:cNvSpPr/>
          <p:nvPr/>
        </p:nvSpPr>
        <p:spPr>
          <a:xfrm>
            <a:off x="6683139" y="295424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E9F03371-A34E-6C26-2FD7-9D6C80E5D074}"/>
              </a:ext>
            </a:extLst>
          </p:cNvPr>
          <p:cNvSpPr/>
          <p:nvPr/>
        </p:nvSpPr>
        <p:spPr>
          <a:xfrm>
            <a:off x="7473249" y="296311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AEDCDFAE-88E8-1CF7-68AD-B648CD69739D}"/>
              </a:ext>
            </a:extLst>
          </p:cNvPr>
          <p:cNvSpPr/>
          <p:nvPr/>
        </p:nvSpPr>
        <p:spPr>
          <a:xfrm>
            <a:off x="8255968" y="295572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7450B45F-124D-C6B6-8C4A-867ADD18A2B4}"/>
              </a:ext>
            </a:extLst>
          </p:cNvPr>
          <p:cNvSpPr/>
          <p:nvPr/>
        </p:nvSpPr>
        <p:spPr>
          <a:xfrm>
            <a:off x="9044600" y="296311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CE150370-9820-CCBF-DD53-37F6EAF42723}"/>
              </a:ext>
            </a:extLst>
          </p:cNvPr>
          <p:cNvSpPr/>
          <p:nvPr/>
        </p:nvSpPr>
        <p:spPr>
          <a:xfrm>
            <a:off x="9827319" y="295571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29CB1038-5C9C-BF12-F796-9CD9B847A5D1}"/>
              </a:ext>
            </a:extLst>
          </p:cNvPr>
          <p:cNvSpPr/>
          <p:nvPr/>
        </p:nvSpPr>
        <p:spPr>
          <a:xfrm>
            <a:off x="3537880" y="369463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290AA370-285F-3C72-DE7C-C5F084CBB39B}"/>
              </a:ext>
            </a:extLst>
          </p:cNvPr>
          <p:cNvSpPr/>
          <p:nvPr/>
        </p:nvSpPr>
        <p:spPr>
          <a:xfrm>
            <a:off x="4320599" y="368723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C6042B7F-09DC-89F1-96F8-76B8D1DBA82F}"/>
              </a:ext>
            </a:extLst>
          </p:cNvPr>
          <p:cNvSpPr/>
          <p:nvPr/>
        </p:nvSpPr>
        <p:spPr>
          <a:xfrm>
            <a:off x="5118100" y="369316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7E15D77C-1E48-02FE-27F4-9006BD7FC3B5}"/>
              </a:ext>
            </a:extLst>
          </p:cNvPr>
          <p:cNvSpPr/>
          <p:nvPr/>
        </p:nvSpPr>
        <p:spPr>
          <a:xfrm>
            <a:off x="5900819" y="368576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id="{FFF8E20F-4C3F-E4C0-E241-B3E717DFBD85}"/>
              </a:ext>
            </a:extLst>
          </p:cNvPr>
          <p:cNvSpPr/>
          <p:nvPr/>
        </p:nvSpPr>
        <p:spPr>
          <a:xfrm>
            <a:off x="6690929" y="3694639"/>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a:extLst>
              <a:ext uri="{FF2B5EF4-FFF2-40B4-BE49-F238E27FC236}">
                <a16:creationId xmlns:a16="http://schemas.microsoft.com/office/drawing/2014/main" id="{04D515C2-A6D9-6C6D-4E9B-0EDF9467597B}"/>
              </a:ext>
            </a:extLst>
          </p:cNvPr>
          <p:cNvSpPr/>
          <p:nvPr/>
        </p:nvSpPr>
        <p:spPr>
          <a:xfrm>
            <a:off x="7473648" y="368724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id="{1D2F16C8-CBA8-A789-7BBC-3A6472E44ED3}"/>
              </a:ext>
            </a:extLst>
          </p:cNvPr>
          <p:cNvSpPr/>
          <p:nvPr/>
        </p:nvSpPr>
        <p:spPr>
          <a:xfrm>
            <a:off x="8262280" y="369463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id="{36138EDB-5DEF-D730-C086-D82CD18DC19D}"/>
              </a:ext>
            </a:extLst>
          </p:cNvPr>
          <p:cNvSpPr/>
          <p:nvPr/>
        </p:nvSpPr>
        <p:spPr>
          <a:xfrm>
            <a:off x="9044999" y="368723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a:extLst>
              <a:ext uri="{FF2B5EF4-FFF2-40B4-BE49-F238E27FC236}">
                <a16:creationId xmlns:a16="http://schemas.microsoft.com/office/drawing/2014/main" id="{6EA49F9B-03C8-F097-3097-9FC7BBAB1CFE}"/>
              </a:ext>
            </a:extLst>
          </p:cNvPr>
          <p:cNvSpPr/>
          <p:nvPr/>
        </p:nvSpPr>
        <p:spPr>
          <a:xfrm>
            <a:off x="3543300" y="4424680"/>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id="{4653DFDE-2452-6B79-F45C-D5A29D2D048A}"/>
              </a:ext>
            </a:extLst>
          </p:cNvPr>
          <p:cNvSpPr/>
          <p:nvPr/>
        </p:nvSpPr>
        <p:spPr>
          <a:xfrm>
            <a:off x="4326019" y="4417283"/>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a:extLst>
              <a:ext uri="{FF2B5EF4-FFF2-40B4-BE49-F238E27FC236}">
                <a16:creationId xmlns:a16="http://schemas.microsoft.com/office/drawing/2014/main" id="{B8FC161E-2C9B-9B0C-58CC-7B3FDFE33F0E}"/>
              </a:ext>
            </a:extLst>
          </p:cNvPr>
          <p:cNvSpPr/>
          <p:nvPr/>
        </p:nvSpPr>
        <p:spPr>
          <a:xfrm>
            <a:off x="5116129" y="441458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a:extLst>
              <a:ext uri="{FF2B5EF4-FFF2-40B4-BE49-F238E27FC236}">
                <a16:creationId xmlns:a16="http://schemas.microsoft.com/office/drawing/2014/main" id="{FA17290C-E2C4-198B-B6C8-06F9A59996F8}"/>
              </a:ext>
            </a:extLst>
          </p:cNvPr>
          <p:cNvSpPr/>
          <p:nvPr/>
        </p:nvSpPr>
        <p:spPr>
          <a:xfrm>
            <a:off x="5898848" y="4418762"/>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a:extLst>
              <a:ext uri="{FF2B5EF4-FFF2-40B4-BE49-F238E27FC236}">
                <a16:creationId xmlns:a16="http://schemas.microsoft.com/office/drawing/2014/main" id="{F0C837C3-9FBD-702B-6DDE-68692D881BC6}"/>
              </a:ext>
            </a:extLst>
          </p:cNvPr>
          <p:cNvSpPr/>
          <p:nvPr/>
        </p:nvSpPr>
        <p:spPr>
          <a:xfrm>
            <a:off x="6687480" y="4426154"/>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Rectangle 171">
            <a:extLst>
              <a:ext uri="{FF2B5EF4-FFF2-40B4-BE49-F238E27FC236}">
                <a16:creationId xmlns:a16="http://schemas.microsoft.com/office/drawing/2014/main" id="{217DB947-D789-90A2-9758-CAED0B11ADA0}"/>
              </a:ext>
            </a:extLst>
          </p:cNvPr>
          <p:cNvSpPr/>
          <p:nvPr/>
        </p:nvSpPr>
        <p:spPr>
          <a:xfrm>
            <a:off x="7470199" y="4418757"/>
            <a:ext cx="769620" cy="7159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id="{E48B3DF8-8F1B-644D-1CAB-0F4BAB9C5C35}"/>
              </a:ext>
            </a:extLst>
          </p:cNvPr>
          <p:cNvSpPr/>
          <p:nvPr/>
        </p:nvSpPr>
        <p:spPr>
          <a:xfrm>
            <a:off x="13501" y="5215277"/>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2</a:t>
            </a:r>
            <a:r>
              <a:rPr lang="vi-VN" sz="4800" b="1">
                <a:solidFill>
                  <a:srgbClr val="FF0000"/>
                </a:solidFill>
                <a:latin typeface="Verdana" panose="020B0604030504040204" pitchFamily="34" charset="0"/>
                <a:ea typeface="Verdana" panose="020B0604030504040204" pitchFamily="34" charset="0"/>
              </a:rPr>
              <a:t>. ANH EM HÃY LÀM GÌ CHO GỌN VÀ THẮP ĐÈN CHO SẴN?</a:t>
            </a:r>
          </a:p>
        </p:txBody>
      </p:sp>
      <p:sp>
        <p:nvSpPr>
          <p:cNvPr id="175" name="Rectangle 174">
            <a:extLst>
              <a:ext uri="{FF2B5EF4-FFF2-40B4-BE49-F238E27FC236}">
                <a16:creationId xmlns:a16="http://schemas.microsoft.com/office/drawing/2014/main" id="{28D25BDF-8820-B199-F964-BF2912B02D3D}"/>
              </a:ext>
            </a:extLst>
          </p:cNvPr>
          <p:cNvSpPr/>
          <p:nvPr/>
        </p:nvSpPr>
        <p:spPr>
          <a:xfrm>
            <a:off x="15426" y="5228777"/>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3</a:t>
            </a:r>
            <a:r>
              <a:rPr lang="vi-VN" sz="3600" b="1">
                <a:solidFill>
                  <a:srgbClr val="FF0000"/>
                </a:solidFill>
                <a:latin typeface="Verdana" panose="020B0604030504040204" pitchFamily="34" charset="0"/>
                <a:ea typeface="Verdana" panose="020B0604030504040204" pitchFamily="34" charset="0"/>
              </a:rPr>
              <a:t>. ÔNG CHỦ SẼ ĐẶT LÊN ĐỂ COI SÓC KẺ ĂN NGƯỜI Ở NHƯ NHỮNG AI LÀ NGƯỜI QUẢN GIA TRUNG TÍN VÀ NHƯ THẾ NÀO NỮA?</a:t>
            </a:r>
          </a:p>
        </p:txBody>
      </p:sp>
      <p:sp>
        <p:nvSpPr>
          <p:cNvPr id="176" name="Rectangle 175">
            <a:extLst>
              <a:ext uri="{FF2B5EF4-FFF2-40B4-BE49-F238E27FC236}">
                <a16:creationId xmlns:a16="http://schemas.microsoft.com/office/drawing/2014/main" id="{80682AEE-16E5-5A5C-8E48-B6FC5A65DFD1}"/>
              </a:ext>
            </a:extLst>
          </p:cNvPr>
          <p:cNvSpPr/>
          <p:nvPr/>
        </p:nvSpPr>
        <p:spPr>
          <a:xfrm>
            <a:off x="17352" y="5219127"/>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4</a:t>
            </a:r>
            <a:r>
              <a:rPr lang="vi-VN" sz="3600" b="1">
                <a:solidFill>
                  <a:srgbClr val="FF0000"/>
                </a:solidFill>
                <a:latin typeface="Verdana" panose="020B0604030504040204" pitchFamily="34" charset="0"/>
                <a:ea typeface="Verdana" panose="020B0604030504040204" pitchFamily="34" charset="0"/>
              </a:rPr>
              <a:t>. ÔNG CHỦ SẼ LOẠI NHỮNG TÊN ĐẦY TỚ NÀO ĐÁNH ĐẠP TÔI TRAI TỚ GÁI VÀ CHÈ CHÉN NHƯ THẾ NÀO?</a:t>
            </a:r>
          </a:p>
        </p:txBody>
      </p:sp>
      <p:sp>
        <p:nvSpPr>
          <p:cNvPr id="177" name="Rectangle 176">
            <a:extLst>
              <a:ext uri="{FF2B5EF4-FFF2-40B4-BE49-F238E27FC236}">
                <a16:creationId xmlns:a16="http://schemas.microsoft.com/office/drawing/2014/main" id="{53C3A5E9-D11A-68BA-4877-3A83C5799E1C}"/>
              </a:ext>
            </a:extLst>
          </p:cNvPr>
          <p:cNvSpPr/>
          <p:nvPr/>
        </p:nvSpPr>
        <p:spPr>
          <a:xfrm>
            <a:off x="7702" y="5221052"/>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5</a:t>
            </a:r>
            <a:r>
              <a:rPr lang="vi-VN" sz="4000" b="1">
                <a:solidFill>
                  <a:srgbClr val="FF0000"/>
                </a:solidFill>
                <a:latin typeface="Verdana" panose="020B0604030504040204" pitchFamily="34" charset="0"/>
                <a:ea typeface="Verdana" panose="020B0604030504040204" pitchFamily="34" charset="0"/>
              </a:rPr>
              <a:t>. NẾU CHỦ NHÀ BIẾT GIỜ NÀO KẺ TRỘM ĐẾN, HẲN ÔNG ĐÃ KHÔNG ĐỂ NÓ LÀM GÌ?</a:t>
            </a:r>
          </a:p>
        </p:txBody>
      </p:sp>
      <p:sp>
        <p:nvSpPr>
          <p:cNvPr id="178" name="Rectangle 177">
            <a:extLst>
              <a:ext uri="{FF2B5EF4-FFF2-40B4-BE49-F238E27FC236}">
                <a16:creationId xmlns:a16="http://schemas.microsoft.com/office/drawing/2014/main" id="{8C87DDCE-0DFA-7202-6DE5-9E418189FB50}"/>
              </a:ext>
            </a:extLst>
          </p:cNvPr>
          <p:cNvSpPr/>
          <p:nvPr/>
        </p:nvSpPr>
        <p:spPr>
          <a:xfrm>
            <a:off x="9627" y="5222977"/>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6</a:t>
            </a:r>
            <a:r>
              <a:rPr lang="vi-VN" sz="4800" b="1">
                <a:solidFill>
                  <a:srgbClr val="FF0000"/>
                </a:solidFill>
                <a:latin typeface="Verdana" panose="020B0604030504040204" pitchFamily="34" charset="0"/>
                <a:ea typeface="Verdana" panose="020B0604030504040204" pitchFamily="34" charset="0"/>
              </a:rPr>
              <a:t>. HỄ AI ĐÃ ĐƯỢC CHO NHIỀU THÌ SẼ BỊ GÌ?</a:t>
            </a:r>
          </a:p>
        </p:txBody>
      </p:sp>
      <p:sp>
        <p:nvSpPr>
          <p:cNvPr id="179" name="Rectangle 178">
            <a:extLst>
              <a:ext uri="{FF2B5EF4-FFF2-40B4-BE49-F238E27FC236}">
                <a16:creationId xmlns:a16="http://schemas.microsoft.com/office/drawing/2014/main" id="{04C4C390-451B-400D-26B1-1425B0C24DCB}"/>
              </a:ext>
            </a:extLst>
          </p:cNvPr>
          <p:cNvSpPr/>
          <p:nvPr/>
        </p:nvSpPr>
        <p:spPr>
          <a:xfrm>
            <a:off x="11552" y="5213328"/>
            <a:ext cx="12192000" cy="1633776"/>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7</a:t>
            </a:r>
            <a:r>
              <a:rPr lang="vi-VN" sz="4000" b="1">
                <a:solidFill>
                  <a:srgbClr val="FF0000"/>
                </a:solidFill>
                <a:latin typeface="Verdana" panose="020B0604030504040204" pitchFamily="34" charset="0"/>
                <a:ea typeface="Verdana" panose="020B0604030504040204" pitchFamily="34" charset="0"/>
              </a:rPr>
              <a:t>. HỠI ĐOÀN CHIÊN NHỎ BÉ, … …, VÌ CHA ANH EM ĐÃ VUI LÒNG BAN NƯỚC CỦA NGƯỜI CHO ANH EM?</a:t>
            </a:r>
          </a:p>
        </p:txBody>
      </p:sp>
    </p:spTree>
    <p:extLst>
      <p:ext uri="{BB962C8B-B14F-4D97-AF65-F5344CB8AC3E}">
        <p14:creationId xmlns:p14="http://schemas.microsoft.com/office/powerpoint/2010/main" val="6485760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circle(in)">
                                      <p:cBhvr>
                                        <p:cTn id="7" dur="2000"/>
                                        <p:tgtEl>
                                          <p:spTgt spid="182"/>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2"/>
                                        </p:tgtEl>
                                        <p:attrNameLst>
                                          <p:attrName>style.color</p:attrName>
                                        </p:attrNameLst>
                                      </p:cBhvr>
                                      <p:to>
                                        <a:schemeClr val="accent2"/>
                                      </p:to>
                                    </p:animClr>
                                    <p:animClr clrSpc="rgb" dir="cw">
                                      <p:cBhvr>
                                        <p:cTn id="10" dur="500" fill="hold"/>
                                        <p:tgtEl>
                                          <p:spTgt spid="2"/>
                                        </p:tgtEl>
                                        <p:attrNameLst>
                                          <p:attrName>fillcolor</p:attrName>
                                        </p:attrNameLst>
                                      </p:cBhvr>
                                      <p:to>
                                        <a:schemeClr val="accent2"/>
                                      </p:to>
                                    </p:animClr>
                                    <p:set>
                                      <p:cBhvr>
                                        <p:cTn id="11" dur="500" fill="hold"/>
                                        <p:tgtEl>
                                          <p:spTgt spid="2"/>
                                        </p:tgtEl>
                                        <p:attrNameLst>
                                          <p:attrName>fill.type</p:attrName>
                                        </p:attrNameLst>
                                      </p:cBhvr>
                                      <p:to>
                                        <p:strVal val="solid"/>
                                      </p:to>
                                    </p:set>
                                    <p:set>
                                      <p:cBhvr>
                                        <p:cTn id="12" dur="500" fill="hold"/>
                                        <p:tgtEl>
                                          <p:spTgt spid="2"/>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4"/>
                                        </p:tgtEl>
                                        <p:attrNameLst>
                                          <p:attrName>style.color</p:attrName>
                                        </p:attrNameLst>
                                      </p:cBhvr>
                                      <p:to>
                                        <a:schemeClr val="accent2"/>
                                      </p:to>
                                    </p:animClr>
                                    <p:animClr clrSpc="rgb" dir="cw">
                                      <p:cBhvr>
                                        <p:cTn id="15" dur="500" fill="hold"/>
                                        <p:tgtEl>
                                          <p:spTgt spid="4"/>
                                        </p:tgtEl>
                                        <p:attrNameLst>
                                          <p:attrName>fillcolor</p:attrName>
                                        </p:attrNameLst>
                                      </p:cBhvr>
                                      <p:to>
                                        <a:schemeClr val="accent2"/>
                                      </p:to>
                                    </p:animClr>
                                    <p:set>
                                      <p:cBhvr>
                                        <p:cTn id="16" dur="500" fill="hold"/>
                                        <p:tgtEl>
                                          <p:spTgt spid="4"/>
                                        </p:tgtEl>
                                        <p:attrNameLst>
                                          <p:attrName>fill.type</p:attrName>
                                        </p:attrNameLst>
                                      </p:cBhvr>
                                      <p:to>
                                        <p:strVal val="solid"/>
                                      </p:to>
                                    </p:set>
                                    <p:set>
                                      <p:cBhvr>
                                        <p:cTn id="17" dur="500" fill="hold"/>
                                        <p:tgtEl>
                                          <p:spTgt spid="4"/>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8"/>
                                        </p:tgtEl>
                                        <p:attrNameLst>
                                          <p:attrName>style.color</p:attrName>
                                        </p:attrNameLst>
                                      </p:cBhvr>
                                      <p:to>
                                        <a:schemeClr val="accent2"/>
                                      </p:to>
                                    </p:animClr>
                                    <p:animClr clrSpc="rgb" dir="cw">
                                      <p:cBhvr>
                                        <p:cTn id="20" dur="500" fill="hold"/>
                                        <p:tgtEl>
                                          <p:spTgt spid="8"/>
                                        </p:tgtEl>
                                        <p:attrNameLst>
                                          <p:attrName>fillcolor</p:attrName>
                                        </p:attrNameLst>
                                      </p:cBhvr>
                                      <p:to>
                                        <a:schemeClr val="accent2"/>
                                      </p:to>
                                    </p:animClr>
                                    <p:set>
                                      <p:cBhvr>
                                        <p:cTn id="21" dur="500" fill="hold"/>
                                        <p:tgtEl>
                                          <p:spTgt spid="8"/>
                                        </p:tgtEl>
                                        <p:attrNameLst>
                                          <p:attrName>fill.type</p:attrName>
                                        </p:attrNameLst>
                                      </p:cBhvr>
                                      <p:to>
                                        <p:strVal val="solid"/>
                                      </p:to>
                                    </p:set>
                                    <p:set>
                                      <p:cBhvr>
                                        <p:cTn id="22" dur="500" fill="hold"/>
                                        <p:tgtEl>
                                          <p:spTgt spid="8"/>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0"/>
                                        </p:tgtEl>
                                        <p:attrNameLst>
                                          <p:attrName>style.color</p:attrName>
                                        </p:attrNameLst>
                                      </p:cBhvr>
                                      <p:to>
                                        <a:schemeClr val="accent2"/>
                                      </p:to>
                                    </p:animClr>
                                    <p:animClr clrSpc="rgb" dir="cw">
                                      <p:cBhvr>
                                        <p:cTn id="25" dur="500" fill="hold"/>
                                        <p:tgtEl>
                                          <p:spTgt spid="10"/>
                                        </p:tgtEl>
                                        <p:attrNameLst>
                                          <p:attrName>fillcolor</p:attrName>
                                        </p:attrNameLst>
                                      </p:cBhvr>
                                      <p:to>
                                        <a:schemeClr val="accent2"/>
                                      </p:to>
                                    </p:animClr>
                                    <p:set>
                                      <p:cBhvr>
                                        <p:cTn id="26" dur="500" fill="hold"/>
                                        <p:tgtEl>
                                          <p:spTgt spid="10"/>
                                        </p:tgtEl>
                                        <p:attrNameLst>
                                          <p:attrName>fill.type</p:attrName>
                                        </p:attrNameLst>
                                      </p:cBhvr>
                                      <p:to>
                                        <p:strVal val="solid"/>
                                      </p:to>
                                    </p:set>
                                    <p:set>
                                      <p:cBhvr>
                                        <p:cTn id="27" dur="500" fill="hold"/>
                                        <p:tgtEl>
                                          <p:spTgt spid="10"/>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2"/>
                                        </p:tgtEl>
                                        <p:attrNameLst>
                                          <p:attrName>style.color</p:attrName>
                                        </p:attrNameLst>
                                      </p:cBhvr>
                                      <p:to>
                                        <a:schemeClr val="accent2"/>
                                      </p:to>
                                    </p:animClr>
                                    <p:animClr clrSpc="rgb" dir="cw">
                                      <p:cBhvr>
                                        <p:cTn id="30" dur="500" fill="hold"/>
                                        <p:tgtEl>
                                          <p:spTgt spid="12"/>
                                        </p:tgtEl>
                                        <p:attrNameLst>
                                          <p:attrName>fillcolor</p:attrName>
                                        </p:attrNameLst>
                                      </p:cBhvr>
                                      <p:to>
                                        <a:schemeClr val="accent2"/>
                                      </p:to>
                                    </p:animClr>
                                    <p:set>
                                      <p:cBhvr>
                                        <p:cTn id="31" dur="500" fill="hold"/>
                                        <p:tgtEl>
                                          <p:spTgt spid="12"/>
                                        </p:tgtEl>
                                        <p:attrNameLst>
                                          <p:attrName>fill.type</p:attrName>
                                        </p:attrNameLst>
                                      </p:cBhvr>
                                      <p:to>
                                        <p:strVal val="solid"/>
                                      </p:to>
                                    </p:set>
                                    <p:set>
                                      <p:cBhvr>
                                        <p:cTn id="32" dur="500" fill="hold"/>
                                        <p:tgtEl>
                                          <p:spTgt spid="12"/>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4"/>
                                        </p:tgtEl>
                                        <p:attrNameLst>
                                          <p:attrName>style.color</p:attrName>
                                        </p:attrNameLst>
                                      </p:cBhvr>
                                      <p:to>
                                        <a:schemeClr val="accent2"/>
                                      </p:to>
                                    </p:animClr>
                                    <p:animClr clrSpc="rgb" dir="cw">
                                      <p:cBhvr>
                                        <p:cTn id="35" dur="500" fill="hold"/>
                                        <p:tgtEl>
                                          <p:spTgt spid="14"/>
                                        </p:tgtEl>
                                        <p:attrNameLst>
                                          <p:attrName>fillcolor</p:attrName>
                                        </p:attrNameLst>
                                      </p:cBhvr>
                                      <p:to>
                                        <a:schemeClr val="accent2"/>
                                      </p:to>
                                    </p:animClr>
                                    <p:set>
                                      <p:cBhvr>
                                        <p:cTn id="36" dur="500" fill="hold"/>
                                        <p:tgtEl>
                                          <p:spTgt spid="14"/>
                                        </p:tgtEl>
                                        <p:attrNameLst>
                                          <p:attrName>fill.type</p:attrName>
                                        </p:attrNameLst>
                                      </p:cBhvr>
                                      <p:to>
                                        <p:strVal val="solid"/>
                                      </p:to>
                                    </p:set>
                                    <p:set>
                                      <p:cBhvr>
                                        <p:cTn id="37" dur="500" fill="hold"/>
                                        <p:tgtEl>
                                          <p:spTgt spid="14"/>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6" presetClass="exit" presetSubtype="32" fill="hold" grpId="1" nodeType="clickEffect">
                                  <p:stCondLst>
                                    <p:cond delay="0"/>
                                  </p:stCondLst>
                                  <p:childTnLst>
                                    <p:animEffect transition="out" filter="circle(out)">
                                      <p:cBhvr>
                                        <p:cTn id="41" dur="2000"/>
                                        <p:tgtEl>
                                          <p:spTgt spid="2"/>
                                        </p:tgtEl>
                                      </p:cBhvr>
                                    </p:animEffect>
                                    <p:set>
                                      <p:cBhvr>
                                        <p:cTn id="42" dur="1" fill="hold">
                                          <p:stCondLst>
                                            <p:cond delay="1999"/>
                                          </p:stCondLst>
                                        </p:cTn>
                                        <p:tgtEl>
                                          <p:spTgt spid="2"/>
                                        </p:tgtEl>
                                        <p:attrNameLst>
                                          <p:attrName>style.visibility</p:attrName>
                                        </p:attrNameLst>
                                      </p:cBhvr>
                                      <p:to>
                                        <p:strVal val="hidden"/>
                                      </p:to>
                                    </p:set>
                                  </p:childTnLst>
                                </p:cTn>
                              </p:par>
                              <p:par>
                                <p:cTn id="43" presetID="6" presetClass="exit" presetSubtype="32" fill="hold" grpId="1" nodeType="withEffect">
                                  <p:stCondLst>
                                    <p:cond delay="0"/>
                                  </p:stCondLst>
                                  <p:childTnLst>
                                    <p:animEffect transition="out" filter="circle(out)">
                                      <p:cBhvr>
                                        <p:cTn id="44" dur="2000"/>
                                        <p:tgtEl>
                                          <p:spTgt spid="4"/>
                                        </p:tgtEl>
                                      </p:cBhvr>
                                    </p:animEffect>
                                    <p:set>
                                      <p:cBhvr>
                                        <p:cTn id="45" dur="1" fill="hold">
                                          <p:stCondLst>
                                            <p:cond delay="1999"/>
                                          </p:stCondLst>
                                        </p:cTn>
                                        <p:tgtEl>
                                          <p:spTgt spid="4"/>
                                        </p:tgtEl>
                                        <p:attrNameLst>
                                          <p:attrName>style.visibility</p:attrName>
                                        </p:attrNameLst>
                                      </p:cBhvr>
                                      <p:to>
                                        <p:strVal val="hidden"/>
                                      </p:to>
                                    </p:set>
                                  </p:childTnLst>
                                </p:cTn>
                              </p:par>
                              <p:par>
                                <p:cTn id="46" presetID="6" presetClass="exit" presetSubtype="32" fill="hold" grpId="1" nodeType="withEffect">
                                  <p:stCondLst>
                                    <p:cond delay="0"/>
                                  </p:stCondLst>
                                  <p:childTnLst>
                                    <p:animEffect transition="out" filter="circle(out)">
                                      <p:cBhvr>
                                        <p:cTn id="47" dur="2000"/>
                                        <p:tgtEl>
                                          <p:spTgt spid="8"/>
                                        </p:tgtEl>
                                      </p:cBhvr>
                                    </p:animEffect>
                                    <p:set>
                                      <p:cBhvr>
                                        <p:cTn id="48" dur="1" fill="hold">
                                          <p:stCondLst>
                                            <p:cond delay="1999"/>
                                          </p:stCondLst>
                                        </p:cTn>
                                        <p:tgtEl>
                                          <p:spTgt spid="8"/>
                                        </p:tgtEl>
                                        <p:attrNameLst>
                                          <p:attrName>style.visibility</p:attrName>
                                        </p:attrNameLst>
                                      </p:cBhvr>
                                      <p:to>
                                        <p:strVal val="hidden"/>
                                      </p:to>
                                    </p:set>
                                  </p:childTnLst>
                                </p:cTn>
                              </p:par>
                              <p:par>
                                <p:cTn id="49" presetID="6" presetClass="exit" presetSubtype="32" fill="hold" grpId="1" nodeType="withEffect">
                                  <p:stCondLst>
                                    <p:cond delay="0"/>
                                  </p:stCondLst>
                                  <p:childTnLst>
                                    <p:animEffect transition="out" filter="circle(out)">
                                      <p:cBhvr>
                                        <p:cTn id="50" dur="2000"/>
                                        <p:tgtEl>
                                          <p:spTgt spid="10"/>
                                        </p:tgtEl>
                                      </p:cBhvr>
                                    </p:animEffect>
                                    <p:set>
                                      <p:cBhvr>
                                        <p:cTn id="51" dur="1" fill="hold">
                                          <p:stCondLst>
                                            <p:cond delay="1999"/>
                                          </p:stCondLst>
                                        </p:cTn>
                                        <p:tgtEl>
                                          <p:spTgt spid="10"/>
                                        </p:tgtEl>
                                        <p:attrNameLst>
                                          <p:attrName>style.visibility</p:attrName>
                                        </p:attrNameLst>
                                      </p:cBhvr>
                                      <p:to>
                                        <p:strVal val="hidden"/>
                                      </p:to>
                                    </p:set>
                                  </p:childTnLst>
                                </p:cTn>
                              </p:par>
                              <p:par>
                                <p:cTn id="52" presetID="6" presetClass="exit" presetSubtype="32" fill="hold" grpId="1" nodeType="withEffect">
                                  <p:stCondLst>
                                    <p:cond delay="0"/>
                                  </p:stCondLst>
                                  <p:childTnLst>
                                    <p:animEffect transition="out" filter="circle(out)">
                                      <p:cBhvr>
                                        <p:cTn id="53" dur="2000"/>
                                        <p:tgtEl>
                                          <p:spTgt spid="12"/>
                                        </p:tgtEl>
                                      </p:cBhvr>
                                    </p:animEffect>
                                    <p:set>
                                      <p:cBhvr>
                                        <p:cTn id="54" dur="1" fill="hold">
                                          <p:stCondLst>
                                            <p:cond delay="1999"/>
                                          </p:stCondLst>
                                        </p:cTn>
                                        <p:tgtEl>
                                          <p:spTgt spid="12"/>
                                        </p:tgtEl>
                                        <p:attrNameLst>
                                          <p:attrName>style.visibility</p:attrName>
                                        </p:attrNameLst>
                                      </p:cBhvr>
                                      <p:to>
                                        <p:strVal val="hidden"/>
                                      </p:to>
                                    </p:set>
                                  </p:childTnLst>
                                </p:cTn>
                              </p:par>
                              <p:par>
                                <p:cTn id="55" presetID="6" presetClass="exit" presetSubtype="32" fill="hold" grpId="1" nodeType="withEffect">
                                  <p:stCondLst>
                                    <p:cond delay="0"/>
                                  </p:stCondLst>
                                  <p:childTnLst>
                                    <p:animEffect transition="out" filter="circle(out)">
                                      <p:cBhvr>
                                        <p:cTn id="56" dur="2000"/>
                                        <p:tgtEl>
                                          <p:spTgt spid="14"/>
                                        </p:tgtEl>
                                      </p:cBhvr>
                                    </p:animEffect>
                                    <p:set>
                                      <p:cBhvr>
                                        <p:cTn id="57" dur="1" fill="hold">
                                          <p:stCondLst>
                                            <p:cond delay="1999"/>
                                          </p:stCondLst>
                                        </p:cTn>
                                        <p:tgtEl>
                                          <p:spTgt spid="14"/>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182"/>
                                        </p:tgtEl>
                                      </p:cBhvr>
                                    </p:animEffect>
                                    <p:set>
                                      <p:cBhvr>
                                        <p:cTn id="60" dur="1" fill="hold">
                                          <p:stCondLst>
                                            <p:cond delay="1999"/>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1" restart="whenNotActive" fill="hold" evtFilter="cancelBubble" nodeType="interactiveSeq">
                <p:stCondLst>
                  <p:cond evt="onClick" delay="0">
                    <p:tgtEl>
                      <p:spTgt spid="20"/>
                    </p:tgtEl>
                  </p:cond>
                </p:stCondLst>
                <p:endSync evt="end" delay="0">
                  <p:rtn val="all"/>
                </p:endSync>
                <p:childTnLst>
                  <p:par>
                    <p:cTn id="62" fill="hold">
                      <p:stCondLst>
                        <p:cond delay="0"/>
                      </p:stCondLst>
                      <p:childTnLst>
                        <p:par>
                          <p:cTn id="63" fill="hold">
                            <p:stCondLst>
                              <p:cond delay="0"/>
                            </p:stCondLst>
                            <p:childTnLst>
                              <p:par>
                                <p:cTn id="64" presetID="6" presetClass="entr" presetSubtype="16" fill="hold" grpId="0" nodeType="withEffect">
                                  <p:stCondLst>
                                    <p:cond delay="0"/>
                                  </p:stCondLst>
                                  <p:childTnLst>
                                    <p:set>
                                      <p:cBhvr>
                                        <p:cTn id="65" dur="1" fill="hold">
                                          <p:stCondLst>
                                            <p:cond delay="0"/>
                                          </p:stCondLst>
                                        </p:cTn>
                                        <p:tgtEl>
                                          <p:spTgt spid="173"/>
                                        </p:tgtEl>
                                        <p:attrNameLst>
                                          <p:attrName>style.visibility</p:attrName>
                                        </p:attrNameLst>
                                      </p:cBhvr>
                                      <p:to>
                                        <p:strVal val="visible"/>
                                      </p:to>
                                    </p:set>
                                    <p:animEffect transition="in" filter="circle(in)">
                                      <p:cBhvr>
                                        <p:cTn id="66" dur="2000"/>
                                        <p:tgtEl>
                                          <p:spTgt spid="173"/>
                                        </p:tgtEl>
                                      </p:cBhvr>
                                    </p:animEffect>
                                  </p:childTnLst>
                                </p:cTn>
                              </p:par>
                              <p:par>
                                <p:cTn id="67" presetID="19" presetClass="emph" presetSubtype="0" fill="hold" grpId="0" nodeType="withEffect">
                                  <p:stCondLst>
                                    <p:cond delay="0"/>
                                  </p:stCondLst>
                                  <p:childTnLst>
                                    <p:animClr clrSpc="rgb" dir="cw">
                                      <p:cBhvr override="childStyle">
                                        <p:cTn id="68" dur="500" fill="hold"/>
                                        <p:tgtEl>
                                          <p:spTgt spid="16"/>
                                        </p:tgtEl>
                                        <p:attrNameLst>
                                          <p:attrName>style.color</p:attrName>
                                        </p:attrNameLst>
                                      </p:cBhvr>
                                      <p:to>
                                        <a:schemeClr val="accent2"/>
                                      </p:to>
                                    </p:animClr>
                                    <p:animClr clrSpc="rgb" dir="cw">
                                      <p:cBhvr>
                                        <p:cTn id="69" dur="500" fill="hold"/>
                                        <p:tgtEl>
                                          <p:spTgt spid="16"/>
                                        </p:tgtEl>
                                        <p:attrNameLst>
                                          <p:attrName>fillcolor</p:attrName>
                                        </p:attrNameLst>
                                      </p:cBhvr>
                                      <p:to>
                                        <a:schemeClr val="accent2"/>
                                      </p:to>
                                    </p:animClr>
                                    <p:set>
                                      <p:cBhvr>
                                        <p:cTn id="70" dur="500" fill="hold"/>
                                        <p:tgtEl>
                                          <p:spTgt spid="16"/>
                                        </p:tgtEl>
                                        <p:attrNameLst>
                                          <p:attrName>fill.type</p:attrName>
                                        </p:attrNameLst>
                                      </p:cBhvr>
                                      <p:to>
                                        <p:strVal val="solid"/>
                                      </p:to>
                                    </p:set>
                                    <p:set>
                                      <p:cBhvr>
                                        <p:cTn id="71" dur="500" fill="hold"/>
                                        <p:tgtEl>
                                          <p:spTgt spid="16"/>
                                        </p:tgtEl>
                                        <p:attrNameLst>
                                          <p:attrName>fill.on</p:attrName>
                                        </p:attrNameLst>
                                      </p:cBhvr>
                                      <p:to>
                                        <p:strVal val="true"/>
                                      </p:to>
                                    </p:set>
                                  </p:childTnLst>
                                </p:cTn>
                              </p:par>
                              <p:par>
                                <p:cTn id="72" presetID="19" presetClass="emph" presetSubtype="0" fill="hold" grpId="0" nodeType="withEffect">
                                  <p:stCondLst>
                                    <p:cond delay="0"/>
                                  </p:stCondLst>
                                  <p:childTnLst>
                                    <p:animClr clrSpc="rgb" dir="cw">
                                      <p:cBhvr override="childStyle">
                                        <p:cTn id="73" dur="500" fill="hold"/>
                                        <p:tgtEl>
                                          <p:spTgt spid="18"/>
                                        </p:tgtEl>
                                        <p:attrNameLst>
                                          <p:attrName>style.color</p:attrName>
                                        </p:attrNameLst>
                                      </p:cBhvr>
                                      <p:to>
                                        <a:schemeClr val="accent2"/>
                                      </p:to>
                                    </p:animClr>
                                    <p:animClr clrSpc="rgb" dir="cw">
                                      <p:cBhvr>
                                        <p:cTn id="74" dur="500" fill="hold"/>
                                        <p:tgtEl>
                                          <p:spTgt spid="18"/>
                                        </p:tgtEl>
                                        <p:attrNameLst>
                                          <p:attrName>fillcolor</p:attrName>
                                        </p:attrNameLst>
                                      </p:cBhvr>
                                      <p:to>
                                        <a:schemeClr val="accent2"/>
                                      </p:to>
                                    </p:animClr>
                                    <p:set>
                                      <p:cBhvr>
                                        <p:cTn id="75" dur="500" fill="hold"/>
                                        <p:tgtEl>
                                          <p:spTgt spid="18"/>
                                        </p:tgtEl>
                                        <p:attrNameLst>
                                          <p:attrName>fill.type</p:attrName>
                                        </p:attrNameLst>
                                      </p:cBhvr>
                                      <p:to>
                                        <p:strVal val="solid"/>
                                      </p:to>
                                    </p:set>
                                    <p:set>
                                      <p:cBhvr>
                                        <p:cTn id="76" dur="500" fill="hold"/>
                                        <p:tgtEl>
                                          <p:spTgt spid="18"/>
                                        </p:tgtEl>
                                        <p:attrNameLst>
                                          <p:attrName>fill.on</p:attrName>
                                        </p:attrNameLst>
                                      </p:cBhvr>
                                      <p:to>
                                        <p:strVal val="true"/>
                                      </p:to>
                                    </p:set>
                                  </p:childTnLst>
                                </p:cTn>
                              </p:par>
                              <p:par>
                                <p:cTn id="77" presetID="19" presetClass="emph" presetSubtype="0" fill="hold" grpId="0" nodeType="withEffect">
                                  <p:stCondLst>
                                    <p:cond delay="0"/>
                                  </p:stCondLst>
                                  <p:childTnLst>
                                    <p:animClr clrSpc="rgb" dir="cw">
                                      <p:cBhvr override="childStyle">
                                        <p:cTn id="78" dur="500" fill="hold"/>
                                        <p:tgtEl>
                                          <p:spTgt spid="26"/>
                                        </p:tgtEl>
                                        <p:attrNameLst>
                                          <p:attrName>style.color</p:attrName>
                                        </p:attrNameLst>
                                      </p:cBhvr>
                                      <p:to>
                                        <a:schemeClr val="accent2"/>
                                      </p:to>
                                    </p:animClr>
                                    <p:animClr clrSpc="rgb" dir="cw">
                                      <p:cBhvr>
                                        <p:cTn id="79" dur="500" fill="hold"/>
                                        <p:tgtEl>
                                          <p:spTgt spid="26"/>
                                        </p:tgtEl>
                                        <p:attrNameLst>
                                          <p:attrName>fillcolor</p:attrName>
                                        </p:attrNameLst>
                                      </p:cBhvr>
                                      <p:to>
                                        <a:schemeClr val="accent2"/>
                                      </p:to>
                                    </p:animClr>
                                    <p:set>
                                      <p:cBhvr>
                                        <p:cTn id="80" dur="500" fill="hold"/>
                                        <p:tgtEl>
                                          <p:spTgt spid="26"/>
                                        </p:tgtEl>
                                        <p:attrNameLst>
                                          <p:attrName>fill.type</p:attrName>
                                        </p:attrNameLst>
                                      </p:cBhvr>
                                      <p:to>
                                        <p:strVal val="solid"/>
                                      </p:to>
                                    </p:set>
                                    <p:set>
                                      <p:cBhvr>
                                        <p:cTn id="81" dur="500" fill="hold"/>
                                        <p:tgtEl>
                                          <p:spTgt spid="26"/>
                                        </p:tgtEl>
                                        <p:attrNameLst>
                                          <p:attrName>fill.on</p:attrName>
                                        </p:attrNameLst>
                                      </p:cBhvr>
                                      <p:to>
                                        <p:strVal val="true"/>
                                      </p:to>
                                    </p:set>
                                  </p:childTnLst>
                                </p:cTn>
                              </p:par>
                              <p:par>
                                <p:cTn id="82" presetID="19" presetClass="emph" presetSubtype="0" fill="hold" grpId="0" nodeType="withEffect">
                                  <p:stCondLst>
                                    <p:cond delay="0"/>
                                  </p:stCondLst>
                                  <p:childTnLst>
                                    <p:animClr clrSpc="rgb" dir="cw">
                                      <p:cBhvr override="childStyle">
                                        <p:cTn id="83" dur="500" fill="hold"/>
                                        <p:tgtEl>
                                          <p:spTgt spid="28"/>
                                        </p:tgtEl>
                                        <p:attrNameLst>
                                          <p:attrName>style.color</p:attrName>
                                        </p:attrNameLst>
                                      </p:cBhvr>
                                      <p:to>
                                        <a:schemeClr val="accent2"/>
                                      </p:to>
                                    </p:animClr>
                                    <p:animClr clrSpc="rgb" dir="cw">
                                      <p:cBhvr>
                                        <p:cTn id="84" dur="500" fill="hold"/>
                                        <p:tgtEl>
                                          <p:spTgt spid="28"/>
                                        </p:tgtEl>
                                        <p:attrNameLst>
                                          <p:attrName>fillcolor</p:attrName>
                                        </p:attrNameLst>
                                      </p:cBhvr>
                                      <p:to>
                                        <a:schemeClr val="accent2"/>
                                      </p:to>
                                    </p:animClr>
                                    <p:set>
                                      <p:cBhvr>
                                        <p:cTn id="85" dur="500" fill="hold"/>
                                        <p:tgtEl>
                                          <p:spTgt spid="28"/>
                                        </p:tgtEl>
                                        <p:attrNameLst>
                                          <p:attrName>fill.type</p:attrName>
                                        </p:attrNameLst>
                                      </p:cBhvr>
                                      <p:to>
                                        <p:strVal val="solid"/>
                                      </p:to>
                                    </p:set>
                                    <p:set>
                                      <p:cBhvr>
                                        <p:cTn id="86" dur="500" fill="hold"/>
                                        <p:tgtEl>
                                          <p:spTgt spid="28"/>
                                        </p:tgtEl>
                                        <p:attrNameLst>
                                          <p:attrName>fill.on</p:attrName>
                                        </p:attrNameLst>
                                      </p:cBhvr>
                                      <p:to>
                                        <p:strVal val="true"/>
                                      </p:to>
                                    </p:set>
                                  </p:childTnLst>
                                </p:cTn>
                              </p:par>
                              <p:par>
                                <p:cTn id="87" presetID="19" presetClass="emph" presetSubtype="0" fill="hold" grpId="0" nodeType="withEffect">
                                  <p:stCondLst>
                                    <p:cond delay="0"/>
                                  </p:stCondLst>
                                  <p:childTnLst>
                                    <p:animClr clrSpc="rgb" dir="cw">
                                      <p:cBhvr override="childStyle">
                                        <p:cTn id="88" dur="500" fill="hold"/>
                                        <p:tgtEl>
                                          <p:spTgt spid="30"/>
                                        </p:tgtEl>
                                        <p:attrNameLst>
                                          <p:attrName>style.color</p:attrName>
                                        </p:attrNameLst>
                                      </p:cBhvr>
                                      <p:to>
                                        <a:schemeClr val="accent2"/>
                                      </p:to>
                                    </p:animClr>
                                    <p:animClr clrSpc="rgb" dir="cw">
                                      <p:cBhvr>
                                        <p:cTn id="89" dur="500" fill="hold"/>
                                        <p:tgtEl>
                                          <p:spTgt spid="30"/>
                                        </p:tgtEl>
                                        <p:attrNameLst>
                                          <p:attrName>fillcolor</p:attrName>
                                        </p:attrNameLst>
                                      </p:cBhvr>
                                      <p:to>
                                        <a:schemeClr val="accent2"/>
                                      </p:to>
                                    </p:animClr>
                                    <p:set>
                                      <p:cBhvr>
                                        <p:cTn id="90" dur="500" fill="hold"/>
                                        <p:tgtEl>
                                          <p:spTgt spid="30"/>
                                        </p:tgtEl>
                                        <p:attrNameLst>
                                          <p:attrName>fill.type</p:attrName>
                                        </p:attrNameLst>
                                      </p:cBhvr>
                                      <p:to>
                                        <p:strVal val="solid"/>
                                      </p:to>
                                    </p:set>
                                    <p:set>
                                      <p:cBhvr>
                                        <p:cTn id="91" dur="500" fill="hold"/>
                                        <p:tgtEl>
                                          <p:spTgt spid="30"/>
                                        </p:tgtEl>
                                        <p:attrNameLst>
                                          <p:attrName>fill.on</p:attrName>
                                        </p:attrNameLst>
                                      </p:cBhvr>
                                      <p:to>
                                        <p:strVal val="true"/>
                                      </p:to>
                                    </p:set>
                                  </p:childTnLst>
                                </p:cTn>
                              </p:par>
                              <p:par>
                                <p:cTn id="92" presetID="19" presetClass="emph" presetSubtype="0" fill="hold" grpId="0" nodeType="withEffect">
                                  <p:stCondLst>
                                    <p:cond delay="0"/>
                                  </p:stCondLst>
                                  <p:childTnLst>
                                    <p:animClr clrSpc="rgb" dir="cw">
                                      <p:cBhvr override="childStyle">
                                        <p:cTn id="93" dur="500" fill="hold"/>
                                        <p:tgtEl>
                                          <p:spTgt spid="32"/>
                                        </p:tgtEl>
                                        <p:attrNameLst>
                                          <p:attrName>style.color</p:attrName>
                                        </p:attrNameLst>
                                      </p:cBhvr>
                                      <p:to>
                                        <a:schemeClr val="accent2"/>
                                      </p:to>
                                    </p:animClr>
                                    <p:animClr clrSpc="rgb" dir="cw">
                                      <p:cBhvr>
                                        <p:cTn id="94" dur="500" fill="hold"/>
                                        <p:tgtEl>
                                          <p:spTgt spid="32"/>
                                        </p:tgtEl>
                                        <p:attrNameLst>
                                          <p:attrName>fillcolor</p:attrName>
                                        </p:attrNameLst>
                                      </p:cBhvr>
                                      <p:to>
                                        <a:schemeClr val="accent2"/>
                                      </p:to>
                                    </p:animClr>
                                    <p:set>
                                      <p:cBhvr>
                                        <p:cTn id="95" dur="500" fill="hold"/>
                                        <p:tgtEl>
                                          <p:spTgt spid="32"/>
                                        </p:tgtEl>
                                        <p:attrNameLst>
                                          <p:attrName>fill.type</p:attrName>
                                        </p:attrNameLst>
                                      </p:cBhvr>
                                      <p:to>
                                        <p:strVal val="solid"/>
                                      </p:to>
                                    </p:set>
                                    <p:set>
                                      <p:cBhvr>
                                        <p:cTn id="96" dur="500" fill="hold"/>
                                        <p:tgtEl>
                                          <p:spTgt spid="32"/>
                                        </p:tgtEl>
                                        <p:attrNameLst>
                                          <p:attrName>fill.on</p:attrName>
                                        </p:attrNameLst>
                                      </p:cBhvr>
                                      <p:to>
                                        <p:strVal val="true"/>
                                      </p:to>
                                    </p:set>
                                  </p:childTnLst>
                                </p:cTn>
                              </p:par>
                              <p:par>
                                <p:cTn id="97" presetID="19" presetClass="emph" presetSubtype="0" fill="hold" grpId="0" nodeType="withEffect">
                                  <p:stCondLst>
                                    <p:cond delay="0"/>
                                  </p:stCondLst>
                                  <p:childTnLst>
                                    <p:animClr clrSpc="rgb" dir="cw">
                                      <p:cBhvr override="childStyle">
                                        <p:cTn id="98" dur="500" fill="hold"/>
                                        <p:tgtEl>
                                          <p:spTgt spid="34"/>
                                        </p:tgtEl>
                                        <p:attrNameLst>
                                          <p:attrName>style.color</p:attrName>
                                        </p:attrNameLst>
                                      </p:cBhvr>
                                      <p:to>
                                        <a:schemeClr val="accent2"/>
                                      </p:to>
                                    </p:animClr>
                                    <p:animClr clrSpc="rgb" dir="cw">
                                      <p:cBhvr>
                                        <p:cTn id="99" dur="500" fill="hold"/>
                                        <p:tgtEl>
                                          <p:spTgt spid="34"/>
                                        </p:tgtEl>
                                        <p:attrNameLst>
                                          <p:attrName>fillcolor</p:attrName>
                                        </p:attrNameLst>
                                      </p:cBhvr>
                                      <p:to>
                                        <a:schemeClr val="accent2"/>
                                      </p:to>
                                    </p:animClr>
                                    <p:set>
                                      <p:cBhvr>
                                        <p:cTn id="100" dur="500" fill="hold"/>
                                        <p:tgtEl>
                                          <p:spTgt spid="34"/>
                                        </p:tgtEl>
                                        <p:attrNameLst>
                                          <p:attrName>fill.type</p:attrName>
                                        </p:attrNameLst>
                                      </p:cBhvr>
                                      <p:to>
                                        <p:strVal val="solid"/>
                                      </p:to>
                                    </p:set>
                                    <p:set>
                                      <p:cBhvr>
                                        <p:cTn id="101" dur="500" fill="hold"/>
                                        <p:tgtEl>
                                          <p:spTgt spid="34"/>
                                        </p:tgtEl>
                                        <p:attrNameLst>
                                          <p:attrName>fill.on</p:attrName>
                                        </p:attrNameLst>
                                      </p:cBhvr>
                                      <p:to>
                                        <p:strVal val="true"/>
                                      </p:to>
                                    </p:set>
                                  </p:childTnLst>
                                </p:cTn>
                              </p:par>
                              <p:par>
                                <p:cTn id="102" presetID="19" presetClass="emph" presetSubtype="0" fill="hold" grpId="0" nodeType="withEffect">
                                  <p:stCondLst>
                                    <p:cond delay="0"/>
                                  </p:stCondLst>
                                  <p:childTnLst>
                                    <p:animClr clrSpc="rgb" dir="cw">
                                      <p:cBhvr override="childStyle">
                                        <p:cTn id="103" dur="500" fill="hold"/>
                                        <p:tgtEl>
                                          <p:spTgt spid="36"/>
                                        </p:tgtEl>
                                        <p:attrNameLst>
                                          <p:attrName>style.color</p:attrName>
                                        </p:attrNameLst>
                                      </p:cBhvr>
                                      <p:to>
                                        <a:schemeClr val="accent2"/>
                                      </p:to>
                                    </p:animClr>
                                    <p:animClr clrSpc="rgb" dir="cw">
                                      <p:cBhvr>
                                        <p:cTn id="104" dur="500" fill="hold"/>
                                        <p:tgtEl>
                                          <p:spTgt spid="36"/>
                                        </p:tgtEl>
                                        <p:attrNameLst>
                                          <p:attrName>fillcolor</p:attrName>
                                        </p:attrNameLst>
                                      </p:cBhvr>
                                      <p:to>
                                        <a:schemeClr val="accent2"/>
                                      </p:to>
                                    </p:animClr>
                                    <p:set>
                                      <p:cBhvr>
                                        <p:cTn id="105" dur="500" fill="hold"/>
                                        <p:tgtEl>
                                          <p:spTgt spid="36"/>
                                        </p:tgtEl>
                                        <p:attrNameLst>
                                          <p:attrName>fill.type</p:attrName>
                                        </p:attrNameLst>
                                      </p:cBhvr>
                                      <p:to>
                                        <p:strVal val="solid"/>
                                      </p:to>
                                    </p:set>
                                    <p:set>
                                      <p:cBhvr>
                                        <p:cTn id="106" dur="500" fill="hold"/>
                                        <p:tgtEl>
                                          <p:spTgt spid="36"/>
                                        </p:tgtEl>
                                        <p:attrNameLst>
                                          <p:attrName>fill.on</p:attrName>
                                        </p:attrNameLst>
                                      </p:cBhvr>
                                      <p:to>
                                        <p:strVal val="true"/>
                                      </p:to>
                                    </p:set>
                                  </p:childTnLst>
                                </p:cTn>
                              </p:par>
                            </p:childTnLst>
                          </p:cTn>
                        </p:par>
                      </p:childTnLst>
                    </p:cTn>
                  </p:par>
                  <p:par>
                    <p:cTn id="107" fill="hold">
                      <p:stCondLst>
                        <p:cond delay="indefinite"/>
                      </p:stCondLst>
                      <p:childTnLst>
                        <p:par>
                          <p:cTn id="108" fill="hold">
                            <p:stCondLst>
                              <p:cond delay="0"/>
                            </p:stCondLst>
                            <p:childTnLst>
                              <p:par>
                                <p:cTn id="109" presetID="6" presetClass="exit" presetSubtype="32" fill="hold" grpId="1" nodeType="clickEffect">
                                  <p:stCondLst>
                                    <p:cond delay="0"/>
                                  </p:stCondLst>
                                  <p:childTnLst>
                                    <p:animEffect transition="out" filter="circle(out)">
                                      <p:cBhvr>
                                        <p:cTn id="110" dur="2000"/>
                                        <p:tgtEl>
                                          <p:spTgt spid="16"/>
                                        </p:tgtEl>
                                      </p:cBhvr>
                                    </p:animEffect>
                                    <p:set>
                                      <p:cBhvr>
                                        <p:cTn id="111" dur="1" fill="hold">
                                          <p:stCondLst>
                                            <p:cond delay="1999"/>
                                          </p:stCondLst>
                                        </p:cTn>
                                        <p:tgtEl>
                                          <p:spTgt spid="16"/>
                                        </p:tgtEl>
                                        <p:attrNameLst>
                                          <p:attrName>style.visibility</p:attrName>
                                        </p:attrNameLst>
                                      </p:cBhvr>
                                      <p:to>
                                        <p:strVal val="hidden"/>
                                      </p:to>
                                    </p:set>
                                  </p:childTnLst>
                                </p:cTn>
                              </p:par>
                              <p:par>
                                <p:cTn id="112" presetID="6" presetClass="exit" presetSubtype="32" fill="hold" grpId="1" nodeType="withEffect">
                                  <p:stCondLst>
                                    <p:cond delay="0"/>
                                  </p:stCondLst>
                                  <p:childTnLst>
                                    <p:animEffect transition="out" filter="circle(out)">
                                      <p:cBhvr>
                                        <p:cTn id="113" dur="2000"/>
                                        <p:tgtEl>
                                          <p:spTgt spid="18"/>
                                        </p:tgtEl>
                                      </p:cBhvr>
                                    </p:animEffect>
                                    <p:set>
                                      <p:cBhvr>
                                        <p:cTn id="114" dur="1" fill="hold">
                                          <p:stCondLst>
                                            <p:cond delay="1999"/>
                                          </p:stCondLst>
                                        </p:cTn>
                                        <p:tgtEl>
                                          <p:spTgt spid="18"/>
                                        </p:tgtEl>
                                        <p:attrNameLst>
                                          <p:attrName>style.visibility</p:attrName>
                                        </p:attrNameLst>
                                      </p:cBhvr>
                                      <p:to>
                                        <p:strVal val="hidden"/>
                                      </p:to>
                                    </p:set>
                                  </p:childTnLst>
                                </p:cTn>
                              </p:par>
                              <p:par>
                                <p:cTn id="115" presetID="6" presetClass="exit" presetSubtype="32" fill="hold" grpId="1" nodeType="withEffect">
                                  <p:stCondLst>
                                    <p:cond delay="0"/>
                                  </p:stCondLst>
                                  <p:childTnLst>
                                    <p:animEffect transition="out" filter="circle(out)">
                                      <p:cBhvr>
                                        <p:cTn id="116" dur="2000"/>
                                        <p:tgtEl>
                                          <p:spTgt spid="26"/>
                                        </p:tgtEl>
                                      </p:cBhvr>
                                    </p:animEffect>
                                    <p:set>
                                      <p:cBhvr>
                                        <p:cTn id="117" dur="1" fill="hold">
                                          <p:stCondLst>
                                            <p:cond delay="1999"/>
                                          </p:stCondLst>
                                        </p:cTn>
                                        <p:tgtEl>
                                          <p:spTgt spid="26"/>
                                        </p:tgtEl>
                                        <p:attrNameLst>
                                          <p:attrName>style.visibility</p:attrName>
                                        </p:attrNameLst>
                                      </p:cBhvr>
                                      <p:to>
                                        <p:strVal val="hidden"/>
                                      </p:to>
                                    </p:set>
                                  </p:childTnLst>
                                </p:cTn>
                              </p:par>
                              <p:par>
                                <p:cTn id="118" presetID="6" presetClass="exit" presetSubtype="32" fill="hold" grpId="1" nodeType="withEffect">
                                  <p:stCondLst>
                                    <p:cond delay="0"/>
                                  </p:stCondLst>
                                  <p:childTnLst>
                                    <p:animEffect transition="out" filter="circle(out)">
                                      <p:cBhvr>
                                        <p:cTn id="119" dur="2000"/>
                                        <p:tgtEl>
                                          <p:spTgt spid="28"/>
                                        </p:tgtEl>
                                      </p:cBhvr>
                                    </p:animEffect>
                                    <p:set>
                                      <p:cBhvr>
                                        <p:cTn id="120" dur="1" fill="hold">
                                          <p:stCondLst>
                                            <p:cond delay="1999"/>
                                          </p:stCondLst>
                                        </p:cTn>
                                        <p:tgtEl>
                                          <p:spTgt spid="28"/>
                                        </p:tgtEl>
                                        <p:attrNameLst>
                                          <p:attrName>style.visibility</p:attrName>
                                        </p:attrNameLst>
                                      </p:cBhvr>
                                      <p:to>
                                        <p:strVal val="hidden"/>
                                      </p:to>
                                    </p:set>
                                  </p:childTnLst>
                                </p:cTn>
                              </p:par>
                              <p:par>
                                <p:cTn id="121" presetID="6" presetClass="exit" presetSubtype="32" fill="hold" grpId="1" nodeType="withEffect">
                                  <p:stCondLst>
                                    <p:cond delay="0"/>
                                  </p:stCondLst>
                                  <p:childTnLst>
                                    <p:animEffect transition="out" filter="circle(out)">
                                      <p:cBhvr>
                                        <p:cTn id="122" dur="2000"/>
                                        <p:tgtEl>
                                          <p:spTgt spid="30"/>
                                        </p:tgtEl>
                                      </p:cBhvr>
                                    </p:animEffect>
                                    <p:set>
                                      <p:cBhvr>
                                        <p:cTn id="123" dur="1" fill="hold">
                                          <p:stCondLst>
                                            <p:cond delay="1999"/>
                                          </p:stCondLst>
                                        </p:cTn>
                                        <p:tgtEl>
                                          <p:spTgt spid="30"/>
                                        </p:tgtEl>
                                        <p:attrNameLst>
                                          <p:attrName>style.visibility</p:attrName>
                                        </p:attrNameLst>
                                      </p:cBhvr>
                                      <p:to>
                                        <p:strVal val="hidden"/>
                                      </p:to>
                                    </p:set>
                                  </p:childTnLst>
                                </p:cTn>
                              </p:par>
                              <p:par>
                                <p:cTn id="124" presetID="6" presetClass="exit" presetSubtype="32" fill="hold" grpId="1" nodeType="withEffect">
                                  <p:stCondLst>
                                    <p:cond delay="0"/>
                                  </p:stCondLst>
                                  <p:childTnLst>
                                    <p:animEffect transition="out" filter="circle(out)">
                                      <p:cBhvr>
                                        <p:cTn id="125" dur="2000"/>
                                        <p:tgtEl>
                                          <p:spTgt spid="32"/>
                                        </p:tgtEl>
                                      </p:cBhvr>
                                    </p:animEffect>
                                    <p:set>
                                      <p:cBhvr>
                                        <p:cTn id="126" dur="1" fill="hold">
                                          <p:stCondLst>
                                            <p:cond delay="1999"/>
                                          </p:stCondLst>
                                        </p:cTn>
                                        <p:tgtEl>
                                          <p:spTgt spid="32"/>
                                        </p:tgtEl>
                                        <p:attrNameLst>
                                          <p:attrName>style.visibility</p:attrName>
                                        </p:attrNameLst>
                                      </p:cBhvr>
                                      <p:to>
                                        <p:strVal val="hidden"/>
                                      </p:to>
                                    </p:set>
                                  </p:childTnLst>
                                </p:cTn>
                              </p:par>
                              <p:par>
                                <p:cTn id="127" presetID="6" presetClass="exit" presetSubtype="32" fill="hold" grpId="1" nodeType="withEffect">
                                  <p:stCondLst>
                                    <p:cond delay="0"/>
                                  </p:stCondLst>
                                  <p:childTnLst>
                                    <p:animEffect transition="out" filter="circle(out)">
                                      <p:cBhvr>
                                        <p:cTn id="128" dur="2000"/>
                                        <p:tgtEl>
                                          <p:spTgt spid="34"/>
                                        </p:tgtEl>
                                      </p:cBhvr>
                                    </p:animEffect>
                                    <p:set>
                                      <p:cBhvr>
                                        <p:cTn id="129" dur="1" fill="hold">
                                          <p:stCondLst>
                                            <p:cond delay="1999"/>
                                          </p:stCondLst>
                                        </p:cTn>
                                        <p:tgtEl>
                                          <p:spTgt spid="34"/>
                                        </p:tgtEl>
                                        <p:attrNameLst>
                                          <p:attrName>style.visibility</p:attrName>
                                        </p:attrNameLst>
                                      </p:cBhvr>
                                      <p:to>
                                        <p:strVal val="hidden"/>
                                      </p:to>
                                    </p:set>
                                  </p:childTnLst>
                                </p:cTn>
                              </p:par>
                              <p:par>
                                <p:cTn id="130" presetID="6" presetClass="exit" presetSubtype="32" fill="hold" grpId="1" nodeType="withEffect">
                                  <p:stCondLst>
                                    <p:cond delay="0"/>
                                  </p:stCondLst>
                                  <p:childTnLst>
                                    <p:animEffect transition="out" filter="circle(out)">
                                      <p:cBhvr>
                                        <p:cTn id="131" dur="2000"/>
                                        <p:tgtEl>
                                          <p:spTgt spid="36"/>
                                        </p:tgtEl>
                                      </p:cBhvr>
                                    </p:animEffect>
                                    <p:set>
                                      <p:cBhvr>
                                        <p:cTn id="132" dur="1" fill="hold">
                                          <p:stCondLst>
                                            <p:cond delay="1999"/>
                                          </p:stCondLst>
                                        </p:cTn>
                                        <p:tgtEl>
                                          <p:spTgt spid="36"/>
                                        </p:tgtEl>
                                        <p:attrNameLst>
                                          <p:attrName>style.visibility</p:attrName>
                                        </p:attrNameLst>
                                      </p:cBhvr>
                                      <p:to>
                                        <p:strVal val="hidden"/>
                                      </p:to>
                                    </p:set>
                                  </p:childTnLst>
                                </p:cTn>
                              </p:par>
                              <p:par>
                                <p:cTn id="133" presetID="6" presetClass="exit" presetSubtype="32" fill="hold" grpId="1" nodeType="withEffect">
                                  <p:stCondLst>
                                    <p:cond delay="0"/>
                                  </p:stCondLst>
                                  <p:childTnLst>
                                    <p:animEffect transition="out" filter="circle(out)">
                                      <p:cBhvr>
                                        <p:cTn id="134" dur="2000"/>
                                        <p:tgtEl>
                                          <p:spTgt spid="173"/>
                                        </p:tgtEl>
                                      </p:cBhvr>
                                    </p:animEffect>
                                    <p:set>
                                      <p:cBhvr>
                                        <p:cTn id="135" dur="1" fill="hold">
                                          <p:stCondLst>
                                            <p:cond delay="1999"/>
                                          </p:stCondLst>
                                        </p:cTn>
                                        <p:tgtEl>
                                          <p:spTgt spid="173"/>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36" restart="whenNotActive" fill="hold" evtFilter="cancelBubble" nodeType="interactiveSeq">
                <p:stCondLst>
                  <p:cond evt="onClick" delay="0">
                    <p:tgtEl>
                      <p:spTgt spid="21"/>
                    </p:tgtEl>
                  </p:cond>
                </p:stCondLst>
                <p:endSync evt="end" delay="0">
                  <p:rtn val="all"/>
                </p:endSync>
                <p:childTnLst>
                  <p:par>
                    <p:cTn id="137" fill="hold">
                      <p:stCondLst>
                        <p:cond delay="0"/>
                      </p:stCondLst>
                      <p:childTnLst>
                        <p:par>
                          <p:cTn id="138" fill="hold">
                            <p:stCondLst>
                              <p:cond delay="0"/>
                            </p:stCondLst>
                            <p:childTnLst>
                              <p:par>
                                <p:cTn id="139" presetID="6" presetClass="entr" presetSubtype="16" fill="hold" grpId="0" nodeType="withEffect">
                                  <p:stCondLst>
                                    <p:cond delay="0"/>
                                  </p:stCondLst>
                                  <p:childTnLst>
                                    <p:set>
                                      <p:cBhvr>
                                        <p:cTn id="140" dur="1" fill="hold">
                                          <p:stCondLst>
                                            <p:cond delay="0"/>
                                          </p:stCondLst>
                                        </p:cTn>
                                        <p:tgtEl>
                                          <p:spTgt spid="175"/>
                                        </p:tgtEl>
                                        <p:attrNameLst>
                                          <p:attrName>style.visibility</p:attrName>
                                        </p:attrNameLst>
                                      </p:cBhvr>
                                      <p:to>
                                        <p:strVal val="visible"/>
                                      </p:to>
                                    </p:set>
                                    <p:animEffect transition="in" filter="circle(in)">
                                      <p:cBhvr>
                                        <p:cTn id="141" dur="2000"/>
                                        <p:tgtEl>
                                          <p:spTgt spid="175"/>
                                        </p:tgtEl>
                                      </p:cBhvr>
                                    </p:animEffect>
                                  </p:childTnLst>
                                </p:cTn>
                              </p:par>
                              <p:par>
                                <p:cTn id="142" presetID="19" presetClass="emph" presetSubtype="0" fill="hold" grpId="0" nodeType="withEffect">
                                  <p:stCondLst>
                                    <p:cond delay="0"/>
                                  </p:stCondLst>
                                  <p:childTnLst>
                                    <p:animClr clrSpc="rgb" dir="cw">
                                      <p:cBhvr override="childStyle">
                                        <p:cTn id="143" dur="500" fill="hold"/>
                                        <p:tgtEl>
                                          <p:spTgt spid="38"/>
                                        </p:tgtEl>
                                        <p:attrNameLst>
                                          <p:attrName>style.color</p:attrName>
                                        </p:attrNameLst>
                                      </p:cBhvr>
                                      <p:to>
                                        <a:schemeClr val="accent2"/>
                                      </p:to>
                                    </p:animClr>
                                    <p:animClr clrSpc="rgb" dir="cw">
                                      <p:cBhvr>
                                        <p:cTn id="144" dur="500" fill="hold"/>
                                        <p:tgtEl>
                                          <p:spTgt spid="38"/>
                                        </p:tgtEl>
                                        <p:attrNameLst>
                                          <p:attrName>fillcolor</p:attrName>
                                        </p:attrNameLst>
                                      </p:cBhvr>
                                      <p:to>
                                        <a:schemeClr val="accent2"/>
                                      </p:to>
                                    </p:animClr>
                                    <p:set>
                                      <p:cBhvr>
                                        <p:cTn id="145" dur="500" fill="hold"/>
                                        <p:tgtEl>
                                          <p:spTgt spid="38"/>
                                        </p:tgtEl>
                                        <p:attrNameLst>
                                          <p:attrName>fill.type</p:attrName>
                                        </p:attrNameLst>
                                      </p:cBhvr>
                                      <p:to>
                                        <p:strVal val="solid"/>
                                      </p:to>
                                    </p:set>
                                    <p:set>
                                      <p:cBhvr>
                                        <p:cTn id="146" dur="500" fill="hold"/>
                                        <p:tgtEl>
                                          <p:spTgt spid="38"/>
                                        </p:tgtEl>
                                        <p:attrNameLst>
                                          <p:attrName>fill.on</p:attrName>
                                        </p:attrNameLst>
                                      </p:cBhvr>
                                      <p:to>
                                        <p:strVal val="true"/>
                                      </p:to>
                                    </p:set>
                                  </p:childTnLst>
                                </p:cTn>
                              </p:par>
                              <p:par>
                                <p:cTn id="147" presetID="19" presetClass="emph" presetSubtype="0" fill="hold" grpId="0" nodeType="withEffect">
                                  <p:stCondLst>
                                    <p:cond delay="0"/>
                                  </p:stCondLst>
                                  <p:childTnLst>
                                    <p:animClr clrSpc="rgb" dir="cw">
                                      <p:cBhvr override="childStyle">
                                        <p:cTn id="148" dur="500" fill="hold"/>
                                        <p:tgtEl>
                                          <p:spTgt spid="40"/>
                                        </p:tgtEl>
                                        <p:attrNameLst>
                                          <p:attrName>style.color</p:attrName>
                                        </p:attrNameLst>
                                      </p:cBhvr>
                                      <p:to>
                                        <a:schemeClr val="accent2"/>
                                      </p:to>
                                    </p:animClr>
                                    <p:animClr clrSpc="rgb" dir="cw">
                                      <p:cBhvr>
                                        <p:cTn id="149" dur="500" fill="hold"/>
                                        <p:tgtEl>
                                          <p:spTgt spid="40"/>
                                        </p:tgtEl>
                                        <p:attrNameLst>
                                          <p:attrName>fillcolor</p:attrName>
                                        </p:attrNameLst>
                                      </p:cBhvr>
                                      <p:to>
                                        <a:schemeClr val="accent2"/>
                                      </p:to>
                                    </p:animClr>
                                    <p:set>
                                      <p:cBhvr>
                                        <p:cTn id="150" dur="500" fill="hold"/>
                                        <p:tgtEl>
                                          <p:spTgt spid="40"/>
                                        </p:tgtEl>
                                        <p:attrNameLst>
                                          <p:attrName>fill.type</p:attrName>
                                        </p:attrNameLst>
                                      </p:cBhvr>
                                      <p:to>
                                        <p:strVal val="solid"/>
                                      </p:to>
                                    </p:set>
                                    <p:set>
                                      <p:cBhvr>
                                        <p:cTn id="151" dur="500" fill="hold"/>
                                        <p:tgtEl>
                                          <p:spTgt spid="40"/>
                                        </p:tgtEl>
                                        <p:attrNameLst>
                                          <p:attrName>fill.on</p:attrName>
                                        </p:attrNameLst>
                                      </p:cBhvr>
                                      <p:to>
                                        <p:strVal val="true"/>
                                      </p:to>
                                    </p:set>
                                  </p:childTnLst>
                                </p:cTn>
                              </p:par>
                              <p:par>
                                <p:cTn id="152" presetID="19" presetClass="emph" presetSubtype="0" fill="hold" grpId="0" nodeType="withEffect">
                                  <p:stCondLst>
                                    <p:cond delay="0"/>
                                  </p:stCondLst>
                                  <p:childTnLst>
                                    <p:animClr clrSpc="rgb" dir="cw">
                                      <p:cBhvr override="childStyle">
                                        <p:cTn id="153" dur="500" fill="hold"/>
                                        <p:tgtEl>
                                          <p:spTgt spid="42"/>
                                        </p:tgtEl>
                                        <p:attrNameLst>
                                          <p:attrName>style.color</p:attrName>
                                        </p:attrNameLst>
                                      </p:cBhvr>
                                      <p:to>
                                        <a:schemeClr val="accent2"/>
                                      </p:to>
                                    </p:animClr>
                                    <p:animClr clrSpc="rgb" dir="cw">
                                      <p:cBhvr>
                                        <p:cTn id="154" dur="500" fill="hold"/>
                                        <p:tgtEl>
                                          <p:spTgt spid="42"/>
                                        </p:tgtEl>
                                        <p:attrNameLst>
                                          <p:attrName>fillcolor</p:attrName>
                                        </p:attrNameLst>
                                      </p:cBhvr>
                                      <p:to>
                                        <a:schemeClr val="accent2"/>
                                      </p:to>
                                    </p:animClr>
                                    <p:set>
                                      <p:cBhvr>
                                        <p:cTn id="155" dur="500" fill="hold"/>
                                        <p:tgtEl>
                                          <p:spTgt spid="42"/>
                                        </p:tgtEl>
                                        <p:attrNameLst>
                                          <p:attrName>fill.type</p:attrName>
                                        </p:attrNameLst>
                                      </p:cBhvr>
                                      <p:to>
                                        <p:strVal val="solid"/>
                                      </p:to>
                                    </p:set>
                                    <p:set>
                                      <p:cBhvr>
                                        <p:cTn id="156" dur="500" fill="hold"/>
                                        <p:tgtEl>
                                          <p:spTgt spid="42"/>
                                        </p:tgtEl>
                                        <p:attrNameLst>
                                          <p:attrName>fill.on</p:attrName>
                                        </p:attrNameLst>
                                      </p:cBhvr>
                                      <p:to>
                                        <p:strVal val="true"/>
                                      </p:to>
                                    </p:set>
                                  </p:childTnLst>
                                </p:cTn>
                              </p:par>
                              <p:par>
                                <p:cTn id="157" presetID="19" presetClass="emph" presetSubtype="0" fill="hold" grpId="0" nodeType="withEffect">
                                  <p:stCondLst>
                                    <p:cond delay="0"/>
                                  </p:stCondLst>
                                  <p:childTnLst>
                                    <p:animClr clrSpc="rgb" dir="cw">
                                      <p:cBhvr override="childStyle">
                                        <p:cTn id="158" dur="500" fill="hold"/>
                                        <p:tgtEl>
                                          <p:spTgt spid="44"/>
                                        </p:tgtEl>
                                        <p:attrNameLst>
                                          <p:attrName>style.color</p:attrName>
                                        </p:attrNameLst>
                                      </p:cBhvr>
                                      <p:to>
                                        <a:schemeClr val="accent2"/>
                                      </p:to>
                                    </p:animClr>
                                    <p:animClr clrSpc="rgb" dir="cw">
                                      <p:cBhvr>
                                        <p:cTn id="159" dur="500" fill="hold"/>
                                        <p:tgtEl>
                                          <p:spTgt spid="44"/>
                                        </p:tgtEl>
                                        <p:attrNameLst>
                                          <p:attrName>fillcolor</p:attrName>
                                        </p:attrNameLst>
                                      </p:cBhvr>
                                      <p:to>
                                        <a:schemeClr val="accent2"/>
                                      </p:to>
                                    </p:animClr>
                                    <p:set>
                                      <p:cBhvr>
                                        <p:cTn id="160" dur="500" fill="hold"/>
                                        <p:tgtEl>
                                          <p:spTgt spid="44"/>
                                        </p:tgtEl>
                                        <p:attrNameLst>
                                          <p:attrName>fill.type</p:attrName>
                                        </p:attrNameLst>
                                      </p:cBhvr>
                                      <p:to>
                                        <p:strVal val="solid"/>
                                      </p:to>
                                    </p:set>
                                    <p:set>
                                      <p:cBhvr>
                                        <p:cTn id="161" dur="500" fill="hold"/>
                                        <p:tgtEl>
                                          <p:spTgt spid="44"/>
                                        </p:tgtEl>
                                        <p:attrNameLst>
                                          <p:attrName>fill.on</p:attrName>
                                        </p:attrNameLst>
                                      </p:cBhvr>
                                      <p:to>
                                        <p:strVal val="true"/>
                                      </p:to>
                                    </p:set>
                                  </p:childTnLst>
                                </p:cTn>
                              </p:par>
                              <p:par>
                                <p:cTn id="162" presetID="19" presetClass="emph" presetSubtype="0" fill="hold" grpId="0" nodeType="withEffect">
                                  <p:stCondLst>
                                    <p:cond delay="0"/>
                                  </p:stCondLst>
                                  <p:childTnLst>
                                    <p:animClr clrSpc="rgb" dir="cw">
                                      <p:cBhvr override="childStyle">
                                        <p:cTn id="163" dur="500" fill="hold"/>
                                        <p:tgtEl>
                                          <p:spTgt spid="46"/>
                                        </p:tgtEl>
                                        <p:attrNameLst>
                                          <p:attrName>style.color</p:attrName>
                                        </p:attrNameLst>
                                      </p:cBhvr>
                                      <p:to>
                                        <a:schemeClr val="accent2"/>
                                      </p:to>
                                    </p:animClr>
                                    <p:animClr clrSpc="rgb" dir="cw">
                                      <p:cBhvr>
                                        <p:cTn id="164" dur="500" fill="hold"/>
                                        <p:tgtEl>
                                          <p:spTgt spid="46"/>
                                        </p:tgtEl>
                                        <p:attrNameLst>
                                          <p:attrName>fillcolor</p:attrName>
                                        </p:attrNameLst>
                                      </p:cBhvr>
                                      <p:to>
                                        <a:schemeClr val="accent2"/>
                                      </p:to>
                                    </p:animClr>
                                    <p:set>
                                      <p:cBhvr>
                                        <p:cTn id="165" dur="500" fill="hold"/>
                                        <p:tgtEl>
                                          <p:spTgt spid="46"/>
                                        </p:tgtEl>
                                        <p:attrNameLst>
                                          <p:attrName>fill.type</p:attrName>
                                        </p:attrNameLst>
                                      </p:cBhvr>
                                      <p:to>
                                        <p:strVal val="solid"/>
                                      </p:to>
                                    </p:set>
                                    <p:set>
                                      <p:cBhvr>
                                        <p:cTn id="166" dur="500" fill="hold"/>
                                        <p:tgtEl>
                                          <p:spTgt spid="46"/>
                                        </p:tgtEl>
                                        <p:attrNameLst>
                                          <p:attrName>fill.on</p:attrName>
                                        </p:attrNameLst>
                                      </p:cBhvr>
                                      <p:to>
                                        <p:strVal val="true"/>
                                      </p:to>
                                    </p:set>
                                  </p:childTnLst>
                                </p:cTn>
                              </p:par>
                              <p:par>
                                <p:cTn id="167" presetID="19" presetClass="emph" presetSubtype="0" fill="hold" grpId="0" nodeType="withEffect">
                                  <p:stCondLst>
                                    <p:cond delay="0"/>
                                  </p:stCondLst>
                                  <p:childTnLst>
                                    <p:animClr clrSpc="rgb" dir="cw">
                                      <p:cBhvr override="childStyle">
                                        <p:cTn id="168" dur="500" fill="hold"/>
                                        <p:tgtEl>
                                          <p:spTgt spid="48"/>
                                        </p:tgtEl>
                                        <p:attrNameLst>
                                          <p:attrName>style.color</p:attrName>
                                        </p:attrNameLst>
                                      </p:cBhvr>
                                      <p:to>
                                        <a:schemeClr val="accent2"/>
                                      </p:to>
                                    </p:animClr>
                                    <p:animClr clrSpc="rgb" dir="cw">
                                      <p:cBhvr>
                                        <p:cTn id="169" dur="500" fill="hold"/>
                                        <p:tgtEl>
                                          <p:spTgt spid="48"/>
                                        </p:tgtEl>
                                        <p:attrNameLst>
                                          <p:attrName>fillcolor</p:attrName>
                                        </p:attrNameLst>
                                      </p:cBhvr>
                                      <p:to>
                                        <a:schemeClr val="accent2"/>
                                      </p:to>
                                    </p:animClr>
                                    <p:set>
                                      <p:cBhvr>
                                        <p:cTn id="170" dur="500" fill="hold"/>
                                        <p:tgtEl>
                                          <p:spTgt spid="48"/>
                                        </p:tgtEl>
                                        <p:attrNameLst>
                                          <p:attrName>fill.type</p:attrName>
                                        </p:attrNameLst>
                                      </p:cBhvr>
                                      <p:to>
                                        <p:strVal val="solid"/>
                                      </p:to>
                                    </p:set>
                                    <p:set>
                                      <p:cBhvr>
                                        <p:cTn id="171" dur="500" fill="hold"/>
                                        <p:tgtEl>
                                          <p:spTgt spid="48"/>
                                        </p:tgtEl>
                                        <p:attrNameLst>
                                          <p:attrName>fill.on</p:attrName>
                                        </p:attrNameLst>
                                      </p:cBhvr>
                                      <p:to>
                                        <p:strVal val="true"/>
                                      </p:to>
                                    </p:set>
                                  </p:childTnLst>
                                </p:cTn>
                              </p:par>
                              <p:par>
                                <p:cTn id="172" presetID="19" presetClass="emph" presetSubtype="0" fill="hold" grpId="0" nodeType="withEffect">
                                  <p:stCondLst>
                                    <p:cond delay="0"/>
                                  </p:stCondLst>
                                  <p:childTnLst>
                                    <p:animClr clrSpc="rgb" dir="cw">
                                      <p:cBhvr override="childStyle">
                                        <p:cTn id="173" dur="500" fill="hold"/>
                                        <p:tgtEl>
                                          <p:spTgt spid="50"/>
                                        </p:tgtEl>
                                        <p:attrNameLst>
                                          <p:attrName>style.color</p:attrName>
                                        </p:attrNameLst>
                                      </p:cBhvr>
                                      <p:to>
                                        <a:schemeClr val="accent2"/>
                                      </p:to>
                                    </p:animClr>
                                    <p:animClr clrSpc="rgb" dir="cw">
                                      <p:cBhvr>
                                        <p:cTn id="174" dur="500" fill="hold"/>
                                        <p:tgtEl>
                                          <p:spTgt spid="50"/>
                                        </p:tgtEl>
                                        <p:attrNameLst>
                                          <p:attrName>fillcolor</p:attrName>
                                        </p:attrNameLst>
                                      </p:cBhvr>
                                      <p:to>
                                        <a:schemeClr val="accent2"/>
                                      </p:to>
                                    </p:animClr>
                                    <p:set>
                                      <p:cBhvr>
                                        <p:cTn id="175" dur="500" fill="hold"/>
                                        <p:tgtEl>
                                          <p:spTgt spid="50"/>
                                        </p:tgtEl>
                                        <p:attrNameLst>
                                          <p:attrName>fill.type</p:attrName>
                                        </p:attrNameLst>
                                      </p:cBhvr>
                                      <p:to>
                                        <p:strVal val="solid"/>
                                      </p:to>
                                    </p:set>
                                    <p:set>
                                      <p:cBhvr>
                                        <p:cTn id="176" dur="500" fill="hold"/>
                                        <p:tgtEl>
                                          <p:spTgt spid="50"/>
                                        </p:tgtEl>
                                        <p:attrNameLst>
                                          <p:attrName>fill.on</p:attrName>
                                        </p:attrNameLst>
                                      </p:cBhvr>
                                      <p:to>
                                        <p:strVal val="true"/>
                                      </p:to>
                                    </p:set>
                                  </p:childTnLst>
                                </p:cTn>
                              </p:par>
                              <p:par>
                                <p:cTn id="177" presetID="19" presetClass="emph" presetSubtype="0" fill="hold" grpId="0" nodeType="withEffect">
                                  <p:stCondLst>
                                    <p:cond delay="0"/>
                                  </p:stCondLst>
                                  <p:childTnLst>
                                    <p:animClr clrSpc="rgb" dir="cw">
                                      <p:cBhvr override="childStyle">
                                        <p:cTn id="178" dur="500" fill="hold"/>
                                        <p:tgtEl>
                                          <p:spTgt spid="52"/>
                                        </p:tgtEl>
                                        <p:attrNameLst>
                                          <p:attrName>style.color</p:attrName>
                                        </p:attrNameLst>
                                      </p:cBhvr>
                                      <p:to>
                                        <a:schemeClr val="accent2"/>
                                      </p:to>
                                    </p:animClr>
                                    <p:animClr clrSpc="rgb" dir="cw">
                                      <p:cBhvr>
                                        <p:cTn id="179" dur="500" fill="hold"/>
                                        <p:tgtEl>
                                          <p:spTgt spid="52"/>
                                        </p:tgtEl>
                                        <p:attrNameLst>
                                          <p:attrName>fillcolor</p:attrName>
                                        </p:attrNameLst>
                                      </p:cBhvr>
                                      <p:to>
                                        <a:schemeClr val="accent2"/>
                                      </p:to>
                                    </p:animClr>
                                    <p:set>
                                      <p:cBhvr>
                                        <p:cTn id="180" dur="500" fill="hold"/>
                                        <p:tgtEl>
                                          <p:spTgt spid="52"/>
                                        </p:tgtEl>
                                        <p:attrNameLst>
                                          <p:attrName>fill.type</p:attrName>
                                        </p:attrNameLst>
                                      </p:cBhvr>
                                      <p:to>
                                        <p:strVal val="solid"/>
                                      </p:to>
                                    </p:set>
                                    <p:set>
                                      <p:cBhvr>
                                        <p:cTn id="181" dur="500" fill="hold"/>
                                        <p:tgtEl>
                                          <p:spTgt spid="52"/>
                                        </p:tgtEl>
                                        <p:attrNameLst>
                                          <p:attrName>fill.on</p:attrName>
                                        </p:attrNameLst>
                                      </p:cBhvr>
                                      <p:to>
                                        <p:strVal val="true"/>
                                      </p:to>
                                    </p:set>
                                  </p:childTnLst>
                                </p:cTn>
                              </p:par>
                              <p:par>
                                <p:cTn id="182" presetID="19" presetClass="emph" presetSubtype="0" fill="hold" grpId="0" nodeType="withEffect">
                                  <p:stCondLst>
                                    <p:cond delay="0"/>
                                  </p:stCondLst>
                                  <p:childTnLst>
                                    <p:animClr clrSpc="rgb" dir="cw">
                                      <p:cBhvr override="childStyle">
                                        <p:cTn id="183" dur="500" fill="hold"/>
                                        <p:tgtEl>
                                          <p:spTgt spid="54"/>
                                        </p:tgtEl>
                                        <p:attrNameLst>
                                          <p:attrName>style.color</p:attrName>
                                        </p:attrNameLst>
                                      </p:cBhvr>
                                      <p:to>
                                        <a:schemeClr val="accent2"/>
                                      </p:to>
                                    </p:animClr>
                                    <p:animClr clrSpc="rgb" dir="cw">
                                      <p:cBhvr>
                                        <p:cTn id="184" dur="500" fill="hold"/>
                                        <p:tgtEl>
                                          <p:spTgt spid="54"/>
                                        </p:tgtEl>
                                        <p:attrNameLst>
                                          <p:attrName>fillcolor</p:attrName>
                                        </p:attrNameLst>
                                      </p:cBhvr>
                                      <p:to>
                                        <a:schemeClr val="accent2"/>
                                      </p:to>
                                    </p:animClr>
                                    <p:set>
                                      <p:cBhvr>
                                        <p:cTn id="185" dur="500" fill="hold"/>
                                        <p:tgtEl>
                                          <p:spTgt spid="54"/>
                                        </p:tgtEl>
                                        <p:attrNameLst>
                                          <p:attrName>fill.type</p:attrName>
                                        </p:attrNameLst>
                                      </p:cBhvr>
                                      <p:to>
                                        <p:strVal val="solid"/>
                                      </p:to>
                                    </p:set>
                                    <p:set>
                                      <p:cBhvr>
                                        <p:cTn id="186" dur="500" fill="hold"/>
                                        <p:tgtEl>
                                          <p:spTgt spid="54"/>
                                        </p:tgtEl>
                                        <p:attrNameLst>
                                          <p:attrName>fill.on</p:attrName>
                                        </p:attrNameLst>
                                      </p:cBhvr>
                                      <p:to>
                                        <p:strVal val="true"/>
                                      </p:to>
                                    </p:set>
                                  </p:childTnLst>
                                </p:cTn>
                              </p:par>
                            </p:childTnLst>
                          </p:cTn>
                        </p:par>
                      </p:childTnLst>
                    </p:cTn>
                  </p:par>
                  <p:par>
                    <p:cTn id="187" fill="hold">
                      <p:stCondLst>
                        <p:cond delay="indefinite"/>
                      </p:stCondLst>
                      <p:childTnLst>
                        <p:par>
                          <p:cTn id="188" fill="hold">
                            <p:stCondLst>
                              <p:cond delay="0"/>
                            </p:stCondLst>
                            <p:childTnLst>
                              <p:par>
                                <p:cTn id="189" presetID="6" presetClass="exit" presetSubtype="32" fill="hold" grpId="1" nodeType="clickEffect">
                                  <p:stCondLst>
                                    <p:cond delay="0"/>
                                  </p:stCondLst>
                                  <p:childTnLst>
                                    <p:animEffect transition="out" filter="circle(out)">
                                      <p:cBhvr>
                                        <p:cTn id="190" dur="2000"/>
                                        <p:tgtEl>
                                          <p:spTgt spid="38"/>
                                        </p:tgtEl>
                                      </p:cBhvr>
                                    </p:animEffect>
                                    <p:set>
                                      <p:cBhvr>
                                        <p:cTn id="191" dur="1" fill="hold">
                                          <p:stCondLst>
                                            <p:cond delay="1999"/>
                                          </p:stCondLst>
                                        </p:cTn>
                                        <p:tgtEl>
                                          <p:spTgt spid="38"/>
                                        </p:tgtEl>
                                        <p:attrNameLst>
                                          <p:attrName>style.visibility</p:attrName>
                                        </p:attrNameLst>
                                      </p:cBhvr>
                                      <p:to>
                                        <p:strVal val="hidden"/>
                                      </p:to>
                                    </p:set>
                                  </p:childTnLst>
                                </p:cTn>
                              </p:par>
                              <p:par>
                                <p:cTn id="192" presetID="6" presetClass="exit" presetSubtype="32" fill="hold" grpId="1" nodeType="withEffect">
                                  <p:stCondLst>
                                    <p:cond delay="0"/>
                                  </p:stCondLst>
                                  <p:childTnLst>
                                    <p:animEffect transition="out" filter="circle(out)">
                                      <p:cBhvr>
                                        <p:cTn id="193" dur="2000"/>
                                        <p:tgtEl>
                                          <p:spTgt spid="40"/>
                                        </p:tgtEl>
                                      </p:cBhvr>
                                    </p:animEffect>
                                    <p:set>
                                      <p:cBhvr>
                                        <p:cTn id="194" dur="1" fill="hold">
                                          <p:stCondLst>
                                            <p:cond delay="1999"/>
                                          </p:stCondLst>
                                        </p:cTn>
                                        <p:tgtEl>
                                          <p:spTgt spid="40"/>
                                        </p:tgtEl>
                                        <p:attrNameLst>
                                          <p:attrName>style.visibility</p:attrName>
                                        </p:attrNameLst>
                                      </p:cBhvr>
                                      <p:to>
                                        <p:strVal val="hidden"/>
                                      </p:to>
                                    </p:set>
                                  </p:childTnLst>
                                </p:cTn>
                              </p:par>
                              <p:par>
                                <p:cTn id="195" presetID="6" presetClass="exit" presetSubtype="32" fill="hold" grpId="1" nodeType="withEffect">
                                  <p:stCondLst>
                                    <p:cond delay="0"/>
                                  </p:stCondLst>
                                  <p:childTnLst>
                                    <p:animEffect transition="out" filter="circle(out)">
                                      <p:cBhvr>
                                        <p:cTn id="196" dur="2000"/>
                                        <p:tgtEl>
                                          <p:spTgt spid="42"/>
                                        </p:tgtEl>
                                      </p:cBhvr>
                                    </p:animEffect>
                                    <p:set>
                                      <p:cBhvr>
                                        <p:cTn id="197" dur="1" fill="hold">
                                          <p:stCondLst>
                                            <p:cond delay="1999"/>
                                          </p:stCondLst>
                                        </p:cTn>
                                        <p:tgtEl>
                                          <p:spTgt spid="42"/>
                                        </p:tgtEl>
                                        <p:attrNameLst>
                                          <p:attrName>style.visibility</p:attrName>
                                        </p:attrNameLst>
                                      </p:cBhvr>
                                      <p:to>
                                        <p:strVal val="hidden"/>
                                      </p:to>
                                    </p:set>
                                  </p:childTnLst>
                                </p:cTn>
                              </p:par>
                              <p:par>
                                <p:cTn id="198" presetID="6" presetClass="exit" presetSubtype="32" fill="hold" grpId="1" nodeType="withEffect">
                                  <p:stCondLst>
                                    <p:cond delay="0"/>
                                  </p:stCondLst>
                                  <p:childTnLst>
                                    <p:animEffect transition="out" filter="circle(out)">
                                      <p:cBhvr>
                                        <p:cTn id="199" dur="2000"/>
                                        <p:tgtEl>
                                          <p:spTgt spid="44"/>
                                        </p:tgtEl>
                                      </p:cBhvr>
                                    </p:animEffect>
                                    <p:set>
                                      <p:cBhvr>
                                        <p:cTn id="200" dur="1" fill="hold">
                                          <p:stCondLst>
                                            <p:cond delay="1999"/>
                                          </p:stCondLst>
                                        </p:cTn>
                                        <p:tgtEl>
                                          <p:spTgt spid="44"/>
                                        </p:tgtEl>
                                        <p:attrNameLst>
                                          <p:attrName>style.visibility</p:attrName>
                                        </p:attrNameLst>
                                      </p:cBhvr>
                                      <p:to>
                                        <p:strVal val="hidden"/>
                                      </p:to>
                                    </p:set>
                                  </p:childTnLst>
                                </p:cTn>
                              </p:par>
                              <p:par>
                                <p:cTn id="201" presetID="6" presetClass="exit" presetSubtype="32" fill="hold" grpId="1" nodeType="withEffect">
                                  <p:stCondLst>
                                    <p:cond delay="0"/>
                                  </p:stCondLst>
                                  <p:childTnLst>
                                    <p:animEffect transition="out" filter="circle(out)">
                                      <p:cBhvr>
                                        <p:cTn id="202" dur="2000"/>
                                        <p:tgtEl>
                                          <p:spTgt spid="46"/>
                                        </p:tgtEl>
                                      </p:cBhvr>
                                    </p:animEffect>
                                    <p:set>
                                      <p:cBhvr>
                                        <p:cTn id="203" dur="1" fill="hold">
                                          <p:stCondLst>
                                            <p:cond delay="1999"/>
                                          </p:stCondLst>
                                        </p:cTn>
                                        <p:tgtEl>
                                          <p:spTgt spid="46"/>
                                        </p:tgtEl>
                                        <p:attrNameLst>
                                          <p:attrName>style.visibility</p:attrName>
                                        </p:attrNameLst>
                                      </p:cBhvr>
                                      <p:to>
                                        <p:strVal val="hidden"/>
                                      </p:to>
                                    </p:set>
                                  </p:childTnLst>
                                </p:cTn>
                              </p:par>
                              <p:par>
                                <p:cTn id="204" presetID="6" presetClass="exit" presetSubtype="32" fill="hold" grpId="1" nodeType="withEffect">
                                  <p:stCondLst>
                                    <p:cond delay="0"/>
                                  </p:stCondLst>
                                  <p:childTnLst>
                                    <p:animEffect transition="out" filter="circle(out)">
                                      <p:cBhvr>
                                        <p:cTn id="205" dur="2000"/>
                                        <p:tgtEl>
                                          <p:spTgt spid="48"/>
                                        </p:tgtEl>
                                      </p:cBhvr>
                                    </p:animEffect>
                                    <p:set>
                                      <p:cBhvr>
                                        <p:cTn id="206" dur="1" fill="hold">
                                          <p:stCondLst>
                                            <p:cond delay="1999"/>
                                          </p:stCondLst>
                                        </p:cTn>
                                        <p:tgtEl>
                                          <p:spTgt spid="48"/>
                                        </p:tgtEl>
                                        <p:attrNameLst>
                                          <p:attrName>style.visibility</p:attrName>
                                        </p:attrNameLst>
                                      </p:cBhvr>
                                      <p:to>
                                        <p:strVal val="hidden"/>
                                      </p:to>
                                    </p:set>
                                  </p:childTnLst>
                                </p:cTn>
                              </p:par>
                              <p:par>
                                <p:cTn id="207" presetID="6" presetClass="exit" presetSubtype="32" fill="hold" grpId="1" nodeType="withEffect">
                                  <p:stCondLst>
                                    <p:cond delay="0"/>
                                  </p:stCondLst>
                                  <p:childTnLst>
                                    <p:animEffect transition="out" filter="circle(out)">
                                      <p:cBhvr>
                                        <p:cTn id="208" dur="2000"/>
                                        <p:tgtEl>
                                          <p:spTgt spid="50"/>
                                        </p:tgtEl>
                                      </p:cBhvr>
                                    </p:animEffect>
                                    <p:set>
                                      <p:cBhvr>
                                        <p:cTn id="209" dur="1" fill="hold">
                                          <p:stCondLst>
                                            <p:cond delay="1999"/>
                                          </p:stCondLst>
                                        </p:cTn>
                                        <p:tgtEl>
                                          <p:spTgt spid="50"/>
                                        </p:tgtEl>
                                        <p:attrNameLst>
                                          <p:attrName>style.visibility</p:attrName>
                                        </p:attrNameLst>
                                      </p:cBhvr>
                                      <p:to>
                                        <p:strVal val="hidden"/>
                                      </p:to>
                                    </p:set>
                                  </p:childTnLst>
                                </p:cTn>
                              </p:par>
                              <p:par>
                                <p:cTn id="210" presetID="6" presetClass="exit" presetSubtype="32" fill="hold" grpId="1" nodeType="withEffect">
                                  <p:stCondLst>
                                    <p:cond delay="0"/>
                                  </p:stCondLst>
                                  <p:childTnLst>
                                    <p:animEffect transition="out" filter="circle(out)">
                                      <p:cBhvr>
                                        <p:cTn id="211" dur="2000"/>
                                        <p:tgtEl>
                                          <p:spTgt spid="52"/>
                                        </p:tgtEl>
                                      </p:cBhvr>
                                    </p:animEffect>
                                    <p:set>
                                      <p:cBhvr>
                                        <p:cTn id="212" dur="1" fill="hold">
                                          <p:stCondLst>
                                            <p:cond delay="1999"/>
                                          </p:stCondLst>
                                        </p:cTn>
                                        <p:tgtEl>
                                          <p:spTgt spid="52"/>
                                        </p:tgtEl>
                                        <p:attrNameLst>
                                          <p:attrName>style.visibility</p:attrName>
                                        </p:attrNameLst>
                                      </p:cBhvr>
                                      <p:to>
                                        <p:strVal val="hidden"/>
                                      </p:to>
                                    </p:set>
                                  </p:childTnLst>
                                </p:cTn>
                              </p:par>
                              <p:par>
                                <p:cTn id="213" presetID="6" presetClass="exit" presetSubtype="32" fill="hold" grpId="1" nodeType="withEffect">
                                  <p:stCondLst>
                                    <p:cond delay="0"/>
                                  </p:stCondLst>
                                  <p:childTnLst>
                                    <p:animEffect transition="out" filter="circle(out)">
                                      <p:cBhvr>
                                        <p:cTn id="214" dur="2000"/>
                                        <p:tgtEl>
                                          <p:spTgt spid="54"/>
                                        </p:tgtEl>
                                      </p:cBhvr>
                                    </p:animEffect>
                                    <p:set>
                                      <p:cBhvr>
                                        <p:cTn id="215" dur="1" fill="hold">
                                          <p:stCondLst>
                                            <p:cond delay="1999"/>
                                          </p:stCondLst>
                                        </p:cTn>
                                        <p:tgtEl>
                                          <p:spTgt spid="54"/>
                                        </p:tgtEl>
                                        <p:attrNameLst>
                                          <p:attrName>style.visibility</p:attrName>
                                        </p:attrNameLst>
                                      </p:cBhvr>
                                      <p:to>
                                        <p:strVal val="hidden"/>
                                      </p:to>
                                    </p:set>
                                  </p:childTnLst>
                                </p:cTn>
                              </p:par>
                              <p:par>
                                <p:cTn id="216" presetID="6" presetClass="exit" presetSubtype="32" fill="hold" grpId="1" nodeType="withEffect">
                                  <p:stCondLst>
                                    <p:cond delay="0"/>
                                  </p:stCondLst>
                                  <p:childTnLst>
                                    <p:animEffect transition="out" filter="circle(out)">
                                      <p:cBhvr>
                                        <p:cTn id="217" dur="2000"/>
                                        <p:tgtEl>
                                          <p:spTgt spid="175"/>
                                        </p:tgtEl>
                                      </p:cBhvr>
                                    </p:animEffect>
                                    <p:set>
                                      <p:cBhvr>
                                        <p:cTn id="218" dur="1" fill="hold">
                                          <p:stCondLst>
                                            <p:cond delay="1999"/>
                                          </p:stCondLst>
                                        </p:cTn>
                                        <p:tgtEl>
                                          <p:spTgt spid="175"/>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19" restart="whenNotActive" fill="hold" evtFilter="cancelBubble" nodeType="interactiveSeq">
                <p:stCondLst>
                  <p:cond evt="onClick" delay="0">
                    <p:tgtEl>
                      <p:spTgt spid="22"/>
                    </p:tgtEl>
                  </p:cond>
                </p:stCondLst>
                <p:endSync evt="end" delay="0">
                  <p:rtn val="all"/>
                </p:endSync>
                <p:childTnLst>
                  <p:par>
                    <p:cTn id="220" fill="hold">
                      <p:stCondLst>
                        <p:cond delay="0"/>
                      </p:stCondLst>
                      <p:childTnLst>
                        <p:par>
                          <p:cTn id="221" fill="hold">
                            <p:stCondLst>
                              <p:cond delay="0"/>
                            </p:stCondLst>
                            <p:childTnLst>
                              <p:par>
                                <p:cTn id="222" presetID="6" presetClass="entr" presetSubtype="16" fill="hold" grpId="0" nodeType="withEffect">
                                  <p:stCondLst>
                                    <p:cond delay="0"/>
                                  </p:stCondLst>
                                  <p:childTnLst>
                                    <p:set>
                                      <p:cBhvr>
                                        <p:cTn id="223" dur="1" fill="hold">
                                          <p:stCondLst>
                                            <p:cond delay="0"/>
                                          </p:stCondLst>
                                        </p:cTn>
                                        <p:tgtEl>
                                          <p:spTgt spid="176"/>
                                        </p:tgtEl>
                                        <p:attrNameLst>
                                          <p:attrName>style.visibility</p:attrName>
                                        </p:attrNameLst>
                                      </p:cBhvr>
                                      <p:to>
                                        <p:strVal val="visible"/>
                                      </p:to>
                                    </p:set>
                                    <p:animEffect transition="in" filter="circle(in)">
                                      <p:cBhvr>
                                        <p:cTn id="224" dur="2000"/>
                                        <p:tgtEl>
                                          <p:spTgt spid="176"/>
                                        </p:tgtEl>
                                      </p:cBhvr>
                                    </p:animEffect>
                                  </p:childTnLst>
                                </p:cTn>
                              </p:par>
                              <p:par>
                                <p:cTn id="225" presetID="19" presetClass="emph" presetSubtype="0" fill="hold" grpId="0" nodeType="withEffect">
                                  <p:stCondLst>
                                    <p:cond delay="0"/>
                                  </p:stCondLst>
                                  <p:childTnLst>
                                    <p:animClr clrSpc="rgb" dir="cw">
                                      <p:cBhvr override="childStyle">
                                        <p:cTn id="226" dur="500" fill="hold"/>
                                        <p:tgtEl>
                                          <p:spTgt spid="56"/>
                                        </p:tgtEl>
                                        <p:attrNameLst>
                                          <p:attrName>style.color</p:attrName>
                                        </p:attrNameLst>
                                      </p:cBhvr>
                                      <p:to>
                                        <a:schemeClr val="accent2"/>
                                      </p:to>
                                    </p:animClr>
                                    <p:animClr clrSpc="rgb" dir="cw">
                                      <p:cBhvr>
                                        <p:cTn id="227" dur="500" fill="hold"/>
                                        <p:tgtEl>
                                          <p:spTgt spid="56"/>
                                        </p:tgtEl>
                                        <p:attrNameLst>
                                          <p:attrName>fillcolor</p:attrName>
                                        </p:attrNameLst>
                                      </p:cBhvr>
                                      <p:to>
                                        <a:schemeClr val="accent2"/>
                                      </p:to>
                                    </p:animClr>
                                    <p:set>
                                      <p:cBhvr>
                                        <p:cTn id="228" dur="500" fill="hold"/>
                                        <p:tgtEl>
                                          <p:spTgt spid="56"/>
                                        </p:tgtEl>
                                        <p:attrNameLst>
                                          <p:attrName>fill.type</p:attrName>
                                        </p:attrNameLst>
                                      </p:cBhvr>
                                      <p:to>
                                        <p:strVal val="solid"/>
                                      </p:to>
                                    </p:set>
                                    <p:set>
                                      <p:cBhvr>
                                        <p:cTn id="229" dur="500" fill="hold"/>
                                        <p:tgtEl>
                                          <p:spTgt spid="56"/>
                                        </p:tgtEl>
                                        <p:attrNameLst>
                                          <p:attrName>fill.on</p:attrName>
                                        </p:attrNameLst>
                                      </p:cBhvr>
                                      <p:to>
                                        <p:strVal val="true"/>
                                      </p:to>
                                    </p:set>
                                  </p:childTnLst>
                                </p:cTn>
                              </p:par>
                              <p:par>
                                <p:cTn id="230" presetID="19" presetClass="emph" presetSubtype="0" fill="hold" grpId="0" nodeType="withEffect">
                                  <p:stCondLst>
                                    <p:cond delay="0"/>
                                  </p:stCondLst>
                                  <p:childTnLst>
                                    <p:animClr clrSpc="rgb" dir="cw">
                                      <p:cBhvr override="childStyle">
                                        <p:cTn id="231" dur="500" fill="hold"/>
                                        <p:tgtEl>
                                          <p:spTgt spid="58"/>
                                        </p:tgtEl>
                                        <p:attrNameLst>
                                          <p:attrName>style.color</p:attrName>
                                        </p:attrNameLst>
                                      </p:cBhvr>
                                      <p:to>
                                        <a:schemeClr val="accent2"/>
                                      </p:to>
                                    </p:animClr>
                                    <p:animClr clrSpc="rgb" dir="cw">
                                      <p:cBhvr>
                                        <p:cTn id="232" dur="500" fill="hold"/>
                                        <p:tgtEl>
                                          <p:spTgt spid="58"/>
                                        </p:tgtEl>
                                        <p:attrNameLst>
                                          <p:attrName>fillcolor</p:attrName>
                                        </p:attrNameLst>
                                      </p:cBhvr>
                                      <p:to>
                                        <a:schemeClr val="accent2"/>
                                      </p:to>
                                    </p:animClr>
                                    <p:set>
                                      <p:cBhvr>
                                        <p:cTn id="233" dur="500" fill="hold"/>
                                        <p:tgtEl>
                                          <p:spTgt spid="58"/>
                                        </p:tgtEl>
                                        <p:attrNameLst>
                                          <p:attrName>fill.type</p:attrName>
                                        </p:attrNameLst>
                                      </p:cBhvr>
                                      <p:to>
                                        <p:strVal val="solid"/>
                                      </p:to>
                                    </p:set>
                                    <p:set>
                                      <p:cBhvr>
                                        <p:cTn id="234" dur="500" fill="hold"/>
                                        <p:tgtEl>
                                          <p:spTgt spid="58"/>
                                        </p:tgtEl>
                                        <p:attrNameLst>
                                          <p:attrName>fill.on</p:attrName>
                                        </p:attrNameLst>
                                      </p:cBhvr>
                                      <p:to>
                                        <p:strVal val="true"/>
                                      </p:to>
                                    </p:set>
                                  </p:childTnLst>
                                </p:cTn>
                              </p:par>
                              <p:par>
                                <p:cTn id="235" presetID="19" presetClass="emph" presetSubtype="0" fill="hold" grpId="0" nodeType="withEffect">
                                  <p:stCondLst>
                                    <p:cond delay="0"/>
                                  </p:stCondLst>
                                  <p:childTnLst>
                                    <p:animClr clrSpc="rgb" dir="cw">
                                      <p:cBhvr override="childStyle">
                                        <p:cTn id="236" dur="500" fill="hold"/>
                                        <p:tgtEl>
                                          <p:spTgt spid="61"/>
                                        </p:tgtEl>
                                        <p:attrNameLst>
                                          <p:attrName>style.color</p:attrName>
                                        </p:attrNameLst>
                                      </p:cBhvr>
                                      <p:to>
                                        <a:schemeClr val="accent2"/>
                                      </p:to>
                                    </p:animClr>
                                    <p:animClr clrSpc="rgb" dir="cw">
                                      <p:cBhvr>
                                        <p:cTn id="237" dur="500" fill="hold"/>
                                        <p:tgtEl>
                                          <p:spTgt spid="61"/>
                                        </p:tgtEl>
                                        <p:attrNameLst>
                                          <p:attrName>fillcolor</p:attrName>
                                        </p:attrNameLst>
                                      </p:cBhvr>
                                      <p:to>
                                        <a:schemeClr val="accent2"/>
                                      </p:to>
                                    </p:animClr>
                                    <p:set>
                                      <p:cBhvr>
                                        <p:cTn id="238" dur="500" fill="hold"/>
                                        <p:tgtEl>
                                          <p:spTgt spid="61"/>
                                        </p:tgtEl>
                                        <p:attrNameLst>
                                          <p:attrName>fill.type</p:attrName>
                                        </p:attrNameLst>
                                      </p:cBhvr>
                                      <p:to>
                                        <p:strVal val="solid"/>
                                      </p:to>
                                    </p:set>
                                    <p:set>
                                      <p:cBhvr>
                                        <p:cTn id="239" dur="500" fill="hold"/>
                                        <p:tgtEl>
                                          <p:spTgt spid="61"/>
                                        </p:tgtEl>
                                        <p:attrNameLst>
                                          <p:attrName>fill.on</p:attrName>
                                        </p:attrNameLst>
                                      </p:cBhvr>
                                      <p:to>
                                        <p:strVal val="true"/>
                                      </p:to>
                                    </p:set>
                                  </p:childTnLst>
                                </p:cTn>
                              </p:par>
                              <p:par>
                                <p:cTn id="240" presetID="19" presetClass="emph" presetSubtype="0" fill="hold" grpId="0" nodeType="withEffect">
                                  <p:stCondLst>
                                    <p:cond delay="0"/>
                                  </p:stCondLst>
                                  <p:childTnLst>
                                    <p:animClr clrSpc="rgb" dir="cw">
                                      <p:cBhvr override="childStyle">
                                        <p:cTn id="241" dur="500" fill="hold"/>
                                        <p:tgtEl>
                                          <p:spTgt spid="63"/>
                                        </p:tgtEl>
                                        <p:attrNameLst>
                                          <p:attrName>style.color</p:attrName>
                                        </p:attrNameLst>
                                      </p:cBhvr>
                                      <p:to>
                                        <a:schemeClr val="accent2"/>
                                      </p:to>
                                    </p:animClr>
                                    <p:animClr clrSpc="rgb" dir="cw">
                                      <p:cBhvr>
                                        <p:cTn id="242" dur="500" fill="hold"/>
                                        <p:tgtEl>
                                          <p:spTgt spid="63"/>
                                        </p:tgtEl>
                                        <p:attrNameLst>
                                          <p:attrName>fillcolor</p:attrName>
                                        </p:attrNameLst>
                                      </p:cBhvr>
                                      <p:to>
                                        <a:schemeClr val="accent2"/>
                                      </p:to>
                                    </p:animClr>
                                    <p:set>
                                      <p:cBhvr>
                                        <p:cTn id="243" dur="500" fill="hold"/>
                                        <p:tgtEl>
                                          <p:spTgt spid="63"/>
                                        </p:tgtEl>
                                        <p:attrNameLst>
                                          <p:attrName>fill.type</p:attrName>
                                        </p:attrNameLst>
                                      </p:cBhvr>
                                      <p:to>
                                        <p:strVal val="solid"/>
                                      </p:to>
                                    </p:set>
                                    <p:set>
                                      <p:cBhvr>
                                        <p:cTn id="244" dur="500" fill="hold"/>
                                        <p:tgtEl>
                                          <p:spTgt spid="63"/>
                                        </p:tgtEl>
                                        <p:attrNameLst>
                                          <p:attrName>fill.on</p:attrName>
                                        </p:attrNameLst>
                                      </p:cBhvr>
                                      <p:to>
                                        <p:strVal val="true"/>
                                      </p:to>
                                    </p:set>
                                  </p:childTnLst>
                                </p:cTn>
                              </p:par>
                              <p:par>
                                <p:cTn id="245" presetID="19" presetClass="emph" presetSubtype="0" fill="hold" grpId="0" nodeType="withEffect">
                                  <p:stCondLst>
                                    <p:cond delay="0"/>
                                  </p:stCondLst>
                                  <p:childTnLst>
                                    <p:animClr clrSpc="rgb" dir="cw">
                                      <p:cBhvr override="childStyle">
                                        <p:cTn id="246" dur="500" fill="hold"/>
                                        <p:tgtEl>
                                          <p:spTgt spid="65"/>
                                        </p:tgtEl>
                                        <p:attrNameLst>
                                          <p:attrName>style.color</p:attrName>
                                        </p:attrNameLst>
                                      </p:cBhvr>
                                      <p:to>
                                        <a:schemeClr val="accent2"/>
                                      </p:to>
                                    </p:animClr>
                                    <p:animClr clrSpc="rgb" dir="cw">
                                      <p:cBhvr>
                                        <p:cTn id="247" dur="500" fill="hold"/>
                                        <p:tgtEl>
                                          <p:spTgt spid="65"/>
                                        </p:tgtEl>
                                        <p:attrNameLst>
                                          <p:attrName>fillcolor</p:attrName>
                                        </p:attrNameLst>
                                      </p:cBhvr>
                                      <p:to>
                                        <a:schemeClr val="accent2"/>
                                      </p:to>
                                    </p:animClr>
                                    <p:set>
                                      <p:cBhvr>
                                        <p:cTn id="248" dur="500" fill="hold"/>
                                        <p:tgtEl>
                                          <p:spTgt spid="65"/>
                                        </p:tgtEl>
                                        <p:attrNameLst>
                                          <p:attrName>fill.type</p:attrName>
                                        </p:attrNameLst>
                                      </p:cBhvr>
                                      <p:to>
                                        <p:strVal val="solid"/>
                                      </p:to>
                                    </p:set>
                                    <p:set>
                                      <p:cBhvr>
                                        <p:cTn id="249" dur="500" fill="hold"/>
                                        <p:tgtEl>
                                          <p:spTgt spid="65"/>
                                        </p:tgtEl>
                                        <p:attrNameLst>
                                          <p:attrName>fill.on</p:attrName>
                                        </p:attrNameLst>
                                      </p:cBhvr>
                                      <p:to>
                                        <p:strVal val="true"/>
                                      </p:to>
                                    </p:set>
                                  </p:childTnLst>
                                </p:cTn>
                              </p:par>
                              <p:par>
                                <p:cTn id="250" presetID="19" presetClass="emph" presetSubtype="0" fill="hold" grpId="0" nodeType="withEffect">
                                  <p:stCondLst>
                                    <p:cond delay="0"/>
                                  </p:stCondLst>
                                  <p:childTnLst>
                                    <p:animClr clrSpc="rgb" dir="cw">
                                      <p:cBhvr override="childStyle">
                                        <p:cTn id="251" dur="500" fill="hold"/>
                                        <p:tgtEl>
                                          <p:spTgt spid="67"/>
                                        </p:tgtEl>
                                        <p:attrNameLst>
                                          <p:attrName>style.color</p:attrName>
                                        </p:attrNameLst>
                                      </p:cBhvr>
                                      <p:to>
                                        <a:schemeClr val="accent2"/>
                                      </p:to>
                                    </p:animClr>
                                    <p:animClr clrSpc="rgb" dir="cw">
                                      <p:cBhvr>
                                        <p:cTn id="252" dur="500" fill="hold"/>
                                        <p:tgtEl>
                                          <p:spTgt spid="67"/>
                                        </p:tgtEl>
                                        <p:attrNameLst>
                                          <p:attrName>fillcolor</p:attrName>
                                        </p:attrNameLst>
                                      </p:cBhvr>
                                      <p:to>
                                        <a:schemeClr val="accent2"/>
                                      </p:to>
                                    </p:animClr>
                                    <p:set>
                                      <p:cBhvr>
                                        <p:cTn id="253" dur="500" fill="hold"/>
                                        <p:tgtEl>
                                          <p:spTgt spid="67"/>
                                        </p:tgtEl>
                                        <p:attrNameLst>
                                          <p:attrName>fill.type</p:attrName>
                                        </p:attrNameLst>
                                      </p:cBhvr>
                                      <p:to>
                                        <p:strVal val="solid"/>
                                      </p:to>
                                    </p:set>
                                    <p:set>
                                      <p:cBhvr>
                                        <p:cTn id="254" dur="500" fill="hold"/>
                                        <p:tgtEl>
                                          <p:spTgt spid="67"/>
                                        </p:tgtEl>
                                        <p:attrNameLst>
                                          <p:attrName>fill.on</p:attrName>
                                        </p:attrNameLst>
                                      </p:cBhvr>
                                      <p:to>
                                        <p:strVal val="true"/>
                                      </p:to>
                                    </p:set>
                                  </p:childTnLst>
                                </p:cTn>
                              </p:par>
                            </p:childTnLst>
                          </p:cTn>
                        </p:par>
                      </p:childTnLst>
                    </p:cTn>
                  </p:par>
                  <p:par>
                    <p:cTn id="255" fill="hold">
                      <p:stCondLst>
                        <p:cond delay="indefinite"/>
                      </p:stCondLst>
                      <p:childTnLst>
                        <p:par>
                          <p:cTn id="256" fill="hold">
                            <p:stCondLst>
                              <p:cond delay="0"/>
                            </p:stCondLst>
                            <p:childTnLst>
                              <p:par>
                                <p:cTn id="257" presetID="6" presetClass="exit" presetSubtype="32" fill="hold" grpId="1" nodeType="clickEffect">
                                  <p:stCondLst>
                                    <p:cond delay="0"/>
                                  </p:stCondLst>
                                  <p:childTnLst>
                                    <p:animEffect transition="out" filter="circle(out)">
                                      <p:cBhvr>
                                        <p:cTn id="258" dur="2000"/>
                                        <p:tgtEl>
                                          <p:spTgt spid="56"/>
                                        </p:tgtEl>
                                      </p:cBhvr>
                                    </p:animEffect>
                                    <p:set>
                                      <p:cBhvr>
                                        <p:cTn id="259" dur="1" fill="hold">
                                          <p:stCondLst>
                                            <p:cond delay="1999"/>
                                          </p:stCondLst>
                                        </p:cTn>
                                        <p:tgtEl>
                                          <p:spTgt spid="56"/>
                                        </p:tgtEl>
                                        <p:attrNameLst>
                                          <p:attrName>style.visibility</p:attrName>
                                        </p:attrNameLst>
                                      </p:cBhvr>
                                      <p:to>
                                        <p:strVal val="hidden"/>
                                      </p:to>
                                    </p:set>
                                  </p:childTnLst>
                                </p:cTn>
                              </p:par>
                              <p:par>
                                <p:cTn id="260" presetID="6" presetClass="exit" presetSubtype="32" fill="hold" grpId="1" nodeType="withEffect">
                                  <p:stCondLst>
                                    <p:cond delay="0"/>
                                  </p:stCondLst>
                                  <p:childTnLst>
                                    <p:animEffect transition="out" filter="circle(out)">
                                      <p:cBhvr>
                                        <p:cTn id="261" dur="2000"/>
                                        <p:tgtEl>
                                          <p:spTgt spid="58"/>
                                        </p:tgtEl>
                                      </p:cBhvr>
                                    </p:animEffect>
                                    <p:set>
                                      <p:cBhvr>
                                        <p:cTn id="262" dur="1" fill="hold">
                                          <p:stCondLst>
                                            <p:cond delay="1999"/>
                                          </p:stCondLst>
                                        </p:cTn>
                                        <p:tgtEl>
                                          <p:spTgt spid="58"/>
                                        </p:tgtEl>
                                        <p:attrNameLst>
                                          <p:attrName>style.visibility</p:attrName>
                                        </p:attrNameLst>
                                      </p:cBhvr>
                                      <p:to>
                                        <p:strVal val="hidden"/>
                                      </p:to>
                                    </p:set>
                                  </p:childTnLst>
                                </p:cTn>
                              </p:par>
                              <p:par>
                                <p:cTn id="263" presetID="6" presetClass="exit" presetSubtype="32" fill="hold" grpId="1" nodeType="withEffect">
                                  <p:stCondLst>
                                    <p:cond delay="0"/>
                                  </p:stCondLst>
                                  <p:childTnLst>
                                    <p:animEffect transition="out" filter="circle(out)">
                                      <p:cBhvr>
                                        <p:cTn id="264" dur="2000"/>
                                        <p:tgtEl>
                                          <p:spTgt spid="61"/>
                                        </p:tgtEl>
                                      </p:cBhvr>
                                    </p:animEffect>
                                    <p:set>
                                      <p:cBhvr>
                                        <p:cTn id="265" dur="1" fill="hold">
                                          <p:stCondLst>
                                            <p:cond delay="1999"/>
                                          </p:stCondLst>
                                        </p:cTn>
                                        <p:tgtEl>
                                          <p:spTgt spid="61"/>
                                        </p:tgtEl>
                                        <p:attrNameLst>
                                          <p:attrName>style.visibility</p:attrName>
                                        </p:attrNameLst>
                                      </p:cBhvr>
                                      <p:to>
                                        <p:strVal val="hidden"/>
                                      </p:to>
                                    </p:set>
                                  </p:childTnLst>
                                </p:cTn>
                              </p:par>
                              <p:par>
                                <p:cTn id="266" presetID="6" presetClass="exit" presetSubtype="32" fill="hold" grpId="1" nodeType="withEffect">
                                  <p:stCondLst>
                                    <p:cond delay="0"/>
                                  </p:stCondLst>
                                  <p:childTnLst>
                                    <p:animEffect transition="out" filter="circle(out)">
                                      <p:cBhvr>
                                        <p:cTn id="267" dur="2000"/>
                                        <p:tgtEl>
                                          <p:spTgt spid="63"/>
                                        </p:tgtEl>
                                      </p:cBhvr>
                                    </p:animEffect>
                                    <p:set>
                                      <p:cBhvr>
                                        <p:cTn id="268" dur="1" fill="hold">
                                          <p:stCondLst>
                                            <p:cond delay="1999"/>
                                          </p:stCondLst>
                                        </p:cTn>
                                        <p:tgtEl>
                                          <p:spTgt spid="63"/>
                                        </p:tgtEl>
                                        <p:attrNameLst>
                                          <p:attrName>style.visibility</p:attrName>
                                        </p:attrNameLst>
                                      </p:cBhvr>
                                      <p:to>
                                        <p:strVal val="hidden"/>
                                      </p:to>
                                    </p:set>
                                  </p:childTnLst>
                                </p:cTn>
                              </p:par>
                              <p:par>
                                <p:cTn id="269" presetID="6" presetClass="exit" presetSubtype="32" fill="hold" grpId="1" nodeType="withEffect">
                                  <p:stCondLst>
                                    <p:cond delay="0"/>
                                  </p:stCondLst>
                                  <p:childTnLst>
                                    <p:animEffect transition="out" filter="circle(out)">
                                      <p:cBhvr>
                                        <p:cTn id="270" dur="2000"/>
                                        <p:tgtEl>
                                          <p:spTgt spid="65"/>
                                        </p:tgtEl>
                                      </p:cBhvr>
                                    </p:animEffect>
                                    <p:set>
                                      <p:cBhvr>
                                        <p:cTn id="271" dur="1" fill="hold">
                                          <p:stCondLst>
                                            <p:cond delay="1999"/>
                                          </p:stCondLst>
                                        </p:cTn>
                                        <p:tgtEl>
                                          <p:spTgt spid="65"/>
                                        </p:tgtEl>
                                        <p:attrNameLst>
                                          <p:attrName>style.visibility</p:attrName>
                                        </p:attrNameLst>
                                      </p:cBhvr>
                                      <p:to>
                                        <p:strVal val="hidden"/>
                                      </p:to>
                                    </p:set>
                                  </p:childTnLst>
                                </p:cTn>
                              </p:par>
                              <p:par>
                                <p:cTn id="272" presetID="6" presetClass="exit" presetSubtype="32" fill="hold" grpId="1" nodeType="withEffect">
                                  <p:stCondLst>
                                    <p:cond delay="0"/>
                                  </p:stCondLst>
                                  <p:childTnLst>
                                    <p:animEffect transition="out" filter="circle(out)">
                                      <p:cBhvr>
                                        <p:cTn id="273" dur="2000"/>
                                        <p:tgtEl>
                                          <p:spTgt spid="67"/>
                                        </p:tgtEl>
                                      </p:cBhvr>
                                    </p:animEffect>
                                    <p:set>
                                      <p:cBhvr>
                                        <p:cTn id="274" dur="1" fill="hold">
                                          <p:stCondLst>
                                            <p:cond delay="1999"/>
                                          </p:stCondLst>
                                        </p:cTn>
                                        <p:tgtEl>
                                          <p:spTgt spid="67"/>
                                        </p:tgtEl>
                                        <p:attrNameLst>
                                          <p:attrName>style.visibility</p:attrName>
                                        </p:attrNameLst>
                                      </p:cBhvr>
                                      <p:to>
                                        <p:strVal val="hidden"/>
                                      </p:to>
                                    </p:set>
                                  </p:childTnLst>
                                </p:cTn>
                              </p:par>
                              <p:par>
                                <p:cTn id="275" presetID="6" presetClass="exit" presetSubtype="32" fill="hold" grpId="1" nodeType="withEffect">
                                  <p:stCondLst>
                                    <p:cond delay="0"/>
                                  </p:stCondLst>
                                  <p:childTnLst>
                                    <p:animEffect transition="out" filter="circle(out)">
                                      <p:cBhvr>
                                        <p:cTn id="276" dur="2000"/>
                                        <p:tgtEl>
                                          <p:spTgt spid="176"/>
                                        </p:tgtEl>
                                      </p:cBhvr>
                                    </p:animEffect>
                                    <p:set>
                                      <p:cBhvr>
                                        <p:cTn id="277" dur="1" fill="hold">
                                          <p:stCondLst>
                                            <p:cond delay="1999"/>
                                          </p:stCondLst>
                                        </p:cTn>
                                        <p:tgtEl>
                                          <p:spTgt spid="176"/>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78" restart="whenNotActive" fill="hold" evtFilter="cancelBubble" nodeType="interactiveSeq">
                <p:stCondLst>
                  <p:cond evt="onClick" delay="0">
                    <p:tgtEl>
                      <p:spTgt spid="23"/>
                    </p:tgtEl>
                  </p:cond>
                </p:stCondLst>
                <p:endSync evt="end" delay="0">
                  <p:rtn val="all"/>
                </p:endSync>
                <p:childTnLst>
                  <p:par>
                    <p:cTn id="279" fill="hold">
                      <p:stCondLst>
                        <p:cond delay="0"/>
                      </p:stCondLst>
                      <p:childTnLst>
                        <p:par>
                          <p:cTn id="280" fill="hold">
                            <p:stCondLst>
                              <p:cond delay="0"/>
                            </p:stCondLst>
                            <p:childTnLst>
                              <p:par>
                                <p:cTn id="281" presetID="6" presetClass="entr" presetSubtype="16" fill="hold" grpId="0" nodeType="withEffect">
                                  <p:stCondLst>
                                    <p:cond delay="0"/>
                                  </p:stCondLst>
                                  <p:childTnLst>
                                    <p:set>
                                      <p:cBhvr>
                                        <p:cTn id="282" dur="1" fill="hold">
                                          <p:stCondLst>
                                            <p:cond delay="0"/>
                                          </p:stCondLst>
                                        </p:cTn>
                                        <p:tgtEl>
                                          <p:spTgt spid="177"/>
                                        </p:tgtEl>
                                        <p:attrNameLst>
                                          <p:attrName>style.visibility</p:attrName>
                                        </p:attrNameLst>
                                      </p:cBhvr>
                                      <p:to>
                                        <p:strVal val="visible"/>
                                      </p:to>
                                    </p:set>
                                    <p:animEffect transition="in" filter="circle(in)">
                                      <p:cBhvr>
                                        <p:cTn id="283" dur="2000"/>
                                        <p:tgtEl>
                                          <p:spTgt spid="177"/>
                                        </p:tgtEl>
                                      </p:cBhvr>
                                    </p:animEffect>
                                  </p:childTnLst>
                                </p:cTn>
                              </p:par>
                              <p:par>
                                <p:cTn id="284" presetID="19" presetClass="emph" presetSubtype="0" fill="hold" grpId="0" nodeType="withEffect">
                                  <p:stCondLst>
                                    <p:cond delay="0"/>
                                  </p:stCondLst>
                                  <p:childTnLst>
                                    <p:animClr clrSpc="rgb" dir="cw">
                                      <p:cBhvr override="childStyle">
                                        <p:cTn id="285" dur="500" fill="hold"/>
                                        <p:tgtEl>
                                          <p:spTgt spid="69"/>
                                        </p:tgtEl>
                                        <p:attrNameLst>
                                          <p:attrName>style.color</p:attrName>
                                        </p:attrNameLst>
                                      </p:cBhvr>
                                      <p:to>
                                        <a:schemeClr val="accent2"/>
                                      </p:to>
                                    </p:animClr>
                                    <p:animClr clrSpc="rgb" dir="cw">
                                      <p:cBhvr>
                                        <p:cTn id="286" dur="500" fill="hold"/>
                                        <p:tgtEl>
                                          <p:spTgt spid="69"/>
                                        </p:tgtEl>
                                        <p:attrNameLst>
                                          <p:attrName>fillcolor</p:attrName>
                                        </p:attrNameLst>
                                      </p:cBhvr>
                                      <p:to>
                                        <a:schemeClr val="accent2"/>
                                      </p:to>
                                    </p:animClr>
                                    <p:set>
                                      <p:cBhvr>
                                        <p:cTn id="287" dur="500" fill="hold"/>
                                        <p:tgtEl>
                                          <p:spTgt spid="69"/>
                                        </p:tgtEl>
                                        <p:attrNameLst>
                                          <p:attrName>fill.type</p:attrName>
                                        </p:attrNameLst>
                                      </p:cBhvr>
                                      <p:to>
                                        <p:strVal val="solid"/>
                                      </p:to>
                                    </p:set>
                                    <p:set>
                                      <p:cBhvr>
                                        <p:cTn id="288" dur="500" fill="hold"/>
                                        <p:tgtEl>
                                          <p:spTgt spid="69"/>
                                        </p:tgtEl>
                                        <p:attrNameLst>
                                          <p:attrName>fill.on</p:attrName>
                                        </p:attrNameLst>
                                      </p:cBhvr>
                                      <p:to>
                                        <p:strVal val="true"/>
                                      </p:to>
                                    </p:set>
                                  </p:childTnLst>
                                </p:cTn>
                              </p:par>
                              <p:par>
                                <p:cTn id="289" presetID="19" presetClass="emph" presetSubtype="0" fill="hold" grpId="0" nodeType="withEffect">
                                  <p:stCondLst>
                                    <p:cond delay="0"/>
                                  </p:stCondLst>
                                  <p:childTnLst>
                                    <p:animClr clrSpc="rgb" dir="cw">
                                      <p:cBhvr override="childStyle">
                                        <p:cTn id="290" dur="500" fill="hold"/>
                                        <p:tgtEl>
                                          <p:spTgt spid="71"/>
                                        </p:tgtEl>
                                        <p:attrNameLst>
                                          <p:attrName>style.color</p:attrName>
                                        </p:attrNameLst>
                                      </p:cBhvr>
                                      <p:to>
                                        <a:schemeClr val="accent2"/>
                                      </p:to>
                                    </p:animClr>
                                    <p:animClr clrSpc="rgb" dir="cw">
                                      <p:cBhvr>
                                        <p:cTn id="291" dur="500" fill="hold"/>
                                        <p:tgtEl>
                                          <p:spTgt spid="71"/>
                                        </p:tgtEl>
                                        <p:attrNameLst>
                                          <p:attrName>fillcolor</p:attrName>
                                        </p:attrNameLst>
                                      </p:cBhvr>
                                      <p:to>
                                        <a:schemeClr val="accent2"/>
                                      </p:to>
                                    </p:animClr>
                                    <p:set>
                                      <p:cBhvr>
                                        <p:cTn id="292" dur="500" fill="hold"/>
                                        <p:tgtEl>
                                          <p:spTgt spid="71"/>
                                        </p:tgtEl>
                                        <p:attrNameLst>
                                          <p:attrName>fill.type</p:attrName>
                                        </p:attrNameLst>
                                      </p:cBhvr>
                                      <p:to>
                                        <p:strVal val="solid"/>
                                      </p:to>
                                    </p:set>
                                    <p:set>
                                      <p:cBhvr>
                                        <p:cTn id="293" dur="500" fill="hold"/>
                                        <p:tgtEl>
                                          <p:spTgt spid="71"/>
                                        </p:tgtEl>
                                        <p:attrNameLst>
                                          <p:attrName>fill.on</p:attrName>
                                        </p:attrNameLst>
                                      </p:cBhvr>
                                      <p:to>
                                        <p:strVal val="true"/>
                                      </p:to>
                                    </p:set>
                                  </p:childTnLst>
                                </p:cTn>
                              </p:par>
                              <p:par>
                                <p:cTn id="294" presetID="19" presetClass="emph" presetSubtype="0" fill="hold" grpId="0" nodeType="withEffect">
                                  <p:stCondLst>
                                    <p:cond delay="0"/>
                                  </p:stCondLst>
                                  <p:childTnLst>
                                    <p:animClr clrSpc="rgb" dir="cw">
                                      <p:cBhvr override="childStyle">
                                        <p:cTn id="295" dur="500" fill="hold"/>
                                        <p:tgtEl>
                                          <p:spTgt spid="73"/>
                                        </p:tgtEl>
                                        <p:attrNameLst>
                                          <p:attrName>style.color</p:attrName>
                                        </p:attrNameLst>
                                      </p:cBhvr>
                                      <p:to>
                                        <a:schemeClr val="accent2"/>
                                      </p:to>
                                    </p:animClr>
                                    <p:animClr clrSpc="rgb" dir="cw">
                                      <p:cBhvr>
                                        <p:cTn id="296" dur="500" fill="hold"/>
                                        <p:tgtEl>
                                          <p:spTgt spid="73"/>
                                        </p:tgtEl>
                                        <p:attrNameLst>
                                          <p:attrName>fillcolor</p:attrName>
                                        </p:attrNameLst>
                                      </p:cBhvr>
                                      <p:to>
                                        <a:schemeClr val="accent2"/>
                                      </p:to>
                                    </p:animClr>
                                    <p:set>
                                      <p:cBhvr>
                                        <p:cTn id="297" dur="500" fill="hold"/>
                                        <p:tgtEl>
                                          <p:spTgt spid="73"/>
                                        </p:tgtEl>
                                        <p:attrNameLst>
                                          <p:attrName>fill.type</p:attrName>
                                        </p:attrNameLst>
                                      </p:cBhvr>
                                      <p:to>
                                        <p:strVal val="solid"/>
                                      </p:to>
                                    </p:set>
                                    <p:set>
                                      <p:cBhvr>
                                        <p:cTn id="298" dur="500" fill="hold"/>
                                        <p:tgtEl>
                                          <p:spTgt spid="73"/>
                                        </p:tgtEl>
                                        <p:attrNameLst>
                                          <p:attrName>fill.on</p:attrName>
                                        </p:attrNameLst>
                                      </p:cBhvr>
                                      <p:to>
                                        <p:strVal val="true"/>
                                      </p:to>
                                    </p:set>
                                  </p:childTnLst>
                                </p:cTn>
                              </p:par>
                              <p:par>
                                <p:cTn id="299" presetID="19" presetClass="emph" presetSubtype="0" fill="hold" grpId="0" nodeType="withEffect">
                                  <p:stCondLst>
                                    <p:cond delay="0"/>
                                  </p:stCondLst>
                                  <p:childTnLst>
                                    <p:animClr clrSpc="rgb" dir="cw">
                                      <p:cBhvr override="childStyle">
                                        <p:cTn id="300" dur="500" fill="hold"/>
                                        <p:tgtEl>
                                          <p:spTgt spid="75"/>
                                        </p:tgtEl>
                                        <p:attrNameLst>
                                          <p:attrName>style.color</p:attrName>
                                        </p:attrNameLst>
                                      </p:cBhvr>
                                      <p:to>
                                        <a:schemeClr val="accent2"/>
                                      </p:to>
                                    </p:animClr>
                                    <p:animClr clrSpc="rgb" dir="cw">
                                      <p:cBhvr>
                                        <p:cTn id="301" dur="500" fill="hold"/>
                                        <p:tgtEl>
                                          <p:spTgt spid="75"/>
                                        </p:tgtEl>
                                        <p:attrNameLst>
                                          <p:attrName>fillcolor</p:attrName>
                                        </p:attrNameLst>
                                      </p:cBhvr>
                                      <p:to>
                                        <a:schemeClr val="accent2"/>
                                      </p:to>
                                    </p:animClr>
                                    <p:set>
                                      <p:cBhvr>
                                        <p:cTn id="302" dur="500" fill="hold"/>
                                        <p:tgtEl>
                                          <p:spTgt spid="75"/>
                                        </p:tgtEl>
                                        <p:attrNameLst>
                                          <p:attrName>fill.type</p:attrName>
                                        </p:attrNameLst>
                                      </p:cBhvr>
                                      <p:to>
                                        <p:strVal val="solid"/>
                                      </p:to>
                                    </p:set>
                                    <p:set>
                                      <p:cBhvr>
                                        <p:cTn id="303" dur="500" fill="hold"/>
                                        <p:tgtEl>
                                          <p:spTgt spid="75"/>
                                        </p:tgtEl>
                                        <p:attrNameLst>
                                          <p:attrName>fill.on</p:attrName>
                                        </p:attrNameLst>
                                      </p:cBhvr>
                                      <p:to>
                                        <p:strVal val="true"/>
                                      </p:to>
                                    </p:set>
                                  </p:childTnLst>
                                </p:cTn>
                              </p:par>
                              <p:par>
                                <p:cTn id="304" presetID="19" presetClass="emph" presetSubtype="0" fill="hold" grpId="0" nodeType="withEffect">
                                  <p:stCondLst>
                                    <p:cond delay="0"/>
                                  </p:stCondLst>
                                  <p:childTnLst>
                                    <p:animClr clrSpc="rgb" dir="cw">
                                      <p:cBhvr override="childStyle">
                                        <p:cTn id="305" dur="500" fill="hold"/>
                                        <p:tgtEl>
                                          <p:spTgt spid="77"/>
                                        </p:tgtEl>
                                        <p:attrNameLst>
                                          <p:attrName>style.color</p:attrName>
                                        </p:attrNameLst>
                                      </p:cBhvr>
                                      <p:to>
                                        <a:schemeClr val="accent2"/>
                                      </p:to>
                                    </p:animClr>
                                    <p:animClr clrSpc="rgb" dir="cw">
                                      <p:cBhvr>
                                        <p:cTn id="306" dur="500" fill="hold"/>
                                        <p:tgtEl>
                                          <p:spTgt spid="77"/>
                                        </p:tgtEl>
                                        <p:attrNameLst>
                                          <p:attrName>fillcolor</p:attrName>
                                        </p:attrNameLst>
                                      </p:cBhvr>
                                      <p:to>
                                        <a:schemeClr val="accent2"/>
                                      </p:to>
                                    </p:animClr>
                                    <p:set>
                                      <p:cBhvr>
                                        <p:cTn id="307" dur="500" fill="hold"/>
                                        <p:tgtEl>
                                          <p:spTgt spid="77"/>
                                        </p:tgtEl>
                                        <p:attrNameLst>
                                          <p:attrName>fill.type</p:attrName>
                                        </p:attrNameLst>
                                      </p:cBhvr>
                                      <p:to>
                                        <p:strVal val="solid"/>
                                      </p:to>
                                    </p:set>
                                    <p:set>
                                      <p:cBhvr>
                                        <p:cTn id="308" dur="500" fill="hold"/>
                                        <p:tgtEl>
                                          <p:spTgt spid="77"/>
                                        </p:tgtEl>
                                        <p:attrNameLst>
                                          <p:attrName>fill.on</p:attrName>
                                        </p:attrNameLst>
                                      </p:cBhvr>
                                      <p:to>
                                        <p:strVal val="true"/>
                                      </p:to>
                                    </p:set>
                                  </p:childTnLst>
                                </p:cTn>
                              </p:par>
                              <p:par>
                                <p:cTn id="309" presetID="19" presetClass="emph" presetSubtype="0" fill="hold" grpId="0" nodeType="withEffect">
                                  <p:stCondLst>
                                    <p:cond delay="0"/>
                                  </p:stCondLst>
                                  <p:childTnLst>
                                    <p:animClr clrSpc="rgb" dir="cw">
                                      <p:cBhvr override="childStyle">
                                        <p:cTn id="310" dur="500" fill="hold"/>
                                        <p:tgtEl>
                                          <p:spTgt spid="88"/>
                                        </p:tgtEl>
                                        <p:attrNameLst>
                                          <p:attrName>style.color</p:attrName>
                                        </p:attrNameLst>
                                      </p:cBhvr>
                                      <p:to>
                                        <a:schemeClr val="accent2"/>
                                      </p:to>
                                    </p:animClr>
                                    <p:animClr clrSpc="rgb" dir="cw">
                                      <p:cBhvr>
                                        <p:cTn id="311" dur="500" fill="hold"/>
                                        <p:tgtEl>
                                          <p:spTgt spid="88"/>
                                        </p:tgtEl>
                                        <p:attrNameLst>
                                          <p:attrName>fillcolor</p:attrName>
                                        </p:attrNameLst>
                                      </p:cBhvr>
                                      <p:to>
                                        <a:schemeClr val="accent2"/>
                                      </p:to>
                                    </p:animClr>
                                    <p:set>
                                      <p:cBhvr>
                                        <p:cTn id="312" dur="500" fill="hold"/>
                                        <p:tgtEl>
                                          <p:spTgt spid="88"/>
                                        </p:tgtEl>
                                        <p:attrNameLst>
                                          <p:attrName>fill.type</p:attrName>
                                        </p:attrNameLst>
                                      </p:cBhvr>
                                      <p:to>
                                        <p:strVal val="solid"/>
                                      </p:to>
                                    </p:set>
                                    <p:set>
                                      <p:cBhvr>
                                        <p:cTn id="313" dur="500" fill="hold"/>
                                        <p:tgtEl>
                                          <p:spTgt spid="88"/>
                                        </p:tgtEl>
                                        <p:attrNameLst>
                                          <p:attrName>fill.on</p:attrName>
                                        </p:attrNameLst>
                                      </p:cBhvr>
                                      <p:to>
                                        <p:strVal val="true"/>
                                      </p:to>
                                    </p:set>
                                  </p:childTnLst>
                                </p:cTn>
                              </p:par>
                              <p:par>
                                <p:cTn id="314" presetID="19" presetClass="emph" presetSubtype="0" fill="hold" grpId="0" nodeType="withEffect">
                                  <p:stCondLst>
                                    <p:cond delay="0"/>
                                  </p:stCondLst>
                                  <p:childTnLst>
                                    <p:animClr clrSpc="rgb" dir="cw">
                                      <p:cBhvr override="childStyle">
                                        <p:cTn id="315" dur="500" fill="hold"/>
                                        <p:tgtEl>
                                          <p:spTgt spid="128"/>
                                        </p:tgtEl>
                                        <p:attrNameLst>
                                          <p:attrName>style.color</p:attrName>
                                        </p:attrNameLst>
                                      </p:cBhvr>
                                      <p:to>
                                        <a:schemeClr val="accent2"/>
                                      </p:to>
                                    </p:animClr>
                                    <p:animClr clrSpc="rgb" dir="cw">
                                      <p:cBhvr>
                                        <p:cTn id="316" dur="500" fill="hold"/>
                                        <p:tgtEl>
                                          <p:spTgt spid="128"/>
                                        </p:tgtEl>
                                        <p:attrNameLst>
                                          <p:attrName>fillcolor</p:attrName>
                                        </p:attrNameLst>
                                      </p:cBhvr>
                                      <p:to>
                                        <a:schemeClr val="accent2"/>
                                      </p:to>
                                    </p:animClr>
                                    <p:set>
                                      <p:cBhvr>
                                        <p:cTn id="317" dur="500" fill="hold"/>
                                        <p:tgtEl>
                                          <p:spTgt spid="128"/>
                                        </p:tgtEl>
                                        <p:attrNameLst>
                                          <p:attrName>fill.type</p:attrName>
                                        </p:attrNameLst>
                                      </p:cBhvr>
                                      <p:to>
                                        <p:strVal val="solid"/>
                                      </p:to>
                                    </p:set>
                                    <p:set>
                                      <p:cBhvr>
                                        <p:cTn id="318" dur="500" fill="hold"/>
                                        <p:tgtEl>
                                          <p:spTgt spid="128"/>
                                        </p:tgtEl>
                                        <p:attrNameLst>
                                          <p:attrName>fill.on</p:attrName>
                                        </p:attrNameLst>
                                      </p:cBhvr>
                                      <p:to>
                                        <p:strVal val="true"/>
                                      </p:to>
                                    </p:set>
                                  </p:childTnLst>
                                </p:cTn>
                              </p:par>
                              <p:par>
                                <p:cTn id="319" presetID="19" presetClass="emph" presetSubtype="0" fill="hold" grpId="0" nodeType="withEffect">
                                  <p:stCondLst>
                                    <p:cond delay="0"/>
                                  </p:stCondLst>
                                  <p:childTnLst>
                                    <p:animClr clrSpc="rgb" dir="cw">
                                      <p:cBhvr override="childStyle">
                                        <p:cTn id="320" dur="500" fill="hold"/>
                                        <p:tgtEl>
                                          <p:spTgt spid="130"/>
                                        </p:tgtEl>
                                        <p:attrNameLst>
                                          <p:attrName>style.color</p:attrName>
                                        </p:attrNameLst>
                                      </p:cBhvr>
                                      <p:to>
                                        <a:schemeClr val="accent2"/>
                                      </p:to>
                                    </p:animClr>
                                    <p:animClr clrSpc="rgb" dir="cw">
                                      <p:cBhvr>
                                        <p:cTn id="321" dur="500" fill="hold"/>
                                        <p:tgtEl>
                                          <p:spTgt spid="130"/>
                                        </p:tgtEl>
                                        <p:attrNameLst>
                                          <p:attrName>fillcolor</p:attrName>
                                        </p:attrNameLst>
                                      </p:cBhvr>
                                      <p:to>
                                        <a:schemeClr val="accent2"/>
                                      </p:to>
                                    </p:animClr>
                                    <p:set>
                                      <p:cBhvr>
                                        <p:cTn id="322" dur="500" fill="hold"/>
                                        <p:tgtEl>
                                          <p:spTgt spid="130"/>
                                        </p:tgtEl>
                                        <p:attrNameLst>
                                          <p:attrName>fill.type</p:attrName>
                                        </p:attrNameLst>
                                      </p:cBhvr>
                                      <p:to>
                                        <p:strVal val="solid"/>
                                      </p:to>
                                    </p:set>
                                    <p:set>
                                      <p:cBhvr>
                                        <p:cTn id="323" dur="500" fill="hold"/>
                                        <p:tgtEl>
                                          <p:spTgt spid="130"/>
                                        </p:tgtEl>
                                        <p:attrNameLst>
                                          <p:attrName>fill.on</p:attrName>
                                        </p:attrNameLst>
                                      </p:cBhvr>
                                      <p:to>
                                        <p:strVal val="true"/>
                                      </p:to>
                                    </p:set>
                                  </p:childTnLst>
                                </p:cTn>
                              </p:par>
                              <p:par>
                                <p:cTn id="324" presetID="19" presetClass="emph" presetSubtype="0" fill="hold" grpId="0" nodeType="withEffect">
                                  <p:stCondLst>
                                    <p:cond delay="0"/>
                                  </p:stCondLst>
                                  <p:childTnLst>
                                    <p:animClr clrSpc="rgb" dir="cw">
                                      <p:cBhvr override="childStyle">
                                        <p:cTn id="325" dur="500" fill="hold"/>
                                        <p:tgtEl>
                                          <p:spTgt spid="138"/>
                                        </p:tgtEl>
                                        <p:attrNameLst>
                                          <p:attrName>style.color</p:attrName>
                                        </p:attrNameLst>
                                      </p:cBhvr>
                                      <p:to>
                                        <a:schemeClr val="accent2"/>
                                      </p:to>
                                    </p:animClr>
                                    <p:animClr clrSpc="rgb" dir="cw">
                                      <p:cBhvr>
                                        <p:cTn id="326" dur="500" fill="hold"/>
                                        <p:tgtEl>
                                          <p:spTgt spid="138"/>
                                        </p:tgtEl>
                                        <p:attrNameLst>
                                          <p:attrName>fillcolor</p:attrName>
                                        </p:attrNameLst>
                                      </p:cBhvr>
                                      <p:to>
                                        <a:schemeClr val="accent2"/>
                                      </p:to>
                                    </p:animClr>
                                    <p:set>
                                      <p:cBhvr>
                                        <p:cTn id="327" dur="500" fill="hold"/>
                                        <p:tgtEl>
                                          <p:spTgt spid="138"/>
                                        </p:tgtEl>
                                        <p:attrNameLst>
                                          <p:attrName>fill.type</p:attrName>
                                        </p:attrNameLst>
                                      </p:cBhvr>
                                      <p:to>
                                        <p:strVal val="solid"/>
                                      </p:to>
                                    </p:set>
                                    <p:set>
                                      <p:cBhvr>
                                        <p:cTn id="328" dur="500" fill="hold"/>
                                        <p:tgtEl>
                                          <p:spTgt spid="138"/>
                                        </p:tgtEl>
                                        <p:attrNameLst>
                                          <p:attrName>fill.on</p:attrName>
                                        </p:attrNameLst>
                                      </p:cBhvr>
                                      <p:to>
                                        <p:strVal val="true"/>
                                      </p:to>
                                    </p:set>
                                  </p:childTnLst>
                                </p:cTn>
                              </p:par>
                              <p:par>
                                <p:cTn id="329" presetID="19" presetClass="emph" presetSubtype="0" fill="hold" grpId="0" nodeType="withEffect">
                                  <p:stCondLst>
                                    <p:cond delay="0"/>
                                  </p:stCondLst>
                                  <p:childTnLst>
                                    <p:animClr clrSpc="rgb" dir="cw">
                                      <p:cBhvr override="childStyle">
                                        <p:cTn id="330" dur="500" fill="hold"/>
                                        <p:tgtEl>
                                          <p:spTgt spid="140"/>
                                        </p:tgtEl>
                                        <p:attrNameLst>
                                          <p:attrName>style.color</p:attrName>
                                        </p:attrNameLst>
                                      </p:cBhvr>
                                      <p:to>
                                        <a:schemeClr val="accent2"/>
                                      </p:to>
                                    </p:animClr>
                                    <p:animClr clrSpc="rgb" dir="cw">
                                      <p:cBhvr>
                                        <p:cTn id="331" dur="500" fill="hold"/>
                                        <p:tgtEl>
                                          <p:spTgt spid="140"/>
                                        </p:tgtEl>
                                        <p:attrNameLst>
                                          <p:attrName>fillcolor</p:attrName>
                                        </p:attrNameLst>
                                      </p:cBhvr>
                                      <p:to>
                                        <a:schemeClr val="accent2"/>
                                      </p:to>
                                    </p:animClr>
                                    <p:set>
                                      <p:cBhvr>
                                        <p:cTn id="332" dur="500" fill="hold"/>
                                        <p:tgtEl>
                                          <p:spTgt spid="140"/>
                                        </p:tgtEl>
                                        <p:attrNameLst>
                                          <p:attrName>fill.type</p:attrName>
                                        </p:attrNameLst>
                                      </p:cBhvr>
                                      <p:to>
                                        <p:strVal val="solid"/>
                                      </p:to>
                                    </p:set>
                                    <p:set>
                                      <p:cBhvr>
                                        <p:cTn id="333" dur="500" fill="hold"/>
                                        <p:tgtEl>
                                          <p:spTgt spid="140"/>
                                        </p:tgtEl>
                                        <p:attrNameLst>
                                          <p:attrName>fill.on</p:attrName>
                                        </p:attrNameLst>
                                      </p:cBhvr>
                                      <p:to>
                                        <p:strVal val="true"/>
                                      </p:to>
                                    </p:set>
                                  </p:childTnLst>
                                </p:cTn>
                              </p:par>
                              <p:par>
                                <p:cTn id="334" presetID="19" presetClass="emph" presetSubtype="0" fill="hold" grpId="0" nodeType="withEffect">
                                  <p:stCondLst>
                                    <p:cond delay="0"/>
                                  </p:stCondLst>
                                  <p:childTnLst>
                                    <p:animClr clrSpc="rgb" dir="cw">
                                      <p:cBhvr override="childStyle">
                                        <p:cTn id="335" dur="500" fill="hold"/>
                                        <p:tgtEl>
                                          <p:spTgt spid="142"/>
                                        </p:tgtEl>
                                        <p:attrNameLst>
                                          <p:attrName>style.color</p:attrName>
                                        </p:attrNameLst>
                                      </p:cBhvr>
                                      <p:to>
                                        <a:schemeClr val="accent2"/>
                                      </p:to>
                                    </p:animClr>
                                    <p:animClr clrSpc="rgb" dir="cw">
                                      <p:cBhvr>
                                        <p:cTn id="336" dur="500" fill="hold"/>
                                        <p:tgtEl>
                                          <p:spTgt spid="142"/>
                                        </p:tgtEl>
                                        <p:attrNameLst>
                                          <p:attrName>fillcolor</p:attrName>
                                        </p:attrNameLst>
                                      </p:cBhvr>
                                      <p:to>
                                        <a:schemeClr val="accent2"/>
                                      </p:to>
                                    </p:animClr>
                                    <p:set>
                                      <p:cBhvr>
                                        <p:cTn id="337" dur="500" fill="hold"/>
                                        <p:tgtEl>
                                          <p:spTgt spid="142"/>
                                        </p:tgtEl>
                                        <p:attrNameLst>
                                          <p:attrName>fill.type</p:attrName>
                                        </p:attrNameLst>
                                      </p:cBhvr>
                                      <p:to>
                                        <p:strVal val="solid"/>
                                      </p:to>
                                    </p:set>
                                    <p:set>
                                      <p:cBhvr>
                                        <p:cTn id="338" dur="500" fill="hold"/>
                                        <p:tgtEl>
                                          <p:spTgt spid="142"/>
                                        </p:tgtEl>
                                        <p:attrNameLst>
                                          <p:attrName>fill.on</p:attrName>
                                        </p:attrNameLst>
                                      </p:cBhvr>
                                      <p:to>
                                        <p:strVal val="true"/>
                                      </p:to>
                                    </p:set>
                                  </p:childTnLst>
                                </p:cTn>
                              </p:par>
                              <p:par>
                                <p:cTn id="339" presetID="19" presetClass="emph" presetSubtype="0" fill="hold" grpId="0" nodeType="withEffect">
                                  <p:stCondLst>
                                    <p:cond delay="0"/>
                                  </p:stCondLst>
                                  <p:childTnLst>
                                    <p:animClr clrSpc="rgb" dir="cw">
                                      <p:cBhvr override="childStyle">
                                        <p:cTn id="340" dur="500" fill="hold"/>
                                        <p:tgtEl>
                                          <p:spTgt spid="144"/>
                                        </p:tgtEl>
                                        <p:attrNameLst>
                                          <p:attrName>style.color</p:attrName>
                                        </p:attrNameLst>
                                      </p:cBhvr>
                                      <p:to>
                                        <a:schemeClr val="accent2"/>
                                      </p:to>
                                    </p:animClr>
                                    <p:animClr clrSpc="rgb" dir="cw">
                                      <p:cBhvr>
                                        <p:cTn id="341" dur="500" fill="hold"/>
                                        <p:tgtEl>
                                          <p:spTgt spid="144"/>
                                        </p:tgtEl>
                                        <p:attrNameLst>
                                          <p:attrName>fillcolor</p:attrName>
                                        </p:attrNameLst>
                                      </p:cBhvr>
                                      <p:to>
                                        <a:schemeClr val="accent2"/>
                                      </p:to>
                                    </p:animClr>
                                    <p:set>
                                      <p:cBhvr>
                                        <p:cTn id="342" dur="500" fill="hold"/>
                                        <p:tgtEl>
                                          <p:spTgt spid="144"/>
                                        </p:tgtEl>
                                        <p:attrNameLst>
                                          <p:attrName>fill.type</p:attrName>
                                        </p:attrNameLst>
                                      </p:cBhvr>
                                      <p:to>
                                        <p:strVal val="solid"/>
                                      </p:to>
                                    </p:set>
                                    <p:set>
                                      <p:cBhvr>
                                        <p:cTn id="343" dur="500" fill="hold"/>
                                        <p:tgtEl>
                                          <p:spTgt spid="144"/>
                                        </p:tgtEl>
                                        <p:attrNameLst>
                                          <p:attrName>fill.on</p:attrName>
                                        </p:attrNameLst>
                                      </p:cBhvr>
                                      <p:to>
                                        <p:strVal val="true"/>
                                      </p:to>
                                    </p:set>
                                  </p:childTnLst>
                                </p:cTn>
                              </p:par>
                            </p:childTnLst>
                          </p:cTn>
                        </p:par>
                      </p:childTnLst>
                    </p:cTn>
                  </p:par>
                  <p:par>
                    <p:cTn id="344" fill="hold">
                      <p:stCondLst>
                        <p:cond delay="indefinite"/>
                      </p:stCondLst>
                      <p:childTnLst>
                        <p:par>
                          <p:cTn id="345" fill="hold">
                            <p:stCondLst>
                              <p:cond delay="0"/>
                            </p:stCondLst>
                            <p:childTnLst>
                              <p:par>
                                <p:cTn id="346" presetID="6" presetClass="exit" presetSubtype="32" fill="hold" grpId="1" nodeType="clickEffect">
                                  <p:stCondLst>
                                    <p:cond delay="0"/>
                                  </p:stCondLst>
                                  <p:childTnLst>
                                    <p:animEffect transition="out" filter="circle(out)">
                                      <p:cBhvr>
                                        <p:cTn id="347" dur="2000"/>
                                        <p:tgtEl>
                                          <p:spTgt spid="69"/>
                                        </p:tgtEl>
                                      </p:cBhvr>
                                    </p:animEffect>
                                    <p:set>
                                      <p:cBhvr>
                                        <p:cTn id="348" dur="1" fill="hold">
                                          <p:stCondLst>
                                            <p:cond delay="1999"/>
                                          </p:stCondLst>
                                        </p:cTn>
                                        <p:tgtEl>
                                          <p:spTgt spid="69"/>
                                        </p:tgtEl>
                                        <p:attrNameLst>
                                          <p:attrName>style.visibility</p:attrName>
                                        </p:attrNameLst>
                                      </p:cBhvr>
                                      <p:to>
                                        <p:strVal val="hidden"/>
                                      </p:to>
                                    </p:set>
                                  </p:childTnLst>
                                </p:cTn>
                              </p:par>
                              <p:par>
                                <p:cTn id="349" presetID="6" presetClass="exit" presetSubtype="32" fill="hold" grpId="1" nodeType="withEffect">
                                  <p:stCondLst>
                                    <p:cond delay="0"/>
                                  </p:stCondLst>
                                  <p:childTnLst>
                                    <p:animEffect transition="out" filter="circle(out)">
                                      <p:cBhvr>
                                        <p:cTn id="350" dur="2000"/>
                                        <p:tgtEl>
                                          <p:spTgt spid="71"/>
                                        </p:tgtEl>
                                      </p:cBhvr>
                                    </p:animEffect>
                                    <p:set>
                                      <p:cBhvr>
                                        <p:cTn id="351" dur="1" fill="hold">
                                          <p:stCondLst>
                                            <p:cond delay="1999"/>
                                          </p:stCondLst>
                                        </p:cTn>
                                        <p:tgtEl>
                                          <p:spTgt spid="71"/>
                                        </p:tgtEl>
                                        <p:attrNameLst>
                                          <p:attrName>style.visibility</p:attrName>
                                        </p:attrNameLst>
                                      </p:cBhvr>
                                      <p:to>
                                        <p:strVal val="hidden"/>
                                      </p:to>
                                    </p:set>
                                  </p:childTnLst>
                                </p:cTn>
                              </p:par>
                              <p:par>
                                <p:cTn id="352" presetID="6" presetClass="exit" presetSubtype="32" fill="hold" grpId="1" nodeType="withEffect">
                                  <p:stCondLst>
                                    <p:cond delay="0"/>
                                  </p:stCondLst>
                                  <p:childTnLst>
                                    <p:animEffect transition="out" filter="circle(out)">
                                      <p:cBhvr>
                                        <p:cTn id="353" dur="2000"/>
                                        <p:tgtEl>
                                          <p:spTgt spid="73"/>
                                        </p:tgtEl>
                                      </p:cBhvr>
                                    </p:animEffect>
                                    <p:set>
                                      <p:cBhvr>
                                        <p:cTn id="354" dur="1" fill="hold">
                                          <p:stCondLst>
                                            <p:cond delay="1999"/>
                                          </p:stCondLst>
                                        </p:cTn>
                                        <p:tgtEl>
                                          <p:spTgt spid="73"/>
                                        </p:tgtEl>
                                        <p:attrNameLst>
                                          <p:attrName>style.visibility</p:attrName>
                                        </p:attrNameLst>
                                      </p:cBhvr>
                                      <p:to>
                                        <p:strVal val="hidden"/>
                                      </p:to>
                                    </p:set>
                                  </p:childTnLst>
                                </p:cTn>
                              </p:par>
                              <p:par>
                                <p:cTn id="355" presetID="6" presetClass="exit" presetSubtype="32" fill="hold" grpId="1" nodeType="withEffect">
                                  <p:stCondLst>
                                    <p:cond delay="0"/>
                                  </p:stCondLst>
                                  <p:childTnLst>
                                    <p:animEffect transition="out" filter="circle(out)">
                                      <p:cBhvr>
                                        <p:cTn id="356" dur="2000"/>
                                        <p:tgtEl>
                                          <p:spTgt spid="75"/>
                                        </p:tgtEl>
                                      </p:cBhvr>
                                    </p:animEffect>
                                    <p:set>
                                      <p:cBhvr>
                                        <p:cTn id="357" dur="1" fill="hold">
                                          <p:stCondLst>
                                            <p:cond delay="1999"/>
                                          </p:stCondLst>
                                        </p:cTn>
                                        <p:tgtEl>
                                          <p:spTgt spid="75"/>
                                        </p:tgtEl>
                                        <p:attrNameLst>
                                          <p:attrName>style.visibility</p:attrName>
                                        </p:attrNameLst>
                                      </p:cBhvr>
                                      <p:to>
                                        <p:strVal val="hidden"/>
                                      </p:to>
                                    </p:set>
                                  </p:childTnLst>
                                </p:cTn>
                              </p:par>
                              <p:par>
                                <p:cTn id="358" presetID="6" presetClass="exit" presetSubtype="32" fill="hold" grpId="1" nodeType="withEffect">
                                  <p:stCondLst>
                                    <p:cond delay="0"/>
                                  </p:stCondLst>
                                  <p:childTnLst>
                                    <p:animEffect transition="out" filter="circle(out)">
                                      <p:cBhvr>
                                        <p:cTn id="359" dur="2000"/>
                                        <p:tgtEl>
                                          <p:spTgt spid="77"/>
                                        </p:tgtEl>
                                      </p:cBhvr>
                                    </p:animEffect>
                                    <p:set>
                                      <p:cBhvr>
                                        <p:cTn id="360" dur="1" fill="hold">
                                          <p:stCondLst>
                                            <p:cond delay="1999"/>
                                          </p:stCondLst>
                                        </p:cTn>
                                        <p:tgtEl>
                                          <p:spTgt spid="77"/>
                                        </p:tgtEl>
                                        <p:attrNameLst>
                                          <p:attrName>style.visibility</p:attrName>
                                        </p:attrNameLst>
                                      </p:cBhvr>
                                      <p:to>
                                        <p:strVal val="hidden"/>
                                      </p:to>
                                    </p:set>
                                  </p:childTnLst>
                                </p:cTn>
                              </p:par>
                              <p:par>
                                <p:cTn id="361" presetID="6" presetClass="exit" presetSubtype="32" fill="hold" grpId="1" nodeType="withEffect">
                                  <p:stCondLst>
                                    <p:cond delay="0"/>
                                  </p:stCondLst>
                                  <p:childTnLst>
                                    <p:animEffect transition="out" filter="circle(out)">
                                      <p:cBhvr>
                                        <p:cTn id="362" dur="2000"/>
                                        <p:tgtEl>
                                          <p:spTgt spid="88"/>
                                        </p:tgtEl>
                                      </p:cBhvr>
                                    </p:animEffect>
                                    <p:set>
                                      <p:cBhvr>
                                        <p:cTn id="363" dur="1" fill="hold">
                                          <p:stCondLst>
                                            <p:cond delay="1999"/>
                                          </p:stCondLst>
                                        </p:cTn>
                                        <p:tgtEl>
                                          <p:spTgt spid="88"/>
                                        </p:tgtEl>
                                        <p:attrNameLst>
                                          <p:attrName>style.visibility</p:attrName>
                                        </p:attrNameLst>
                                      </p:cBhvr>
                                      <p:to>
                                        <p:strVal val="hidden"/>
                                      </p:to>
                                    </p:set>
                                  </p:childTnLst>
                                </p:cTn>
                              </p:par>
                              <p:par>
                                <p:cTn id="364" presetID="6" presetClass="exit" presetSubtype="32" fill="hold" grpId="1" nodeType="withEffect">
                                  <p:stCondLst>
                                    <p:cond delay="0"/>
                                  </p:stCondLst>
                                  <p:childTnLst>
                                    <p:animEffect transition="out" filter="circle(out)">
                                      <p:cBhvr>
                                        <p:cTn id="365" dur="2000"/>
                                        <p:tgtEl>
                                          <p:spTgt spid="128"/>
                                        </p:tgtEl>
                                      </p:cBhvr>
                                    </p:animEffect>
                                    <p:set>
                                      <p:cBhvr>
                                        <p:cTn id="366" dur="1" fill="hold">
                                          <p:stCondLst>
                                            <p:cond delay="1999"/>
                                          </p:stCondLst>
                                        </p:cTn>
                                        <p:tgtEl>
                                          <p:spTgt spid="128"/>
                                        </p:tgtEl>
                                        <p:attrNameLst>
                                          <p:attrName>style.visibility</p:attrName>
                                        </p:attrNameLst>
                                      </p:cBhvr>
                                      <p:to>
                                        <p:strVal val="hidden"/>
                                      </p:to>
                                    </p:set>
                                  </p:childTnLst>
                                </p:cTn>
                              </p:par>
                              <p:par>
                                <p:cTn id="367" presetID="6" presetClass="exit" presetSubtype="32" fill="hold" grpId="1" nodeType="withEffect">
                                  <p:stCondLst>
                                    <p:cond delay="0"/>
                                  </p:stCondLst>
                                  <p:childTnLst>
                                    <p:animEffect transition="out" filter="circle(out)">
                                      <p:cBhvr>
                                        <p:cTn id="368" dur="2000"/>
                                        <p:tgtEl>
                                          <p:spTgt spid="130"/>
                                        </p:tgtEl>
                                      </p:cBhvr>
                                    </p:animEffect>
                                    <p:set>
                                      <p:cBhvr>
                                        <p:cTn id="369" dur="1" fill="hold">
                                          <p:stCondLst>
                                            <p:cond delay="1999"/>
                                          </p:stCondLst>
                                        </p:cTn>
                                        <p:tgtEl>
                                          <p:spTgt spid="130"/>
                                        </p:tgtEl>
                                        <p:attrNameLst>
                                          <p:attrName>style.visibility</p:attrName>
                                        </p:attrNameLst>
                                      </p:cBhvr>
                                      <p:to>
                                        <p:strVal val="hidden"/>
                                      </p:to>
                                    </p:set>
                                  </p:childTnLst>
                                </p:cTn>
                              </p:par>
                              <p:par>
                                <p:cTn id="370" presetID="6" presetClass="exit" presetSubtype="32" fill="hold" grpId="1" nodeType="withEffect">
                                  <p:stCondLst>
                                    <p:cond delay="0"/>
                                  </p:stCondLst>
                                  <p:childTnLst>
                                    <p:animEffect transition="out" filter="circle(out)">
                                      <p:cBhvr>
                                        <p:cTn id="371" dur="2000"/>
                                        <p:tgtEl>
                                          <p:spTgt spid="138"/>
                                        </p:tgtEl>
                                      </p:cBhvr>
                                    </p:animEffect>
                                    <p:set>
                                      <p:cBhvr>
                                        <p:cTn id="372" dur="1" fill="hold">
                                          <p:stCondLst>
                                            <p:cond delay="1999"/>
                                          </p:stCondLst>
                                        </p:cTn>
                                        <p:tgtEl>
                                          <p:spTgt spid="138"/>
                                        </p:tgtEl>
                                        <p:attrNameLst>
                                          <p:attrName>style.visibility</p:attrName>
                                        </p:attrNameLst>
                                      </p:cBhvr>
                                      <p:to>
                                        <p:strVal val="hidden"/>
                                      </p:to>
                                    </p:set>
                                  </p:childTnLst>
                                </p:cTn>
                              </p:par>
                              <p:par>
                                <p:cTn id="373" presetID="6" presetClass="exit" presetSubtype="32" fill="hold" grpId="1" nodeType="withEffect">
                                  <p:stCondLst>
                                    <p:cond delay="0"/>
                                  </p:stCondLst>
                                  <p:childTnLst>
                                    <p:animEffect transition="out" filter="circle(out)">
                                      <p:cBhvr>
                                        <p:cTn id="374" dur="2000"/>
                                        <p:tgtEl>
                                          <p:spTgt spid="140"/>
                                        </p:tgtEl>
                                      </p:cBhvr>
                                    </p:animEffect>
                                    <p:set>
                                      <p:cBhvr>
                                        <p:cTn id="375" dur="1" fill="hold">
                                          <p:stCondLst>
                                            <p:cond delay="1999"/>
                                          </p:stCondLst>
                                        </p:cTn>
                                        <p:tgtEl>
                                          <p:spTgt spid="140"/>
                                        </p:tgtEl>
                                        <p:attrNameLst>
                                          <p:attrName>style.visibility</p:attrName>
                                        </p:attrNameLst>
                                      </p:cBhvr>
                                      <p:to>
                                        <p:strVal val="hidden"/>
                                      </p:to>
                                    </p:set>
                                  </p:childTnLst>
                                </p:cTn>
                              </p:par>
                              <p:par>
                                <p:cTn id="376" presetID="6" presetClass="exit" presetSubtype="32" fill="hold" grpId="1" nodeType="withEffect">
                                  <p:stCondLst>
                                    <p:cond delay="0"/>
                                  </p:stCondLst>
                                  <p:childTnLst>
                                    <p:animEffect transition="out" filter="circle(out)">
                                      <p:cBhvr>
                                        <p:cTn id="377" dur="2000"/>
                                        <p:tgtEl>
                                          <p:spTgt spid="142"/>
                                        </p:tgtEl>
                                      </p:cBhvr>
                                    </p:animEffect>
                                    <p:set>
                                      <p:cBhvr>
                                        <p:cTn id="378" dur="1" fill="hold">
                                          <p:stCondLst>
                                            <p:cond delay="1999"/>
                                          </p:stCondLst>
                                        </p:cTn>
                                        <p:tgtEl>
                                          <p:spTgt spid="142"/>
                                        </p:tgtEl>
                                        <p:attrNameLst>
                                          <p:attrName>style.visibility</p:attrName>
                                        </p:attrNameLst>
                                      </p:cBhvr>
                                      <p:to>
                                        <p:strVal val="hidden"/>
                                      </p:to>
                                    </p:set>
                                  </p:childTnLst>
                                </p:cTn>
                              </p:par>
                              <p:par>
                                <p:cTn id="379" presetID="6" presetClass="exit" presetSubtype="32" fill="hold" grpId="1" nodeType="withEffect">
                                  <p:stCondLst>
                                    <p:cond delay="0"/>
                                  </p:stCondLst>
                                  <p:childTnLst>
                                    <p:animEffect transition="out" filter="circle(out)">
                                      <p:cBhvr>
                                        <p:cTn id="380" dur="2000"/>
                                        <p:tgtEl>
                                          <p:spTgt spid="144"/>
                                        </p:tgtEl>
                                      </p:cBhvr>
                                    </p:animEffect>
                                    <p:set>
                                      <p:cBhvr>
                                        <p:cTn id="381" dur="1" fill="hold">
                                          <p:stCondLst>
                                            <p:cond delay="1999"/>
                                          </p:stCondLst>
                                        </p:cTn>
                                        <p:tgtEl>
                                          <p:spTgt spid="144"/>
                                        </p:tgtEl>
                                        <p:attrNameLst>
                                          <p:attrName>style.visibility</p:attrName>
                                        </p:attrNameLst>
                                      </p:cBhvr>
                                      <p:to>
                                        <p:strVal val="hidden"/>
                                      </p:to>
                                    </p:set>
                                  </p:childTnLst>
                                </p:cTn>
                              </p:par>
                              <p:par>
                                <p:cTn id="382" presetID="6" presetClass="exit" presetSubtype="32" fill="hold" grpId="1" nodeType="withEffect">
                                  <p:stCondLst>
                                    <p:cond delay="0"/>
                                  </p:stCondLst>
                                  <p:childTnLst>
                                    <p:animEffect transition="out" filter="circle(out)">
                                      <p:cBhvr>
                                        <p:cTn id="383" dur="2000"/>
                                        <p:tgtEl>
                                          <p:spTgt spid="177"/>
                                        </p:tgtEl>
                                      </p:cBhvr>
                                    </p:animEffect>
                                    <p:set>
                                      <p:cBhvr>
                                        <p:cTn id="384" dur="1" fill="hold">
                                          <p:stCondLst>
                                            <p:cond delay="1999"/>
                                          </p:stCondLst>
                                        </p:cTn>
                                        <p:tgtEl>
                                          <p:spTgt spid="177"/>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85" restart="whenNotActive" fill="hold" evtFilter="cancelBubble" nodeType="interactiveSeq">
                <p:stCondLst>
                  <p:cond evt="onClick" delay="0">
                    <p:tgtEl>
                      <p:spTgt spid="24"/>
                    </p:tgtEl>
                  </p:cond>
                </p:stCondLst>
                <p:endSync evt="end" delay="0">
                  <p:rtn val="all"/>
                </p:endSync>
                <p:childTnLst>
                  <p:par>
                    <p:cTn id="386" fill="hold">
                      <p:stCondLst>
                        <p:cond delay="0"/>
                      </p:stCondLst>
                      <p:childTnLst>
                        <p:par>
                          <p:cTn id="387" fill="hold">
                            <p:stCondLst>
                              <p:cond delay="0"/>
                            </p:stCondLst>
                            <p:childTnLst>
                              <p:par>
                                <p:cTn id="388" presetID="6" presetClass="entr" presetSubtype="16" fill="hold" grpId="0" nodeType="withEffect">
                                  <p:stCondLst>
                                    <p:cond delay="0"/>
                                  </p:stCondLst>
                                  <p:childTnLst>
                                    <p:set>
                                      <p:cBhvr>
                                        <p:cTn id="389" dur="1" fill="hold">
                                          <p:stCondLst>
                                            <p:cond delay="0"/>
                                          </p:stCondLst>
                                        </p:cTn>
                                        <p:tgtEl>
                                          <p:spTgt spid="178"/>
                                        </p:tgtEl>
                                        <p:attrNameLst>
                                          <p:attrName>style.visibility</p:attrName>
                                        </p:attrNameLst>
                                      </p:cBhvr>
                                      <p:to>
                                        <p:strVal val="visible"/>
                                      </p:to>
                                    </p:set>
                                    <p:animEffect transition="in" filter="circle(in)">
                                      <p:cBhvr>
                                        <p:cTn id="390" dur="2000"/>
                                        <p:tgtEl>
                                          <p:spTgt spid="178"/>
                                        </p:tgtEl>
                                      </p:cBhvr>
                                    </p:animEffect>
                                  </p:childTnLst>
                                </p:cTn>
                              </p:par>
                              <p:par>
                                <p:cTn id="391" presetID="19" presetClass="emph" presetSubtype="0" fill="hold" grpId="0" nodeType="withEffect">
                                  <p:stCondLst>
                                    <p:cond delay="0"/>
                                  </p:stCondLst>
                                  <p:childTnLst>
                                    <p:animClr clrSpc="rgb" dir="cw">
                                      <p:cBhvr override="childStyle">
                                        <p:cTn id="392" dur="500" fill="hold"/>
                                        <p:tgtEl>
                                          <p:spTgt spid="146"/>
                                        </p:tgtEl>
                                        <p:attrNameLst>
                                          <p:attrName>style.color</p:attrName>
                                        </p:attrNameLst>
                                      </p:cBhvr>
                                      <p:to>
                                        <a:schemeClr val="accent2"/>
                                      </p:to>
                                    </p:animClr>
                                    <p:animClr clrSpc="rgb" dir="cw">
                                      <p:cBhvr>
                                        <p:cTn id="393" dur="500" fill="hold"/>
                                        <p:tgtEl>
                                          <p:spTgt spid="146"/>
                                        </p:tgtEl>
                                        <p:attrNameLst>
                                          <p:attrName>fillcolor</p:attrName>
                                        </p:attrNameLst>
                                      </p:cBhvr>
                                      <p:to>
                                        <a:schemeClr val="accent2"/>
                                      </p:to>
                                    </p:animClr>
                                    <p:set>
                                      <p:cBhvr>
                                        <p:cTn id="394" dur="500" fill="hold"/>
                                        <p:tgtEl>
                                          <p:spTgt spid="146"/>
                                        </p:tgtEl>
                                        <p:attrNameLst>
                                          <p:attrName>fill.type</p:attrName>
                                        </p:attrNameLst>
                                      </p:cBhvr>
                                      <p:to>
                                        <p:strVal val="solid"/>
                                      </p:to>
                                    </p:set>
                                    <p:set>
                                      <p:cBhvr>
                                        <p:cTn id="395" dur="500" fill="hold"/>
                                        <p:tgtEl>
                                          <p:spTgt spid="146"/>
                                        </p:tgtEl>
                                        <p:attrNameLst>
                                          <p:attrName>fill.on</p:attrName>
                                        </p:attrNameLst>
                                      </p:cBhvr>
                                      <p:to>
                                        <p:strVal val="true"/>
                                      </p:to>
                                    </p:set>
                                  </p:childTnLst>
                                </p:cTn>
                              </p:par>
                              <p:par>
                                <p:cTn id="396" presetID="19" presetClass="emph" presetSubtype="0" fill="hold" grpId="0" nodeType="withEffect">
                                  <p:stCondLst>
                                    <p:cond delay="0"/>
                                  </p:stCondLst>
                                  <p:childTnLst>
                                    <p:animClr clrSpc="rgb" dir="cw">
                                      <p:cBhvr override="childStyle">
                                        <p:cTn id="397" dur="500" fill="hold"/>
                                        <p:tgtEl>
                                          <p:spTgt spid="148"/>
                                        </p:tgtEl>
                                        <p:attrNameLst>
                                          <p:attrName>style.color</p:attrName>
                                        </p:attrNameLst>
                                      </p:cBhvr>
                                      <p:to>
                                        <a:schemeClr val="accent2"/>
                                      </p:to>
                                    </p:animClr>
                                    <p:animClr clrSpc="rgb" dir="cw">
                                      <p:cBhvr>
                                        <p:cTn id="398" dur="500" fill="hold"/>
                                        <p:tgtEl>
                                          <p:spTgt spid="148"/>
                                        </p:tgtEl>
                                        <p:attrNameLst>
                                          <p:attrName>fillcolor</p:attrName>
                                        </p:attrNameLst>
                                      </p:cBhvr>
                                      <p:to>
                                        <a:schemeClr val="accent2"/>
                                      </p:to>
                                    </p:animClr>
                                    <p:set>
                                      <p:cBhvr>
                                        <p:cTn id="399" dur="500" fill="hold"/>
                                        <p:tgtEl>
                                          <p:spTgt spid="148"/>
                                        </p:tgtEl>
                                        <p:attrNameLst>
                                          <p:attrName>fill.type</p:attrName>
                                        </p:attrNameLst>
                                      </p:cBhvr>
                                      <p:to>
                                        <p:strVal val="solid"/>
                                      </p:to>
                                    </p:set>
                                    <p:set>
                                      <p:cBhvr>
                                        <p:cTn id="400" dur="500" fill="hold"/>
                                        <p:tgtEl>
                                          <p:spTgt spid="148"/>
                                        </p:tgtEl>
                                        <p:attrNameLst>
                                          <p:attrName>fill.on</p:attrName>
                                        </p:attrNameLst>
                                      </p:cBhvr>
                                      <p:to>
                                        <p:strVal val="true"/>
                                      </p:to>
                                    </p:set>
                                  </p:childTnLst>
                                </p:cTn>
                              </p:par>
                              <p:par>
                                <p:cTn id="401" presetID="19" presetClass="emph" presetSubtype="0" fill="hold" grpId="0" nodeType="withEffect">
                                  <p:stCondLst>
                                    <p:cond delay="0"/>
                                  </p:stCondLst>
                                  <p:childTnLst>
                                    <p:animClr clrSpc="rgb" dir="cw">
                                      <p:cBhvr override="childStyle">
                                        <p:cTn id="402" dur="500" fill="hold"/>
                                        <p:tgtEl>
                                          <p:spTgt spid="150"/>
                                        </p:tgtEl>
                                        <p:attrNameLst>
                                          <p:attrName>style.color</p:attrName>
                                        </p:attrNameLst>
                                      </p:cBhvr>
                                      <p:to>
                                        <a:schemeClr val="accent2"/>
                                      </p:to>
                                    </p:animClr>
                                    <p:animClr clrSpc="rgb" dir="cw">
                                      <p:cBhvr>
                                        <p:cTn id="403" dur="500" fill="hold"/>
                                        <p:tgtEl>
                                          <p:spTgt spid="150"/>
                                        </p:tgtEl>
                                        <p:attrNameLst>
                                          <p:attrName>fillcolor</p:attrName>
                                        </p:attrNameLst>
                                      </p:cBhvr>
                                      <p:to>
                                        <a:schemeClr val="accent2"/>
                                      </p:to>
                                    </p:animClr>
                                    <p:set>
                                      <p:cBhvr>
                                        <p:cTn id="404" dur="500" fill="hold"/>
                                        <p:tgtEl>
                                          <p:spTgt spid="150"/>
                                        </p:tgtEl>
                                        <p:attrNameLst>
                                          <p:attrName>fill.type</p:attrName>
                                        </p:attrNameLst>
                                      </p:cBhvr>
                                      <p:to>
                                        <p:strVal val="solid"/>
                                      </p:to>
                                    </p:set>
                                    <p:set>
                                      <p:cBhvr>
                                        <p:cTn id="405" dur="500" fill="hold"/>
                                        <p:tgtEl>
                                          <p:spTgt spid="150"/>
                                        </p:tgtEl>
                                        <p:attrNameLst>
                                          <p:attrName>fill.on</p:attrName>
                                        </p:attrNameLst>
                                      </p:cBhvr>
                                      <p:to>
                                        <p:strVal val="true"/>
                                      </p:to>
                                    </p:set>
                                  </p:childTnLst>
                                </p:cTn>
                              </p:par>
                              <p:par>
                                <p:cTn id="406" presetID="19" presetClass="emph" presetSubtype="0" fill="hold" grpId="0" nodeType="withEffect">
                                  <p:stCondLst>
                                    <p:cond delay="0"/>
                                  </p:stCondLst>
                                  <p:childTnLst>
                                    <p:animClr clrSpc="rgb" dir="cw">
                                      <p:cBhvr override="childStyle">
                                        <p:cTn id="407" dur="500" fill="hold"/>
                                        <p:tgtEl>
                                          <p:spTgt spid="152"/>
                                        </p:tgtEl>
                                        <p:attrNameLst>
                                          <p:attrName>style.color</p:attrName>
                                        </p:attrNameLst>
                                      </p:cBhvr>
                                      <p:to>
                                        <a:schemeClr val="accent2"/>
                                      </p:to>
                                    </p:animClr>
                                    <p:animClr clrSpc="rgb" dir="cw">
                                      <p:cBhvr>
                                        <p:cTn id="408" dur="500" fill="hold"/>
                                        <p:tgtEl>
                                          <p:spTgt spid="152"/>
                                        </p:tgtEl>
                                        <p:attrNameLst>
                                          <p:attrName>fillcolor</p:attrName>
                                        </p:attrNameLst>
                                      </p:cBhvr>
                                      <p:to>
                                        <a:schemeClr val="accent2"/>
                                      </p:to>
                                    </p:animClr>
                                    <p:set>
                                      <p:cBhvr>
                                        <p:cTn id="409" dur="500" fill="hold"/>
                                        <p:tgtEl>
                                          <p:spTgt spid="152"/>
                                        </p:tgtEl>
                                        <p:attrNameLst>
                                          <p:attrName>fill.type</p:attrName>
                                        </p:attrNameLst>
                                      </p:cBhvr>
                                      <p:to>
                                        <p:strVal val="solid"/>
                                      </p:to>
                                    </p:set>
                                    <p:set>
                                      <p:cBhvr>
                                        <p:cTn id="410" dur="500" fill="hold"/>
                                        <p:tgtEl>
                                          <p:spTgt spid="152"/>
                                        </p:tgtEl>
                                        <p:attrNameLst>
                                          <p:attrName>fill.on</p:attrName>
                                        </p:attrNameLst>
                                      </p:cBhvr>
                                      <p:to>
                                        <p:strVal val="true"/>
                                      </p:to>
                                    </p:set>
                                  </p:childTnLst>
                                </p:cTn>
                              </p:par>
                              <p:par>
                                <p:cTn id="411" presetID="19" presetClass="emph" presetSubtype="0" fill="hold" grpId="0" nodeType="withEffect">
                                  <p:stCondLst>
                                    <p:cond delay="0"/>
                                  </p:stCondLst>
                                  <p:childTnLst>
                                    <p:animClr clrSpc="rgb" dir="cw">
                                      <p:cBhvr override="childStyle">
                                        <p:cTn id="412" dur="500" fill="hold"/>
                                        <p:tgtEl>
                                          <p:spTgt spid="154"/>
                                        </p:tgtEl>
                                        <p:attrNameLst>
                                          <p:attrName>style.color</p:attrName>
                                        </p:attrNameLst>
                                      </p:cBhvr>
                                      <p:to>
                                        <a:schemeClr val="accent2"/>
                                      </p:to>
                                    </p:animClr>
                                    <p:animClr clrSpc="rgb" dir="cw">
                                      <p:cBhvr>
                                        <p:cTn id="413" dur="500" fill="hold"/>
                                        <p:tgtEl>
                                          <p:spTgt spid="154"/>
                                        </p:tgtEl>
                                        <p:attrNameLst>
                                          <p:attrName>fillcolor</p:attrName>
                                        </p:attrNameLst>
                                      </p:cBhvr>
                                      <p:to>
                                        <a:schemeClr val="accent2"/>
                                      </p:to>
                                    </p:animClr>
                                    <p:set>
                                      <p:cBhvr>
                                        <p:cTn id="414" dur="500" fill="hold"/>
                                        <p:tgtEl>
                                          <p:spTgt spid="154"/>
                                        </p:tgtEl>
                                        <p:attrNameLst>
                                          <p:attrName>fill.type</p:attrName>
                                        </p:attrNameLst>
                                      </p:cBhvr>
                                      <p:to>
                                        <p:strVal val="solid"/>
                                      </p:to>
                                    </p:set>
                                    <p:set>
                                      <p:cBhvr>
                                        <p:cTn id="415" dur="500" fill="hold"/>
                                        <p:tgtEl>
                                          <p:spTgt spid="154"/>
                                        </p:tgtEl>
                                        <p:attrNameLst>
                                          <p:attrName>fill.on</p:attrName>
                                        </p:attrNameLst>
                                      </p:cBhvr>
                                      <p:to>
                                        <p:strVal val="true"/>
                                      </p:to>
                                    </p:set>
                                  </p:childTnLst>
                                </p:cTn>
                              </p:par>
                              <p:par>
                                <p:cTn id="416" presetID="19" presetClass="emph" presetSubtype="0" fill="hold" grpId="0" nodeType="withEffect">
                                  <p:stCondLst>
                                    <p:cond delay="0"/>
                                  </p:stCondLst>
                                  <p:childTnLst>
                                    <p:animClr clrSpc="rgb" dir="cw">
                                      <p:cBhvr override="childStyle">
                                        <p:cTn id="417" dur="500" fill="hold"/>
                                        <p:tgtEl>
                                          <p:spTgt spid="156"/>
                                        </p:tgtEl>
                                        <p:attrNameLst>
                                          <p:attrName>style.color</p:attrName>
                                        </p:attrNameLst>
                                      </p:cBhvr>
                                      <p:to>
                                        <a:schemeClr val="accent2"/>
                                      </p:to>
                                    </p:animClr>
                                    <p:animClr clrSpc="rgb" dir="cw">
                                      <p:cBhvr>
                                        <p:cTn id="418" dur="500" fill="hold"/>
                                        <p:tgtEl>
                                          <p:spTgt spid="156"/>
                                        </p:tgtEl>
                                        <p:attrNameLst>
                                          <p:attrName>fillcolor</p:attrName>
                                        </p:attrNameLst>
                                      </p:cBhvr>
                                      <p:to>
                                        <a:schemeClr val="accent2"/>
                                      </p:to>
                                    </p:animClr>
                                    <p:set>
                                      <p:cBhvr>
                                        <p:cTn id="419" dur="500" fill="hold"/>
                                        <p:tgtEl>
                                          <p:spTgt spid="156"/>
                                        </p:tgtEl>
                                        <p:attrNameLst>
                                          <p:attrName>fill.type</p:attrName>
                                        </p:attrNameLst>
                                      </p:cBhvr>
                                      <p:to>
                                        <p:strVal val="solid"/>
                                      </p:to>
                                    </p:set>
                                    <p:set>
                                      <p:cBhvr>
                                        <p:cTn id="420" dur="500" fill="hold"/>
                                        <p:tgtEl>
                                          <p:spTgt spid="156"/>
                                        </p:tgtEl>
                                        <p:attrNameLst>
                                          <p:attrName>fill.on</p:attrName>
                                        </p:attrNameLst>
                                      </p:cBhvr>
                                      <p:to>
                                        <p:strVal val="true"/>
                                      </p:to>
                                    </p:set>
                                  </p:childTnLst>
                                </p:cTn>
                              </p:par>
                              <p:par>
                                <p:cTn id="421" presetID="19" presetClass="emph" presetSubtype="0" fill="hold" grpId="0" nodeType="withEffect">
                                  <p:stCondLst>
                                    <p:cond delay="0"/>
                                  </p:stCondLst>
                                  <p:childTnLst>
                                    <p:animClr clrSpc="rgb" dir="cw">
                                      <p:cBhvr override="childStyle">
                                        <p:cTn id="422" dur="500" fill="hold"/>
                                        <p:tgtEl>
                                          <p:spTgt spid="158"/>
                                        </p:tgtEl>
                                        <p:attrNameLst>
                                          <p:attrName>style.color</p:attrName>
                                        </p:attrNameLst>
                                      </p:cBhvr>
                                      <p:to>
                                        <a:schemeClr val="accent2"/>
                                      </p:to>
                                    </p:animClr>
                                    <p:animClr clrSpc="rgb" dir="cw">
                                      <p:cBhvr>
                                        <p:cTn id="423" dur="500" fill="hold"/>
                                        <p:tgtEl>
                                          <p:spTgt spid="158"/>
                                        </p:tgtEl>
                                        <p:attrNameLst>
                                          <p:attrName>fillcolor</p:attrName>
                                        </p:attrNameLst>
                                      </p:cBhvr>
                                      <p:to>
                                        <a:schemeClr val="accent2"/>
                                      </p:to>
                                    </p:animClr>
                                    <p:set>
                                      <p:cBhvr>
                                        <p:cTn id="424" dur="500" fill="hold"/>
                                        <p:tgtEl>
                                          <p:spTgt spid="158"/>
                                        </p:tgtEl>
                                        <p:attrNameLst>
                                          <p:attrName>fill.type</p:attrName>
                                        </p:attrNameLst>
                                      </p:cBhvr>
                                      <p:to>
                                        <p:strVal val="solid"/>
                                      </p:to>
                                    </p:set>
                                    <p:set>
                                      <p:cBhvr>
                                        <p:cTn id="425" dur="500" fill="hold"/>
                                        <p:tgtEl>
                                          <p:spTgt spid="158"/>
                                        </p:tgtEl>
                                        <p:attrNameLst>
                                          <p:attrName>fill.on</p:attrName>
                                        </p:attrNameLst>
                                      </p:cBhvr>
                                      <p:to>
                                        <p:strVal val="true"/>
                                      </p:to>
                                    </p:set>
                                  </p:childTnLst>
                                </p:cTn>
                              </p:par>
                              <p:par>
                                <p:cTn id="426" presetID="19" presetClass="emph" presetSubtype="0" fill="hold" grpId="0" nodeType="withEffect">
                                  <p:stCondLst>
                                    <p:cond delay="0"/>
                                  </p:stCondLst>
                                  <p:childTnLst>
                                    <p:animClr clrSpc="rgb" dir="cw">
                                      <p:cBhvr override="childStyle">
                                        <p:cTn id="427" dur="500" fill="hold"/>
                                        <p:tgtEl>
                                          <p:spTgt spid="160"/>
                                        </p:tgtEl>
                                        <p:attrNameLst>
                                          <p:attrName>style.color</p:attrName>
                                        </p:attrNameLst>
                                      </p:cBhvr>
                                      <p:to>
                                        <a:schemeClr val="accent2"/>
                                      </p:to>
                                    </p:animClr>
                                    <p:animClr clrSpc="rgb" dir="cw">
                                      <p:cBhvr>
                                        <p:cTn id="428" dur="500" fill="hold"/>
                                        <p:tgtEl>
                                          <p:spTgt spid="160"/>
                                        </p:tgtEl>
                                        <p:attrNameLst>
                                          <p:attrName>fillcolor</p:attrName>
                                        </p:attrNameLst>
                                      </p:cBhvr>
                                      <p:to>
                                        <a:schemeClr val="accent2"/>
                                      </p:to>
                                    </p:animClr>
                                    <p:set>
                                      <p:cBhvr>
                                        <p:cTn id="429" dur="500" fill="hold"/>
                                        <p:tgtEl>
                                          <p:spTgt spid="160"/>
                                        </p:tgtEl>
                                        <p:attrNameLst>
                                          <p:attrName>fill.type</p:attrName>
                                        </p:attrNameLst>
                                      </p:cBhvr>
                                      <p:to>
                                        <p:strVal val="solid"/>
                                      </p:to>
                                    </p:set>
                                    <p:set>
                                      <p:cBhvr>
                                        <p:cTn id="430" dur="500" fill="hold"/>
                                        <p:tgtEl>
                                          <p:spTgt spid="160"/>
                                        </p:tgtEl>
                                        <p:attrNameLst>
                                          <p:attrName>fill.on</p:attrName>
                                        </p:attrNameLst>
                                      </p:cBhvr>
                                      <p:to>
                                        <p:strVal val="true"/>
                                      </p:to>
                                    </p:set>
                                  </p:childTnLst>
                                </p:cTn>
                              </p:par>
                            </p:childTnLst>
                          </p:cTn>
                        </p:par>
                      </p:childTnLst>
                    </p:cTn>
                  </p:par>
                  <p:par>
                    <p:cTn id="431" fill="hold">
                      <p:stCondLst>
                        <p:cond delay="indefinite"/>
                      </p:stCondLst>
                      <p:childTnLst>
                        <p:par>
                          <p:cTn id="432" fill="hold">
                            <p:stCondLst>
                              <p:cond delay="0"/>
                            </p:stCondLst>
                            <p:childTnLst>
                              <p:par>
                                <p:cTn id="433" presetID="6" presetClass="exit" presetSubtype="32" fill="hold" grpId="1" nodeType="clickEffect">
                                  <p:stCondLst>
                                    <p:cond delay="0"/>
                                  </p:stCondLst>
                                  <p:childTnLst>
                                    <p:animEffect transition="out" filter="circle(out)">
                                      <p:cBhvr>
                                        <p:cTn id="434" dur="2000"/>
                                        <p:tgtEl>
                                          <p:spTgt spid="146"/>
                                        </p:tgtEl>
                                      </p:cBhvr>
                                    </p:animEffect>
                                    <p:set>
                                      <p:cBhvr>
                                        <p:cTn id="435" dur="1" fill="hold">
                                          <p:stCondLst>
                                            <p:cond delay="1999"/>
                                          </p:stCondLst>
                                        </p:cTn>
                                        <p:tgtEl>
                                          <p:spTgt spid="146"/>
                                        </p:tgtEl>
                                        <p:attrNameLst>
                                          <p:attrName>style.visibility</p:attrName>
                                        </p:attrNameLst>
                                      </p:cBhvr>
                                      <p:to>
                                        <p:strVal val="hidden"/>
                                      </p:to>
                                    </p:set>
                                  </p:childTnLst>
                                </p:cTn>
                              </p:par>
                              <p:par>
                                <p:cTn id="436" presetID="6" presetClass="exit" presetSubtype="32" fill="hold" grpId="1" nodeType="withEffect">
                                  <p:stCondLst>
                                    <p:cond delay="0"/>
                                  </p:stCondLst>
                                  <p:childTnLst>
                                    <p:animEffect transition="out" filter="circle(out)">
                                      <p:cBhvr>
                                        <p:cTn id="437" dur="2000"/>
                                        <p:tgtEl>
                                          <p:spTgt spid="148"/>
                                        </p:tgtEl>
                                      </p:cBhvr>
                                    </p:animEffect>
                                    <p:set>
                                      <p:cBhvr>
                                        <p:cTn id="438" dur="1" fill="hold">
                                          <p:stCondLst>
                                            <p:cond delay="1999"/>
                                          </p:stCondLst>
                                        </p:cTn>
                                        <p:tgtEl>
                                          <p:spTgt spid="148"/>
                                        </p:tgtEl>
                                        <p:attrNameLst>
                                          <p:attrName>style.visibility</p:attrName>
                                        </p:attrNameLst>
                                      </p:cBhvr>
                                      <p:to>
                                        <p:strVal val="hidden"/>
                                      </p:to>
                                    </p:set>
                                  </p:childTnLst>
                                </p:cTn>
                              </p:par>
                              <p:par>
                                <p:cTn id="439" presetID="6" presetClass="exit" presetSubtype="32" fill="hold" grpId="1" nodeType="withEffect">
                                  <p:stCondLst>
                                    <p:cond delay="0"/>
                                  </p:stCondLst>
                                  <p:childTnLst>
                                    <p:animEffect transition="out" filter="circle(out)">
                                      <p:cBhvr>
                                        <p:cTn id="440" dur="2000"/>
                                        <p:tgtEl>
                                          <p:spTgt spid="150"/>
                                        </p:tgtEl>
                                      </p:cBhvr>
                                    </p:animEffect>
                                    <p:set>
                                      <p:cBhvr>
                                        <p:cTn id="441" dur="1" fill="hold">
                                          <p:stCondLst>
                                            <p:cond delay="1999"/>
                                          </p:stCondLst>
                                        </p:cTn>
                                        <p:tgtEl>
                                          <p:spTgt spid="150"/>
                                        </p:tgtEl>
                                        <p:attrNameLst>
                                          <p:attrName>style.visibility</p:attrName>
                                        </p:attrNameLst>
                                      </p:cBhvr>
                                      <p:to>
                                        <p:strVal val="hidden"/>
                                      </p:to>
                                    </p:set>
                                  </p:childTnLst>
                                </p:cTn>
                              </p:par>
                              <p:par>
                                <p:cTn id="442" presetID="6" presetClass="exit" presetSubtype="32" fill="hold" grpId="1" nodeType="withEffect">
                                  <p:stCondLst>
                                    <p:cond delay="0"/>
                                  </p:stCondLst>
                                  <p:childTnLst>
                                    <p:animEffect transition="out" filter="circle(out)">
                                      <p:cBhvr>
                                        <p:cTn id="443" dur="2000"/>
                                        <p:tgtEl>
                                          <p:spTgt spid="152"/>
                                        </p:tgtEl>
                                      </p:cBhvr>
                                    </p:animEffect>
                                    <p:set>
                                      <p:cBhvr>
                                        <p:cTn id="444" dur="1" fill="hold">
                                          <p:stCondLst>
                                            <p:cond delay="1999"/>
                                          </p:stCondLst>
                                        </p:cTn>
                                        <p:tgtEl>
                                          <p:spTgt spid="152"/>
                                        </p:tgtEl>
                                        <p:attrNameLst>
                                          <p:attrName>style.visibility</p:attrName>
                                        </p:attrNameLst>
                                      </p:cBhvr>
                                      <p:to>
                                        <p:strVal val="hidden"/>
                                      </p:to>
                                    </p:set>
                                  </p:childTnLst>
                                </p:cTn>
                              </p:par>
                              <p:par>
                                <p:cTn id="445" presetID="6" presetClass="exit" presetSubtype="32" fill="hold" grpId="1" nodeType="withEffect">
                                  <p:stCondLst>
                                    <p:cond delay="0"/>
                                  </p:stCondLst>
                                  <p:childTnLst>
                                    <p:animEffect transition="out" filter="circle(out)">
                                      <p:cBhvr>
                                        <p:cTn id="446" dur="2000"/>
                                        <p:tgtEl>
                                          <p:spTgt spid="154"/>
                                        </p:tgtEl>
                                      </p:cBhvr>
                                    </p:animEffect>
                                    <p:set>
                                      <p:cBhvr>
                                        <p:cTn id="447" dur="1" fill="hold">
                                          <p:stCondLst>
                                            <p:cond delay="1999"/>
                                          </p:stCondLst>
                                        </p:cTn>
                                        <p:tgtEl>
                                          <p:spTgt spid="154"/>
                                        </p:tgtEl>
                                        <p:attrNameLst>
                                          <p:attrName>style.visibility</p:attrName>
                                        </p:attrNameLst>
                                      </p:cBhvr>
                                      <p:to>
                                        <p:strVal val="hidden"/>
                                      </p:to>
                                    </p:set>
                                  </p:childTnLst>
                                </p:cTn>
                              </p:par>
                              <p:par>
                                <p:cTn id="448" presetID="6" presetClass="exit" presetSubtype="32" fill="hold" grpId="1" nodeType="withEffect">
                                  <p:stCondLst>
                                    <p:cond delay="0"/>
                                  </p:stCondLst>
                                  <p:childTnLst>
                                    <p:animEffect transition="out" filter="circle(out)">
                                      <p:cBhvr>
                                        <p:cTn id="449" dur="2000"/>
                                        <p:tgtEl>
                                          <p:spTgt spid="156"/>
                                        </p:tgtEl>
                                      </p:cBhvr>
                                    </p:animEffect>
                                    <p:set>
                                      <p:cBhvr>
                                        <p:cTn id="450" dur="1" fill="hold">
                                          <p:stCondLst>
                                            <p:cond delay="1999"/>
                                          </p:stCondLst>
                                        </p:cTn>
                                        <p:tgtEl>
                                          <p:spTgt spid="156"/>
                                        </p:tgtEl>
                                        <p:attrNameLst>
                                          <p:attrName>style.visibility</p:attrName>
                                        </p:attrNameLst>
                                      </p:cBhvr>
                                      <p:to>
                                        <p:strVal val="hidden"/>
                                      </p:to>
                                    </p:set>
                                  </p:childTnLst>
                                </p:cTn>
                              </p:par>
                              <p:par>
                                <p:cTn id="451" presetID="6" presetClass="exit" presetSubtype="32" fill="hold" grpId="1" nodeType="withEffect">
                                  <p:stCondLst>
                                    <p:cond delay="0"/>
                                  </p:stCondLst>
                                  <p:childTnLst>
                                    <p:animEffect transition="out" filter="circle(out)">
                                      <p:cBhvr>
                                        <p:cTn id="452" dur="2000"/>
                                        <p:tgtEl>
                                          <p:spTgt spid="158"/>
                                        </p:tgtEl>
                                      </p:cBhvr>
                                    </p:animEffect>
                                    <p:set>
                                      <p:cBhvr>
                                        <p:cTn id="453" dur="1" fill="hold">
                                          <p:stCondLst>
                                            <p:cond delay="1999"/>
                                          </p:stCondLst>
                                        </p:cTn>
                                        <p:tgtEl>
                                          <p:spTgt spid="158"/>
                                        </p:tgtEl>
                                        <p:attrNameLst>
                                          <p:attrName>style.visibility</p:attrName>
                                        </p:attrNameLst>
                                      </p:cBhvr>
                                      <p:to>
                                        <p:strVal val="hidden"/>
                                      </p:to>
                                    </p:set>
                                  </p:childTnLst>
                                </p:cTn>
                              </p:par>
                              <p:par>
                                <p:cTn id="454" presetID="6" presetClass="exit" presetSubtype="32" fill="hold" grpId="1" nodeType="withEffect">
                                  <p:stCondLst>
                                    <p:cond delay="0"/>
                                  </p:stCondLst>
                                  <p:childTnLst>
                                    <p:animEffect transition="out" filter="circle(out)">
                                      <p:cBhvr>
                                        <p:cTn id="455" dur="2000"/>
                                        <p:tgtEl>
                                          <p:spTgt spid="160"/>
                                        </p:tgtEl>
                                      </p:cBhvr>
                                    </p:animEffect>
                                    <p:set>
                                      <p:cBhvr>
                                        <p:cTn id="456" dur="1" fill="hold">
                                          <p:stCondLst>
                                            <p:cond delay="1999"/>
                                          </p:stCondLst>
                                        </p:cTn>
                                        <p:tgtEl>
                                          <p:spTgt spid="160"/>
                                        </p:tgtEl>
                                        <p:attrNameLst>
                                          <p:attrName>style.visibility</p:attrName>
                                        </p:attrNameLst>
                                      </p:cBhvr>
                                      <p:to>
                                        <p:strVal val="hidden"/>
                                      </p:to>
                                    </p:set>
                                  </p:childTnLst>
                                </p:cTn>
                              </p:par>
                              <p:par>
                                <p:cTn id="457" presetID="6" presetClass="exit" presetSubtype="32" fill="hold" grpId="1" nodeType="withEffect">
                                  <p:stCondLst>
                                    <p:cond delay="0"/>
                                  </p:stCondLst>
                                  <p:childTnLst>
                                    <p:animEffect transition="out" filter="circle(out)">
                                      <p:cBhvr>
                                        <p:cTn id="458" dur="2000"/>
                                        <p:tgtEl>
                                          <p:spTgt spid="178"/>
                                        </p:tgtEl>
                                      </p:cBhvr>
                                    </p:animEffect>
                                    <p:set>
                                      <p:cBhvr>
                                        <p:cTn id="459" dur="1" fill="hold">
                                          <p:stCondLst>
                                            <p:cond delay="1999"/>
                                          </p:stCondLst>
                                        </p:cTn>
                                        <p:tgtEl>
                                          <p:spTgt spid="178"/>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460" restart="whenNotActive" fill="hold" evtFilter="cancelBubble" nodeType="interactiveSeq">
                <p:stCondLst>
                  <p:cond evt="onClick" delay="0">
                    <p:tgtEl>
                      <p:spTgt spid="60"/>
                    </p:tgtEl>
                  </p:cond>
                </p:stCondLst>
                <p:endSync evt="end" delay="0">
                  <p:rtn val="all"/>
                </p:endSync>
                <p:childTnLst>
                  <p:par>
                    <p:cTn id="461" fill="hold">
                      <p:stCondLst>
                        <p:cond delay="0"/>
                      </p:stCondLst>
                      <p:childTnLst>
                        <p:par>
                          <p:cTn id="462" fill="hold">
                            <p:stCondLst>
                              <p:cond delay="0"/>
                            </p:stCondLst>
                            <p:childTnLst>
                              <p:par>
                                <p:cTn id="463" presetID="6" presetClass="entr" presetSubtype="16" fill="hold" grpId="0" nodeType="withEffect">
                                  <p:stCondLst>
                                    <p:cond delay="0"/>
                                  </p:stCondLst>
                                  <p:childTnLst>
                                    <p:set>
                                      <p:cBhvr>
                                        <p:cTn id="464" dur="1" fill="hold">
                                          <p:stCondLst>
                                            <p:cond delay="0"/>
                                          </p:stCondLst>
                                        </p:cTn>
                                        <p:tgtEl>
                                          <p:spTgt spid="179"/>
                                        </p:tgtEl>
                                        <p:attrNameLst>
                                          <p:attrName>style.visibility</p:attrName>
                                        </p:attrNameLst>
                                      </p:cBhvr>
                                      <p:to>
                                        <p:strVal val="visible"/>
                                      </p:to>
                                    </p:set>
                                    <p:animEffect transition="in" filter="circle(in)">
                                      <p:cBhvr>
                                        <p:cTn id="465" dur="2000"/>
                                        <p:tgtEl>
                                          <p:spTgt spid="179"/>
                                        </p:tgtEl>
                                      </p:cBhvr>
                                    </p:animEffect>
                                  </p:childTnLst>
                                </p:cTn>
                              </p:par>
                              <p:par>
                                <p:cTn id="466" presetID="19" presetClass="emph" presetSubtype="0" fill="hold" grpId="0" nodeType="withEffect">
                                  <p:stCondLst>
                                    <p:cond delay="0"/>
                                  </p:stCondLst>
                                  <p:childTnLst>
                                    <p:animClr clrSpc="rgb" dir="cw">
                                      <p:cBhvr override="childStyle">
                                        <p:cTn id="467" dur="500" fill="hold"/>
                                        <p:tgtEl>
                                          <p:spTgt spid="162"/>
                                        </p:tgtEl>
                                        <p:attrNameLst>
                                          <p:attrName>style.color</p:attrName>
                                        </p:attrNameLst>
                                      </p:cBhvr>
                                      <p:to>
                                        <a:schemeClr val="accent2"/>
                                      </p:to>
                                    </p:animClr>
                                    <p:animClr clrSpc="rgb" dir="cw">
                                      <p:cBhvr>
                                        <p:cTn id="468" dur="500" fill="hold"/>
                                        <p:tgtEl>
                                          <p:spTgt spid="162"/>
                                        </p:tgtEl>
                                        <p:attrNameLst>
                                          <p:attrName>fillcolor</p:attrName>
                                        </p:attrNameLst>
                                      </p:cBhvr>
                                      <p:to>
                                        <a:schemeClr val="accent2"/>
                                      </p:to>
                                    </p:animClr>
                                    <p:set>
                                      <p:cBhvr>
                                        <p:cTn id="469" dur="500" fill="hold"/>
                                        <p:tgtEl>
                                          <p:spTgt spid="162"/>
                                        </p:tgtEl>
                                        <p:attrNameLst>
                                          <p:attrName>fill.type</p:attrName>
                                        </p:attrNameLst>
                                      </p:cBhvr>
                                      <p:to>
                                        <p:strVal val="solid"/>
                                      </p:to>
                                    </p:set>
                                    <p:set>
                                      <p:cBhvr>
                                        <p:cTn id="470" dur="500" fill="hold"/>
                                        <p:tgtEl>
                                          <p:spTgt spid="162"/>
                                        </p:tgtEl>
                                        <p:attrNameLst>
                                          <p:attrName>fill.on</p:attrName>
                                        </p:attrNameLst>
                                      </p:cBhvr>
                                      <p:to>
                                        <p:strVal val="true"/>
                                      </p:to>
                                    </p:set>
                                  </p:childTnLst>
                                </p:cTn>
                              </p:par>
                              <p:par>
                                <p:cTn id="471" presetID="19" presetClass="emph" presetSubtype="0" fill="hold" grpId="0" nodeType="withEffect">
                                  <p:stCondLst>
                                    <p:cond delay="0"/>
                                  </p:stCondLst>
                                  <p:childTnLst>
                                    <p:animClr clrSpc="rgb" dir="cw">
                                      <p:cBhvr override="childStyle">
                                        <p:cTn id="472" dur="500" fill="hold"/>
                                        <p:tgtEl>
                                          <p:spTgt spid="164"/>
                                        </p:tgtEl>
                                        <p:attrNameLst>
                                          <p:attrName>style.color</p:attrName>
                                        </p:attrNameLst>
                                      </p:cBhvr>
                                      <p:to>
                                        <a:schemeClr val="accent2"/>
                                      </p:to>
                                    </p:animClr>
                                    <p:animClr clrSpc="rgb" dir="cw">
                                      <p:cBhvr>
                                        <p:cTn id="473" dur="500" fill="hold"/>
                                        <p:tgtEl>
                                          <p:spTgt spid="164"/>
                                        </p:tgtEl>
                                        <p:attrNameLst>
                                          <p:attrName>fillcolor</p:attrName>
                                        </p:attrNameLst>
                                      </p:cBhvr>
                                      <p:to>
                                        <a:schemeClr val="accent2"/>
                                      </p:to>
                                    </p:animClr>
                                    <p:set>
                                      <p:cBhvr>
                                        <p:cTn id="474" dur="500" fill="hold"/>
                                        <p:tgtEl>
                                          <p:spTgt spid="164"/>
                                        </p:tgtEl>
                                        <p:attrNameLst>
                                          <p:attrName>fill.type</p:attrName>
                                        </p:attrNameLst>
                                      </p:cBhvr>
                                      <p:to>
                                        <p:strVal val="solid"/>
                                      </p:to>
                                    </p:set>
                                    <p:set>
                                      <p:cBhvr>
                                        <p:cTn id="475" dur="500" fill="hold"/>
                                        <p:tgtEl>
                                          <p:spTgt spid="164"/>
                                        </p:tgtEl>
                                        <p:attrNameLst>
                                          <p:attrName>fill.on</p:attrName>
                                        </p:attrNameLst>
                                      </p:cBhvr>
                                      <p:to>
                                        <p:strVal val="true"/>
                                      </p:to>
                                    </p:set>
                                  </p:childTnLst>
                                </p:cTn>
                              </p:par>
                              <p:par>
                                <p:cTn id="476" presetID="19" presetClass="emph" presetSubtype="0" fill="hold" grpId="0" nodeType="withEffect">
                                  <p:stCondLst>
                                    <p:cond delay="0"/>
                                  </p:stCondLst>
                                  <p:childTnLst>
                                    <p:animClr clrSpc="rgb" dir="cw">
                                      <p:cBhvr override="childStyle">
                                        <p:cTn id="477" dur="500" fill="hold"/>
                                        <p:tgtEl>
                                          <p:spTgt spid="166"/>
                                        </p:tgtEl>
                                        <p:attrNameLst>
                                          <p:attrName>style.color</p:attrName>
                                        </p:attrNameLst>
                                      </p:cBhvr>
                                      <p:to>
                                        <a:schemeClr val="accent2"/>
                                      </p:to>
                                    </p:animClr>
                                    <p:animClr clrSpc="rgb" dir="cw">
                                      <p:cBhvr>
                                        <p:cTn id="478" dur="500" fill="hold"/>
                                        <p:tgtEl>
                                          <p:spTgt spid="166"/>
                                        </p:tgtEl>
                                        <p:attrNameLst>
                                          <p:attrName>fillcolor</p:attrName>
                                        </p:attrNameLst>
                                      </p:cBhvr>
                                      <p:to>
                                        <a:schemeClr val="accent2"/>
                                      </p:to>
                                    </p:animClr>
                                    <p:set>
                                      <p:cBhvr>
                                        <p:cTn id="479" dur="500" fill="hold"/>
                                        <p:tgtEl>
                                          <p:spTgt spid="166"/>
                                        </p:tgtEl>
                                        <p:attrNameLst>
                                          <p:attrName>fill.type</p:attrName>
                                        </p:attrNameLst>
                                      </p:cBhvr>
                                      <p:to>
                                        <p:strVal val="solid"/>
                                      </p:to>
                                    </p:set>
                                    <p:set>
                                      <p:cBhvr>
                                        <p:cTn id="480" dur="500" fill="hold"/>
                                        <p:tgtEl>
                                          <p:spTgt spid="166"/>
                                        </p:tgtEl>
                                        <p:attrNameLst>
                                          <p:attrName>fill.on</p:attrName>
                                        </p:attrNameLst>
                                      </p:cBhvr>
                                      <p:to>
                                        <p:strVal val="true"/>
                                      </p:to>
                                    </p:set>
                                  </p:childTnLst>
                                </p:cTn>
                              </p:par>
                              <p:par>
                                <p:cTn id="481" presetID="19" presetClass="emph" presetSubtype="0" fill="hold" grpId="0" nodeType="withEffect">
                                  <p:stCondLst>
                                    <p:cond delay="0"/>
                                  </p:stCondLst>
                                  <p:childTnLst>
                                    <p:animClr clrSpc="rgb" dir="cw">
                                      <p:cBhvr override="childStyle">
                                        <p:cTn id="482" dur="500" fill="hold"/>
                                        <p:tgtEl>
                                          <p:spTgt spid="168"/>
                                        </p:tgtEl>
                                        <p:attrNameLst>
                                          <p:attrName>style.color</p:attrName>
                                        </p:attrNameLst>
                                      </p:cBhvr>
                                      <p:to>
                                        <a:schemeClr val="accent2"/>
                                      </p:to>
                                    </p:animClr>
                                    <p:animClr clrSpc="rgb" dir="cw">
                                      <p:cBhvr>
                                        <p:cTn id="483" dur="500" fill="hold"/>
                                        <p:tgtEl>
                                          <p:spTgt spid="168"/>
                                        </p:tgtEl>
                                        <p:attrNameLst>
                                          <p:attrName>fillcolor</p:attrName>
                                        </p:attrNameLst>
                                      </p:cBhvr>
                                      <p:to>
                                        <a:schemeClr val="accent2"/>
                                      </p:to>
                                    </p:animClr>
                                    <p:set>
                                      <p:cBhvr>
                                        <p:cTn id="484" dur="500" fill="hold"/>
                                        <p:tgtEl>
                                          <p:spTgt spid="168"/>
                                        </p:tgtEl>
                                        <p:attrNameLst>
                                          <p:attrName>fill.type</p:attrName>
                                        </p:attrNameLst>
                                      </p:cBhvr>
                                      <p:to>
                                        <p:strVal val="solid"/>
                                      </p:to>
                                    </p:set>
                                    <p:set>
                                      <p:cBhvr>
                                        <p:cTn id="485" dur="500" fill="hold"/>
                                        <p:tgtEl>
                                          <p:spTgt spid="168"/>
                                        </p:tgtEl>
                                        <p:attrNameLst>
                                          <p:attrName>fill.on</p:attrName>
                                        </p:attrNameLst>
                                      </p:cBhvr>
                                      <p:to>
                                        <p:strVal val="true"/>
                                      </p:to>
                                    </p:set>
                                  </p:childTnLst>
                                </p:cTn>
                              </p:par>
                              <p:par>
                                <p:cTn id="486" presetID="19" presetClass="emph" presetSubtype="0" fill="hold" grpId="0" nodeType="withEffect">
                                  <p:stCondLst>
                                    <p:cond delay="0"/>
                                  </p:stCondLst>
                                  <p:childTnLst>
                                    <p:animClr clrSpc="rgb" dir="cw">
                                      <p:cBhvr override="childStyle">
                                        <p:cTn id="487" dur="500" fill="hold"/>
                                        <p:tgtEl>
                                          <p:spTgt spid="170"/>
                                        </p:tgtEl>
                                        <p:attrNameLst>
                                          <p:attrName>style.color</p:attrName>
                                        </p:attrNameLst>
                                      </p:cBhvr>
                                      <p:to>
                                        <a:schemeClr val="accent2"/>
                                      </p:to>
                                    </p:animClr>
                                    <p:animClr clrSpc="rgb" dir="cw">
                                      <p:cBhvr>
                                        <p:cTn id="488" dur="500" fill="hold"/>
                                        <p:tgtEl>
                                          <p:spTgt spid="170"/>
                                        </p:tgtEl>
                                        <p:attrNameLst>
                                          <p:attrName>fillcolor</p:attrName>
                                        </p:attrNameLst>
                                      </p:cBhvr>
                                      <p:to>
                                        <a:schemeClr val="accent2"/>
                                      </p:to>
                                    </p:animClr>
                                    <p:set>
                                      <p:cBhvr>
                                        <p:cTn id="489" dur="500" fill="hold"/>
                                        <p:tgtEl>
                                          <p:spTgt spid="170"/>
                                        </p:tgtEl>
                                        <p:attrNameLst>
                                          <p:attrName>fill.type</p:attrName>
                                        </p:attrNameLst>
                                      </p:cBhvr>
                                      <p:to>
                                        <p:strVal val="solid"/>
                                      </p:to>
                                    </p:set>
                                    <p:set>
                                      <p:cBhvr>
                                        <p:cTn id="490" dur="500" fill="hold"/>
                                        <p:tgtEl>
                                          <p:spTgt spid="170"/>
                                        </p:tgtEl>
                                        <p:attrNameLst>
                                          <p:attrName>fill.on</p:attrName>
                                        </p:attrNameLst>
                                      </p:cBhvr>
                                      <p:to>
                                        <p:strVal val="true"/>
                                      </p:to>
                                    </p:set>
                                  </p:childTnLst>
                                </p:cTn>
                              </p:par>
                              <p:par>
                                <p:cTn id="491" presetID="19" presetClass="emph" presetSubtype="0" fill="hold" grpId="0" nodeType="withEffect">
                                  <p:stCondLst>
                                    <p:cond delay="0"/>
                                  </p:stCondLst>
                                  <p:childTnLst>
                                    <p:animClr clrSpc="rgb" dir="cw">
                                      <p:cBhvr override="childStyle">
                                        <p:cTn id="492" dur="500" fill="hold"/>
                                        <p:tgtEl>
                                          <p:spTgt spid="172"/>
                                        </p:tgtEl>
                                        <p:attrNameLst>
                                          <p:attrName>style.color</p:attrName>
                                        </p:attrNameLst>
                                      </p:cBhvr>
                                      <p:to>
                                        <a:schemeClr val="accent2"/>
                                      </p:to>
                                    </p:animClr>
                                    <p:animClr clrSpc="rgb" dir="cw">
                                      <p:cBhvr>
                                        <p:cTn id="493" dur="500" fill="hold"/>
                                        <p:tgtEl>
                                          <p:spTgt spid="172"/>
                                        </p:tgtEl>
                                        <p:attrNameLst>
                                          <p:attrName>fillcolor</p:attrName>
                                        </p:attrNameLst>
                                      </p:cBhvr>
                                      <p:to>
                                        <a:schemeClr val="accent2"/>
                                      </p:to>
                                    </p:animClr>
                                    <p:set>
                                      <p:cBhvr>
                                        <p:cTn id="494" dur="500" fill="hold"/>
                                        <p:tgtEl>
                                          <p:spTgt spid="172"/>
                                        </p:tgtEl>
                                        <p:attrNameLst>
                                          <p:attrName>fill.type</p:attrName>
                                        </p:attrNameLst>
                                      </p:cBhvr>
                                      <p:to>
                                        <p:strVal val="solid"/>
                                      </p:to>
                                    </p:set>
                                    <p:set>
                                      <p:cBhvr>
                                        <p:cTn id="495" dur="500" fill="hold"/>
                                        <p:tgtEl>
                                          <p:spTgt spid="172"/>
                                        </p:tgtEl>
                                        <p:attrNameLst>
                                          <p:attrName>fill.on</p:attrName>
                                        </p:attrNameLst>
                                      </p:cBhvr>
                                      <p:to>
                                        <p:strVal val="true"/>
                                      </p:to>
                                    </p:set>
                                  </p:childTnLst>
                                </p:cTn>
                              </p:par>
                            </p:childTnLst>
                          </p:cTn>
                        </p:par>
                      </p:childTnLst>
                    </p:cTn>
                  </p:par>
                  <p:par>
                    <p:cTn id="496" fill="hold">
                      <p:stCondLst>
                        <p:cond delay="indefinite"/>
                      </p:stCondLst>
                      <p:childTnLst>
                        <p:par>
                          <p:cTn id="497" fill="hold">
                            <p:stCondLst>
                              <p:cond delay="0"/>
                            </p:stCondLst>
                            <p:childTnLst>
                              <p:par>
                                <p:cTn id="498" presetID="6" presetClass="exit" presetSubtype="32" fill="hold" grpId="1" nodeType="clickEffect">
                                  <p:stCondLst>
                                    <p:cond delay="0"/>
                                  </p:stCondLst>
                                  <p:childTnLst>
                                    <p:animEffect transition="out" filter="circle(out)">
                                      <p:cBhvr>
                                        <p:cTn id="499" dur="2000"/>
                                        <p:tgtEl>
                                          <p:spTgt spid="162"/>
                                        </p:tgtEl>
                                      </p:cBhvr>
                                    </p:animEffect>
                                    <p:set>
                                      <p:cBhvr>
                                        <p:cTn id="500" dur="1" fill="hold">
                                          <p:stCondLst>
                                            <p:cond delay="1999"/>
                                          </p:stCondLst>
                                        </p:cTn>
                                        <p:tgtEl>
                                          <p:spTgt spid="162"/>
                                        </p:tgtEl>
                                        <p:attrNameLst>
                                          <p:attrName>style.visibility</p:attrName>
                                        </p:attrNameLst>
                                      </p:cBhvr>
                                      <p:to>
                                        <p:strVal val="hidden"/>
                                      </p:to>
                                    </p:set>
                                  </p:childTnLst>
                                </p:cTn>
                              </p:par>
                              <p:par>
                                <p:cTn id="501" presetID="6" presetClass="exit" presetSubtype="32" fill="hold" grpId="1" nodeType="withEffect">
                                  <p:stCondLst>
                                    <p:cond delay="0"/>
                                  </p:stCondLst>
                                  <p:childTnLst>
                                    <p:animEffect transition="out" filter="circle(out)">
                                      <p:cBhvr>
                                        <p:cTn id="502" dur="2000"/>
                                        <p:tgtEl>
                                          <p:spTgt spid="164"/>
                                        </p:tgtEl>
                                      </p:cBhvr>
                                    </p:animEffect>
                                    <p:set>
                                      <p:cBhvr>
                                        <p:cTn id="503" dur="1" fill="hold">
                                          <p:stCondLst>
                                            <p:cond delay="1999"/>
                                          </p:stCondLst>
                                        </p:cTn>
                                        <p:tgtEl>
                                          <p:spTgt spid="164"/>
                                        </p:tgtEl>
                                        <p:attrNameLst>
                                          <p:attrName>style.visibility</p:attrName>
                                        </p:attrNameLst>
                                      </p:cBhvr>
                                      <p:to>
                                        <p:strVal val="hidden"/>
                                      </p:to>
                                    </p:set>
                                  </p:childTnLst>
                                </p:cTn>
                              </p:par>
                              <p:par>
                                <p:cTn id="504" presetID="6" presetClass="exit" presetSubtype="32" fill="hold" grpId="1" nodeType="withEffect">
                                  <p:stCondLst>
                                    <p:cond delay="0"/>
                                  </p:stCondLst>
                                  <p:childTnLst>
                                    <p:animEffect transition="out" filter="circle(out)">
                                      <p:cBhvr>
                                        <p:cTn id="505" dur="2000"/>
                                        <p:tgtEl>
                                          <p:spTgt spid="166"/>
                                        </p:tgtEl>
                                      </p:cBhvr>
                                    </p:animEffect>
                                    <p:set>
                                      <p:cBhvr>
                                        <p:cTn id="506" dur="1" fill="hold">
                                          <p:stCondLst>
                                            <p:cond delay="1999"/>
                                          </p:stCondLst>
                                        </p:cTn>
                                        <p:tgtEl>
                                          <p:spTgt spid="166"/>
                                        </p:tgtEl>
                                        <p:attrNameLst>
                                          <p:attrName>style.visibility</p:attrName>
                                        </p:attrNameLst>
                                      </p:cBhvr>
                                      <p:to>
                                        <p:strVal val="hidden"/>
                                      </p:to>
                                    </p:set>
                                  </p:childTnLst>
                                </p:cTn>
                              </p:par>
                              <p:par>
                                <p:cTn id="507" presetID="6" presetClass="exit" presetSubtype="32" fill="hold" grpId="1" nodeType="withEffect">
                                  <p:stCondLst>
                                    <p:cond delay="0"/>
                                  </p:stCondLst>
                                  <p:childTnLst>
                                    <p:animEffect transition="out" filter="circle(out)">
                                      <p:cBhvr>
                                        <p:cTn id="508" dur="2000"/>
                                        <p:tgtEl>
                                          <p:spTgt spid="168"/>
                                        </p:tgtEl>
                                      </p:cBhvr>
                                    </p:animEffect>
                                    <p:set>
                                      <p:cBhvr>
                                        <p:cTn id="509" dur="1" fill="hold">
                                          <p:stCondLst>
                                            <p:cond delay="1999"/>
                                          </p:stCondLst>
                                        </p:cTn>
                                        <p:tgtEl>
                                          <p:spTgt spid="168"/>
                                        </p:tgtEl>
                                        <p:attrNameLst>
                                          <p:attrName>style.visibility</p:attrName>
                                        </p:attrNameLst>
                                      </p:cBhvr>
                                      <p:to>
                                        <p:strVal val="hidden"/>
                                      </p:to>
                                    </p:set>
                                  </p:childTnLst>
                                </p:cTn>
                              </p:par>
                              <p:par>
                                <p:cTn id="510" presetID="6" presetClass="exit" presetSubtype="32" fill="hold" grpId="1" nodeType="withEffect">
                                  <p:stCondLst>
                                    <p:cond delay="0"/>
                                  </p:stCondLst>
                                  <p:childTnLst>
                                    <p:animEffect transition="out" filter="circle(out)">
                                      <p:cBhvr>
                                        <p:cTn id="511" dur="2000"/>
                                        <p:tgtEl>
                                          <p:spTgt spid="170"/>
                                        </p:tgtEl>
                                      </p:cBhvr>
                                    </p:animEffect>
                                    <p:set>
                                      <p:cBhvr>
                                        <p:cTn id="512" dur="1" fill="hold">
                                          <p:stCondLst>
                                            <p:cond delay="1999"/>
                                          </p:stCondLst>
                                        </p:cTn>
                                        <p:tgtEl>
                                          <p:spTgt spid="170"/>
                                        </p:tgtEl>
                                        <p:attrNameLst>
                                          <p:attrName>style.visibility</p:attrName>
                                        </p:attrNameLst>
                                      </p:cBhvr>
                                      <p:to>
                                        <p:strVal val="hidden"/>
                                      </p:to>
                                    </p:set>
                                  </p:childTnLst>
                                </p:cTn>
                              </p:par>
                              <p:par>
                                <p:cTn id="513" presetID="6" presetClass="exit" presetSubtype="32" fill="hold" grpId="1" nodeType="withEffect">
                                  <p:stCondLst>
                                    <p:cond delay="0"/>
                                  </p:stCondLst>
                                  <p:childTnLst>
                                    <p:animEffect transition="out" filter="circle(out)">
                                      <p:cBhvr>
                                        <p:cTn id="514" dur="2000"/>
                                        <p:tgtEl>
                                          <p:spTgt spid="172"/>
                                        </p:tgtEl>
                                      </p:cBhvr>
                                    </p:animEffect>
                                    <p:set>
                                      <p:cBhvr>
                                        <p:cTn id="515" dur="1" fill="hold">
                                          <p:stCondLst>
                                            <p:cond delay="1999"/>
                                          </p:stCondLst>
                                        </p:cTn>
                                        <p:tgtEl>
                                          <p:spTgt spid="172"/>
                                        </p:tgtEl>
                                        <p:attrNameLst>
                                          <p:attrName>style.visibility</p:attrName>
                                        </p:attrNameLst>
                                      </p:cBhvr>
                                      <p:to>
                                        <p:strVal val="hidden"/>
                                      </p:to>
                                    </p:set>
                                  </p:childTnLst>
                                </p:cTn>
                              </p:par>
                              <p:par>
                                <p:cTn id="516" presetID="6" presetClass="exit" presetSubtype="32" fill="hold" grpId="1" nodeType="withEffect">
                                  <p:stCondLst>
                                    <p:cond delay="0"/>
                                  </p:stCondLst>
                                  <p:childTnLst>
                                    <p:animEffect transition="out" filter="circle(out)">
                                      <p:cBhvr>
                                        <p:cTn id="517" dur="2000"/>
                                        <p:tgtEl>
                                          <p:spTgt spid="179"/>
                                        </p:tgtEl>
                                      </p:cBhvr>
                                    </p:animEffect>
                                    <p:set>
                                      <p:cBhvr>
                                        <p:cTn id="518" dur="1" fill="hold">
                                          <p:stCondLst>
                                            <p:cond delay="1999"/>
                                          </p:stCondLst>
                                        </p:cTn>
                                        <p:tgtEl>
                                          <p:spTgt spid="179"/>
                                        </p:tgtEl>
                                        <p:attrNameLst>
                                          <p:attrName>style.visibility</p:attrName>
                                        </p:attrNameLst>
                                      </p:cBhvr>
                                      <p:to>
                                        <p:strVal val="hidden"/>
                                      </p:to>
                                    </p:set>
                                  </p:childTnLst>
                                </p:cTn>
                              </p:par>
                            </p:childTnLst>
                          </p:cTn>
                        </p:par>
                      </p:childTnLst>
                    </p:cTn>
                  </p:par>
                </p:childTnLst>
              </p:cTn>
              <p:nextCondLst>
                <p:cond evt="onClick" delay="0">
                  <p:tgtEl>
                    <p:spTgt spid="60"/>
                  </p:tgtEl>
                </p:cond>
              </p:nextCondLst>
            </p:seq>
          </p:childTnLst>
        </p:cTn>
      </p:par>
    </p:tnLst>
    <p:bldLst>
      <p:bldP spid="182" grpId="0" animBg="1"/>
      <p:bldP spid="182" grpId="1" animBg="1"/>
      <p:bldP spid="2" grpId="0" animBg="1"/>
      <p:bldP spid="2" grpId="1" animBg="1"/>
      <p:bldP spid="4" grpId="0" animBg="1"/>
      <p:bldP spid="4" grpId="1" animBg="1"/>
      <p:bldP spid="8" grpId="0" animBg="1"/>
      <p:bldP spid="8" grpId="1" animBg="1"/>
      <p:bldP spid="10" grpId="0" animBg="1"/>
      <p:bldP spid="10" grpId="1" animBg="1"/>
      <p:bldP spid="12" grpId="0" animBg="1"/>
      <p:bldP spid="12" grpId="1" animBg="1"/>
      <p:bldP spid="14" grpId="0" animBg="1"/>
      <p:bldP spid="14" grpId="1" animBg="1"/>
      <p:bldP spid="16" grpId="0" animBg="1"/>
      <p:bldP spid="16" grpId="1" animBg="1"/>
      <p:bldP spid="18" grpId="0" animBg="1"/>
      <p:bldP spid="18" grpId="1" animBg="1"/>
      <p:bldP spid="26" grpId="0" animBg="1"/>
      <p:bldP spid="26" grpId="1" animBg="1"/>
      <p:bldP spid="28" grpId="0" animBg="1"/>
      <p:bldP spid="28" grpId="1" animBg="1"/>
      <p:bldP spid="30" grpId="0" animBg="1"/>
      <p:bldP spid="30" grpId="1" animBg="1"/>
      <p:bldP spid="32" grpId="0" animBg="1"/>
      <p:bldP spid="32" grpId="1" animBg="1"/>
      <p:bldP spid="34" grpId="0" animBg="1"/>
      <p:bldP spid="34" grpId="1" animBg="1"/>
      <p:bldP spid="36" grpId="0" animBg="1"/>
      <p:bldP spid="36" grpId="1" animBg="1"/>
      <p:bldP spid="38" grpId="0" animBg="1"/>
      <p:bldP spid="38" grpId="1" animBg="1"/>
      <p:bldP spid="40" grpId="0" animBg="1"/>
      <p:bldP spid="40" grpId="1" animBg="1"/>
      <p:bldP spid="42" grpId="0" animBg="1"/>
      <p:bldP spid="42" grpId="1" animBg="1"/>
      <p:bldP spid="44" grpId="0" animBg="1"/>
      <p:bldP spid="44" grpId="1" animBg="1"/>
      <p:bldP spid="46" grpId="0" animBg="1"/>
      <p:bldP spid="46" grpId="1" animBg="1"/>
      <p:bldP spid="48" grpId="0" animBg="1"/>
      <p:bldP spid="48" grpId="1" animBg="1"/>
      <p:bldP spid="50" grpId="0" animBg="1"/>
      <p:bldP spid="50" grpId="1" animBg="1"/>
      <p:bldP spid="52" grpId="0" animBg="1"/>
      <p:bldP spid="52" grpId="1" animBg="1"/>
      <p:bldP spid="54" grpId="0" animBg="1"/>
      <p:bldP spid="54" grpId="1" animBg="1"/>
      <p:bldP spid="56" grpId="0" animBg="1"/>
      <p:bldP spid="56" grpId="1" animBg="1"/>
      <p:bldP spid="58" grpId="0" animBg="1"/>
      <p:bldP spid="58" grpId="1" animBg="1"/>
      <p:bldP spid="61" grpId="0" animBg="1"/>
      <p:bldP spid="61" grpId="1" animBg="1"/>
      <p:bldP spid="63" grpId="0" animBg="1"/>
      <p:bldP spid="63" grpId="1" animBg="1"/>
      <p:bldP spid="65" grpId="0" animBg="1"/>
      <p:bldP spid="65" grpId="1" animBg="1"/>
      <p:bldP spid="67" grpId="0" animBg="1"/>
      <p:bldP spid="67" grpId="1" animBg="1"/>
      <p:bldP spid="69" grpId="0" animBg="1"/>
      <p:bldP spid="69" grpId="1" animBg="1"/>
      <p:bldP spid="71" grpId="0" animBg="1"/>
      <p:bldP spid="71" grpId="1" animBg="1"/>
      <p:bldP spid="73" grpId="0" animBg="1"/>
      <p:bldP spid="73" grpId="1" animBg="1"/>
      <p:bldP spid="75" grpId="0" animBg="1"/>
      <p:bldP spid="75" grpId="1" animBg="1"/>
      <p:bldP spid="77" grpId="0" animBg="1"/>
      <p:bldP spid="77" grpId="1" animBg="1"/>
      <p:bldP spid="88" grpId="0" animBg="1"/>
      <p:bldP spid="88" grpId="1" animBg="1"/>
      <p:bldP spid="128" grpId="0" animBg="1"/>
      <p:bldP spid="128" grpId="1" animBg="1"/>
      <p:bldP spid="130" grpId="0" animBg="1"/>
      <p:bldP spid="130" grpId="1" animBg="1"/>
      <p:bldP spid="138" grpId="0" animBg="1"/>
      <p:bldP spid="138" grpId="1" animBg="1"/>
      <p:bldP spid="140" grpId="0" animBg="1"/>
      <p:bldP spid="140" grpId="1" animBg="1"/>
      <p:bldP spid="142" grpId="0" animBg="1"/>
      <p:bldP spid="142" grpId="1" animBg="1"/>
      <p:bldP spid="144" grpId="0" animBg="1"/>
      <p:bldP spid="144" grpId="1" animBg="1"/>
      <p:bldP spid="146" grpId="0" animBg="1"/>
      <p:bldP spid="146" grpId="1" animBg="1"/>
      <p:bldP spid="148" grpId="0" animBg="1"/>
      <p:bldP spid="148" grpId="1" animBg="1"/>
      <p:bldP spid="150" grpId="0" animBg="1"/>
      <p:bldP spid="150" grpId="1" animBg="1"/>
      <p:bldP spid="152" grpId="0" animBg="1"/>
      <p:bldP spid="152" grpId="1" animBg="1"/>
      <p:bldP spid="154" grpId="0" animBg="1"/>
      <p:bldP spid="154" grpId="1" animBg="1"/>
      <p:bldP spid="156" grpId="0" animBg="1"/>
      <p:bldP spid="156" grpId="1" animBg="1"/>
      <p:bldP spid="158" grpId="0" animBg="1"/>
      <p:bldP spid="158" grpId="1" animBg="1"/>
      <p:bldP spid="160" grpId="0" animBg="1"/>
      <p:bldP spid="160" grpId="1" animBg="1"/>
      <p:bldP spid="162" grpId="0" animBg="1"/>
      <p:bldP spid="162" grpId="1" animBg="1"/>
      <p:bldP spid="164" grpId="0" animBg="1"/>
      <p:bldP spid="164" grpId="1" animBg="1"/>
      <p:bldP spid="166" grpId="0" animBg="1"/>
      <p:bldP spid="166" grpId="1" animBg="1"/>
      <p:bldP spid="168" grpId="0" animBg="1"/>
      <p:bldP spid="168" grpId="1" animBg="1"/>
      <p:bldP spid="170" grpId="0" animBg="1"/>
      <p:bldP spid="170" grpId="1" animBg="1"/>
      <p:bldP spid="172" grpId="0" animBg="1"/>
      <p:bldP spid="172" grpId="1" animBg="1"/>
      <p:bldP spid="173" grpId="0" animBg="1"/>
      <p:bldP spid="173" grpId="1" animBg="1"/>
      <p:bldP spid="175" grpId="0" animBg="1"/>
      <p:bldP spid="175" grpId="1" animBg="1"/>
      <p:bldP spid="176" grpId="0" animBg="1"/>
      <p:bldP spid="176" grpId="1" animBg="1"/>
      <p:bldP spid="177" grpId="0" animBg="1"/>
      <p:bldP spid="177" grpId="1" animBg="1"/>
      <p:bldP spid="178" grpId="0" animBg="1"/>
      <p:bldP spid="178" grpId="1" animBg="1"/>
      <p:bldP spid="179" grpId="0" animBg="1"/>
      <p:bldP spid="179"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1D88DCA-48FC-8DAE-337C-1933431F6F2A}"/>
              </a:ext>
            </a:extLst>
          </p:cNvPr>
          <p:cNvGraphicFramePr>
            <a:graphicFrameLocks noGrp="1"/>
          </p:cNvGraphicFramePr>
          <p:nvPr>
            <p:extLst>
              <p:ext uri="{D42A27DB-BD31-4B8C-83A1-F6EECF244321}">
                <p14:modId xmlns:p14="http://schemas.microsoft.com/office/powerpoint/2010/main" val="1429823197"/>
              </p:ext>
            </p:extLst>
          </p:nvPr>
        </p:nvGraphicFramePr>
        <p:xfrm>
          <a:off x="0" y="209844"/>
          <a:ext cx="12014522" cy="6515047"/>
        </p:xfrm>
        <a:graphic>
          <a:graphicData uri="http://schemas.openxmlformats.org/drawingml/2006/table">
            <a:tbl>
              <a:tblPr firstRow="1" firstCol="1" bandRow="1"/>
              <a:tblGrid>
                <a:gridCol w="1000600">
                  <a:extLst>
                    <a:ext uri="{9D8B030D-6E8A-4147-A177-3AD203B41FA5}">
                      <a16:colId xmlns:a16="http://schemas.microsoft.com/office/drawing/2014/main" val="2851470237"/>
                    </a:ext>
                  </a:extLst>
                </a:gridCol>
                <a:gridCol w="1000600">
                  <a:extLst>
                    <a:ext uri="{9D8B030D-6E8A-4147-A177-3AD203B41FA5}">
                      <a16:colId xmlns:a16="http://schemas.microsoft.com/office/drawing/2014/main" val="1330150374"/>
                    </a:ext>
                  </a:extLst>
                </a:gridCol>
                <a:gridCol w="1000600">
                  <a:extLst>
                    <a:ext uri="{9D8B030D-6E8A-4147-A177-3AD203B41FA5}">
                      <a16:colId xmlns:a16="http://schemas.microsoft.com/office/drawing/2014/main" val="2154283047"/>
                    </a:ext>
                  </a:extLst>
                </a:gridCol>
                <a:gridCol w="1000600">
                  <a:extLst>
                    <a:ext uri="{9D8B030D-6E8A-4147-A177-3AD203B41FA5}">
                      <a16:colId xmlns:a16="http://schemas.microsoft.com/office/drawing/2014/main" val="3647057924"/>
                    </a:ext>
                  </a:extLst>
                </a:gridCol>
                <a:gridCol w="1000600">
                  <a:extLst>
                    <a:ext uri="{9D8B030D-6E8A-4147-A177-3AD203B41FA5}">
                      <a16:colId xmlns:a16="http://schemas.microsoft.com/office/drawing/2014/main" val="446130226"/>
                    </a:ext>
                  </a:extLst>
                </a:gridCol>
                <a:gridCol w="1001646">
                  <a:extLst>
                    <a:ext uri="{9D8B030D-6E8A-4147-A177-3AD203B41FA5}">
                      <a16:colId xmlns:a16="http://schemas.microsoft.com/office/drawing/2014/main" val="1632274922"/>
                    </a:ext>
                  </a:extLst>
                </a:gridCol>
                <a:gridCol w="1001646">
                  <a:extLst>
                    <a:ext uri="{9D8B030D-6E8A-4147-A177-3AD203B41FA5}">
                      <a16:colId xmlns:a16="http://schemas.microsoft.com/office/drawing/2014/main" val="884516262"/>
                    </a:ext>
                  </a:extLst>
                </a:gridCol>
                <a:gridCol w="1001646">
                  <a:extLst>
                    <a:ext uri="{9D8B030D-6E8A-4147-A177-3AD203B41FA5}">
                      <a16:colId xmlns:a16="http://schemas.microsoft.com/office/drawing/2014/main" val="1081010620"/>
                    </a:ext>
                  </a:extLst>
                </a:gridCol>
                <a:gridCol w="1001646">
                  <a:extLst>
                    <a:ext uri="{9D8B030D-6E8A-4147-A177-3AD203B41FA5}">
                      <a16:colId xmlns:a16="http://schemas.microsoft.com/office/drawing/2014/main" val="1581182532"/>
                    </a:ext>
                  </a:extLst>
                </a:gridCol>
                <a:gridCol w="1001646">
                  <a:extLst>
                    <a:ext uri="{9D8B030D-6E8A-4147-A177-3AD203B41FA5}">
                      <a16:colId xmlns:a16="http://schemas.microsoft.com/office/drawing/2014/main" val="4222770522"/>
                    </a:ext>
                  </a:extLst>
                </a:gridCol>
                <a:gridCol w="1001646">
                  <a:extLst>
                    <a:ext uri="{9D8B030D-6E8A-4147-A177-3AD203B41FA5}">
                      <a16:colId xmlns:a16="http://schemas.microsoft.com/office/drawing/2014/main" val="1428442844"/>
                    </a:ext>
                  </a:extLst>
                </a:gridCol>
                <a:gridCol w="1001646">
                  <a:extLst>
                    <a:ext uri="{9D8B030D-6E8A-4147-A177-3AD203B41FA5}">
                      <a16:colId xmlns:a16="http://schemas.microsoft.com/office/drawing/2014/main" val="406102389"/>
                    </a:ext>
                  </a:extLst>
                </a:gridCol>
              </a:tblGrid>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Ắ</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041543499"/>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30721">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É</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Á</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À</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969385001"/>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Ò</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8241041"/>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6600" b="1">
                <a:latin typeface="Tahoma" panose="020B0604030504040204" pitchFamily="34" charset="0"/>
                <a:ea typeface="Tahoma" panose="020B0604030504040204" pitchFamily="34" charset="0"/>
                <a:cs typeface="Tahoma" panose="020B0604030504040204" pitchFamily="34" charset="0"/>
              </a:rPr>
              <a:t>Khi ấy, Đức Giê-su nói với các môn đệ rằng : “Hỡi đoàn chiên nhỏ bé, đừng sợ, vì Cha anh em đã vui lòng ban Nước của Người cho anh em.</a:t>
            </a:r>
            <a:endParaRPr lang="en-US" sz="66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algn="ct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40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1D88DCA-48FC-8DAE-337C-1933431F6F2A}"/>
              </a:ext>
            </a:extLst>
          </p:cNvPr>
          <p:cNvGraphicFramePr>
            <a:graphicFrameLocks noGrp="1"/>
          </p:cNvGraphicFramePr>
          <p:nvPr>
            <p:extLst>
              <p:ext uri="{D42A27DB-BD31-4B8C-83A1-F6EECF244321}">
                <p14:modId xmlns:p14="http://schemas.microsoft.com/office/powerpoint/2010/main" val="1854294119"/>
              </p:ext>
            </p:extLst>
          </p:nvPr>
        </p:nvGraphicFramePr>
        <p:xfrm>
          <a:off x="0" y="209844"/>
          <a:ext cx="12014522" cy="6515047"/>
        </p:xfrm>
        <a:graphic>
          <a:graphicData uri="http://schemas.openxmlformats.org/drawingml/2006/table">
            <a:tbl>
              <a:tblPr firstRow="1" firstCol="1" bandRow="1"/>
              <a:tblGrid>
                <a:gridCol w="1000600">
                  <a:extLst>
                    <a:ext uri="{9D8B030D-6E8A-4147-A177-3AD203B41FA5}">
                      <a16:colId xmlns:a16="http://schemas.microsoft.com/office/drawing/2014/main" val="2851470237"/>
                    </a:ext>
                  </a:extLst>
                </a:gridCol>
                <a:gridCol w="1000600">
                  <a:extLst>
                    <a:ext uri="{9D8B030D-6E8A-4147-A177-3AD203B41FA5}">
                      <a16:colId xmlns:a16="http://schemas.microsoft.com/office/drawing/2014/main" val="1330150374"/>
                    </a:ext>
                  </a:extLst>
                </a:gridCol>
                <a:gridCol w="1000600">
                  <a:extLst>
                    <a:ext uri="{9D8B030D-6E8A-4147-A177-3AD203B41FA5}">
                      <a16:colId xmlns:a16="http://schemas.microsoft.com/office/drawing/2014/main" val="2154283047"/>
                    </a:ext>
                  </a:extLst>
                </a:gridCol>
                <a:gridCol w="1000600">
                  <a:extLst>
                    <a:ext uri="{9D8B030D-6E8A-4147-A177-3AD203B41FA5}">
                      <a16:colId xmlns:a16="http://schemas.microsoft.com/office/drawing/2014/main" val="3647057924"/>
                    </a:ext>
                  </a:extLst>
                </a:gridCol>
                <a:gridCol w="1000600">
                  <a:extLst>
                    <a:ext uri="{9D8B030D-6E8A-4147-A177-3AD203B41FA5}">
                      <a16:colId xmlns:a16="http://schemas.microsoft.com/office/drawing/2014/main" val="446130226"/>
                    </a:ext>
                  </a:extLst>
                </a:gridCol>
                <a:gridCol w="1001646">
                  <a:extLst>
                    <a:ext uri="{9D8B030D-6E8A-4147-A177-3AD203B41FA5}">
                      <a16:colId xmlns:a16="http://schemas.microsoft.com/office/drawing/2014/main" val="1632274922"/>
                    </a:ext>
                  </a:extLst>
                </a:gridCol>
                <a:gridCol w="1001646">
                  <a:extLst>
                    <a:ext uri="{9D8B030D-6E8A-4147-A177-3AD203B41FA5}">
                      <a16:colId xmlns:a16="http://schemas.microsoft.com/office/drawing/2014/main" val="884516262"/>
                    </a:ext>
                  </a:extLst>
                </a:gridCol>
                <a:gridCol w="1001646">
                  <a:extLst>
                    <a:ext uri="{9D8B030D-6E8A-4147-A177-3AD203B41FA5}">
                      <a16:colId xmlns:a16="http://schemas.microsoft.com/office/drawing/2014/main" val="1081010620"/>
                    </a:ext>
                  </a:extLst>
                </a:gridCol>
                <a:gridCol w="1001646">
                  <a:extLst>
                    <a:ext uri="{9D8B030D-6E8A-4147-A177-3AD203B41FA5}">
                      <a16:colId xmlns:a16="http://schemas.microsoft.com/office/drawing/2014/main" val="1581182532"/>
                    </a:ext>
                  </a:extLst>
                </a:gridCol>
                <a:gridCol w="1001646">
                  <a:extLst>
                    <a:ext uri="{9D8B030D-6E8A-4147-A177-3AD203B41FA5}">
                      <a16:colId xmlns:a16="http://schemas.microsoft.com/office/drawing/2014/main" val="4222770522"/>
                    </a:ext>
                  </a:extLst>
                </a:gridCol>
                <a:gridCol w="1001646">
                  <a:extLst>
                    <a:ext uri="{9D8B030D-6E8A-4147-A177-3AD203B41FA5}">
                      <a16:colId xmlns:a16="http://schemas.microsoft.com/office/drawing/2014/main" val="1428442844"/>
                    </a:ext>
                  </a:extLst>
                </a:gridCol>
                <a:gridCol w="1001646">
                  <a:extLst>
                    <a:ext uri="{9D8B030D-6E8A-4147-A177-3AD203B41FA5}">
                      <a16:colId xmlns:a16="http://schemas.microsoft.com/office/drawing/2014/main" val="406102389"/>
                    </a:ext>
                  </a:extLst>
                </a:gridCol>
              </a:tblGrid>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5061126"/>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Ẵ</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L</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041543499"/>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Ô</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73846923"/>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8741911"/>
                  </a:ext>
                </a:extLst>
              </a:tr>
              <a:tr h="930721">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K</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O</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É</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V</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À</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C</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À</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969385001"/>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Ò</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U</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4770830"/>
                  </a:ext>
                </a:extLst>
              </a:tr>
              <a:tr h="930721">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Ừ</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rgbClr val="FF0000"/>
                          </a:solidFill>
                          <a:effectLst/>
                          <a:latin typeface="Tahoma" panose="020B0604030504040204" pitchFamily="34" charset="0"/>
                          <a:ea typeface="Tahoma" panose="020B0604030504040204" pitchFamily="34" charset="0"/>
                          <a:cs typeface="Tahoma" panose="020B0604030504040204" pitchFamily="34" charset="0"/>
                        </a:rPr>
                        <a:t>G</a:t>
                      </a:r>
                      <a:endParaRPr lang="vi-VN" sz="54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Ợ</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8241041"/>
                  </a:ext>
                </a:extLst>
              </a:tr>
            </a:tbl>
          </a:graphicData>
        </a:graphic>
      </p:graphicFrame>
    </p:spTree>
    <p:extLst>
      <p:ext uri="{BB962C8B-B14F-4D97-AF65-F5344CB8AC3E}">
        <p14:creationId xmlns:p14="http://schemas.microsoft.com/office/powerpoint/2010/main" val="293568143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F060517-C0E8-4A38-9808-04004657A6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9015" y="899346"/>
            <a:ext cx="5673969" cy="4754165"/>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Mua kho tàng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Tích lũy tiền của</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Bố thí</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Tất cả những ý trên</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lumMod val="95000"/>
                    <a:lumOff val="5000"/>
                  </a:schemeClr>
                </a:solidFill>
                <a:latin typeface="Verdana" panose="020B0604030504040204" pitchFamily="34" charset="0"/>
                <a:ea typeface="Verdana" panose="020B0604030504040204" pitchFamily="34" charset="0"/>
              </a:rPr>
              <a:t>ĐỨC GIÊSU NÓI: “HÃY BÁN TÀI SẢN CỦA MÌNH ĐI ĐỂ LÀM GÌ”?</a:t>
            </a:r>
            <a:endParaRPr lang="vi-VN" sz="5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3648830"/>
            <a:ext cx="12246884" cy="812666"/>
            <a:chOff x="-1896924" y="4695363"/>
            <a:chExt cx="10572108" cy="696557"/>
          </a:xfrm>
          <a:solidFill>
            <a:srgbClr val="00B0F0"/>
          </a:solidFill>
        </p:grpSpPr>
        <p:sp>
          <p:nvSpPr>
            <p:cNvPr id="33" name="Rounded Rectangle 12"/>
            <p:cNvSpPr>
              <a:spLocks noChangeArrowheads="1"/>
            </p:cNvSpPr>
            <p:nvPr/>
          </p:nvSpPr>
          <p:spPr bwMode="auto">
            <a:xfrm>
              <a:off x="-963885" y="47061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Bố thí</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vi-VN" sz="4800" b="1">
                  <a:solidFill>
                    <a:prstClr val="black"/>
                  </a:solidFill>
                  <a:latin typeface="Times New Roman" pitchFamily="18" charset="0"/>
                  <a:cs typeface="Times New Roman" pitchFamily="18" charset="0"/>
                </a:rPr>
                <a:t>Ông chủ</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Con Người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Kẻ trộm</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Khách quý</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5400" b="1">
                <a:solidFill>
                  <a:schemeClr val="tx1"/>
                </a:solidFill>
                <a:latin typeface="Verdana" panose="020B0604030504040204" pitchFamily="34" charset="0"/>
                <a:ea typeface="Verdana" panose="020B0604030504040204" pitchFamily="34" charset="0"/>
              </a:rPr>
              <a:t>ANH EM HÃY SẴN SÀNG VÌ CHÍNH GIỜ PHÚT ANH EM KHÔNG NGỜ THÌ AI SẼ ĐẾN?</a:t>
            </a:r>
          </a:p>
        </p:txBody>
      </p:sp>
      <p:grpSp>
        <p:nvGrpSpPr>
          <p:cNvPr id="9" name="Group 33"/>
          <p:cNvGrpSpPr>
            <a:grpSpLocks/>
          </p:cNvGrpSpPr>
          <p:nvPr/>
        </p:nvGrpSpPr>
        <p:grpSpPr bwMode="auto">
          <a:xfrm>
            <a:off x="-48988" y="2744995"/>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Con Người</a:t>
              </a:r>
              <a:endPar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Đánh đòn</a:t>
              </a:r>
              <a:endPar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Đòi nợ</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Đuổi việc</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Phạt không trả lương</a:t>
              </a:r>
              <a:endPar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4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4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4400" b="1">
                <a:solidFill>
                  <a:schemeClr val="tx1"/>
                </a:solidFill>
                <a:latin typeface="Verdana" panose="020B0604030504040204" pitchFamily="34" charset="0"/>
                <a:ea typeface="Verdana" panose="020B0604030504040204" pitchFamily="34" charset="0"/>
              </a:rPr>
              <a:t>ĐẦY TỚ NÀO ĐÃ BIẾT Ý CHỦ MÀ KHÔNG CHUẨN BỊ SẴN SÀNG, HOẶC KHÔNG LÀM THEO Ý CHỦ, THÌ SẼ BỊ GÌ?</a:t>
            </a:r>
            <a:endParaRPr lang="vi-VN" sz="4400" b="1" u="sng">
              <a:solidFill>
                <a:srgbClr val="7030A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8" y="4502746"/>
            <a:ext cx="12248199" cy="802934"/>
            <a:chOff x="-1896924" y="4683021"/>
            <a:chExt cx="10573245" cy="688221"/>
          </a:xfrm>
          <a:solidFill>
            <a:srgbClr val="00B0F0"/>
          </a:solidFill>
        </p:grpSpPr>
        <p:sp>
          <p:nvSpPr>
            <p:cNvPr id="33" name="Rounded Rectangle 12"/>
            <p:cNvSpPr>
              <a:spLocks noChangeArrowheads="1"/>
            </p:cNvSpPr>
            <p:nvPr/>
          </p:nvSpPr>
          <p:spPr bwMode="auto">
            <a:xfrm>
              <a:off x="-962748" y="4683021"/>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Đánh đòn</a:t>
              </a: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Phục vụ từng người.</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Thắt lưng.</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Đưa họ vào bàn ăn.</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b và c đúng</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KHI TRỞ VỀ THẤY ANH EM CÒN TỈNH THỨC, THÌ CHỦ SẼ LÀM GÌ?</a:t>
            </a:r>
            <a:endParaRPr lang="vi-VN" sz="48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5359320"/>
            <a:ext cx="12257041" cy="801997"/>
            <a:chOff x="-1896924" y="4695363"/>
            <a:chExt cx="10580877" cy="687411"/>
          </a:xfrm>
          <a:solidFill>
            <a:srgbClr val="00B0F0"/>
          </a:solidFill>
        </p:grpSpPr>
        <p:sp>
          <p:nvSpPr>
            <p:cNvPr id="33" name="Rounded Rectangle 12"/>
            <p:cNvSpPr>
              <a:spLocks noChangeArrowheads="1"/>
            </p:cNvSpPr>
            <p:nvPr/>
          </p:nvSpPr>
          <p:spPr bwMode="auto">
            <a:xfrm>
              <a:off x="-955116" y="4696974"/>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Cả a, b và c đúng</a:t>
              </a: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Những kho lẫm tốt nhất.</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Những túi tiền không hề cũ rách</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400" b="1">
                  <a:solidFill>
                    <a:prstClr val="black"/>
                  </a:solidFill>
                  <a:latin typeface="Times New Roman" pitchFamily="18" charset="0"/>
                  <a:cs typeface="Times New Roman" pitchFamily="18" charset="0"/>
                </a:rPr>
                <a:t> Một kho tàng không thể hao hụt ở trên trời.</a:t>
              </a:r>
              <a:endParaRPr kumimoji="0" lang="vi-VN" sz="4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Chỉ a và b đúng.</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ĐỨC GIÊSU BẢO HÃY SẮM LẤY ĐIỀU GÌ?</a:t>
            </a:r>
          </a:p>
        </p:txBody>
      </p:sp>
      <p:grpSp>
        <p:nvGrpSpPr>
          <p:cNvPr id="9" name="Group 33"/>
          <p:cNvGrpSpPr>
            <a:grpSpLocks/>
          </p:cNvGrpSpPr>
          <p:nvPr/>
        </p:nvGrpSpPr>
        <p:grpSpPr bwMode="auto">
          <a:xfrm>
            <a:off x="-48988" y="5349633"/>
            <a:ext cx="12240888" cy="813020"/>
            <a:chOff x="-1896924" y="4695363"/>
            <a:chExt cx="10566934" cy="696863"/>
          </a:xfrm>
          <a:solidFill>
            <a:srgbClr val="00B0F0"/>
          </a:solidFill>
        </p:grpSpPr>
        <p:sp>
          <p:nvSpPr>
            <p:cNvPr id="33" name="Rounded Rectangle 12"/>
            <p:cNvSpPr>
              <a:spLocks noChangeArrowheads="1"/>
            </p:cNvSpPr>
            <p:nvPr/>
          </p:nvSpPr>
          <p:spPr bwMode="auto">
            <a:xfrm>
              <a:off x="-969059" y="4706426"/>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Chỉ a và b đúng.</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570273"/>
          </a:xfrm>
          <a:prstGeom prst="rect">
            <a:avLst/>
          </a:prstGeom>
          <a:noFill/>
        </p:spPr>
        <p:txBody>
          <a:bodyPr wrap="square">
            <a:spAutoFit/>
          </a:bodyPr>
          <a:lstStyle/>
          <a:p>
            <a:pPr lvl="0" algn="ctr">
              <a:lnSpc>
                <a:spcPct val="107000"/>
              </a:lnSpc>
              <a:spcAft>
                <a:spcPts val="800"/>
              </a:spcAft>
              <a:defRPr/>
            </a:pPr>
            <a:r>
              <a:rPr lang="en-US" sz="5400" b="1">
                <a:solidFill>
                  <a:srgbClr val="FF0000"/>
                </a:solidFill>
                <a:latin typeface="Verdana" panose="020B0604030504040204" pitchFamily="34" charset="0"/>
                <a:ea typeface="Verdana" panose="020B0604030504040204" pitchFamily="34" charset="0"/>
                <a:cs typeface="Times New Roman" panose="02020603050405020304" pitchFamily="18" charset="0"/>
              </a:rPr>
              <a:t>THIẾU NHI THỂ HIỆN SỰ SẴN SÀNG NHƯ THẾ NÀO?</a:t>
            </a:r>
            <a:endParaRPr kumimoji="0" lang="en-US" sz="54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“Hãy bán tài sản của mình đi mà bố thí. Hãy sắm lấy những túi tiền không hề cũ rách, một kho tàng không thể hao hụt ở trên trời,</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nơi kẻ trộm không bén mảng, mối mọt không đục phá. Vì kho tàng của anh em ở đâu, thì lòng anh em ở đó.</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133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“Anh em hãy thắt lưng cho gọn, thắp đèn cho sẵn. Hãy làm như những người đợi chủ đi ăn cưới về, để khi chủ vừa về tới và gõ cửa, là mở ngay.</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3556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6600" b="1">
                <a:latin typeface="Tahoma" panose="020B0604030504040204" pitchFamily="34" charset="0"/>
                <a:ea typeface="Tahoma" panose="020B0604030504040204" pitchFamily="34" charset="0"/>
                <a:cs typeface="Tahoma" panose="020B0604030504040204" pitchFamily="34" charset="0"/>
              </a:rPr>
              <a:t>Khi chủ về mà thấy những đầy tớ ấy đang tỉnh thức, thì thật là phúc cho họ. Thầy bảo thật anh em : chủ sẽ thắt lưng, đưa họ vào bàn ăn, và đến bên từng người mà phục vụ.</a:t>
            </a:r>
            <a:endParaRPr lang="en-US" sz="66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3360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Nếu canh hai hoặc canh ba ông chủ mới về, mà còn thấy họ tỉnh thức như vậy, thì thật là phúc cho họ.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73319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Anh em hãy biết điều này : nếu chủ nhà biết giờ nào kẻ trộm đến, hẳn ông đã không để nó khoét vách nhà mình đâu.</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7647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Anh em cũng vậy, hãy sẵn sàng, vì chính giờ phút anh em không ngờ, thì Con Người sẽ đến.”</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582184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6172</TotalTime>
  <Words>1167</Words>
  <Application>Microsoft Office PowerPoint</Application>
  <PresentationFormat>Widescreen</PresentationFormat>
  <Paragraphs>278</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Đức Giê-su nói với các môn đệ rằng : “Hỡi đoàn chiên nhỏ bé, đừng sợ, vì Cha anh em đã vui lòng ban Nước của Người cho anh em.</vt:lpstr>
      <vt:lpstr>“Hãy bán tài sản của mình đi mà bố thí. Hãy sắm lấy những túi tiền không hề cũ rách, một kho tàng không thể hao hụt ở trên trời,</vt:lpstr>
      <vt:lpstr>nơi kẻ trộm không bén mảng, mối mọt không đục phá. Vì kho tàng của anh em ở đâu, thì lòng anh em ở đó.</vt:lpstr>
      <vt:lpstr>“Anh em hãy thắt lưng cho gọn, thắp đèn cho sẵn. Hãy làm như những người đợi chủ đi ăn cưới về, để khi chủ vừa về tới và gõ cửa, là mở ngay.</vt:lpstr>
      <vt:lpstr>Khi chủ về mà thấy những đầy tớ ấy đang tỉnh thức, thì thật là phúc cho họ. Thầy bảo thật anh em : chủ sẽ thắt lưng, đưa họ vào bàn ăn, và đến bên từng người mà phục vụ.</vt:lpstr>
      <vt:lpstr>Nếu canh hai hoặc canh ba ông chủ mới về, mà còn thấy họ tỉnh thức như vậy, thì thật là phúc cho họ. </vt:lpstr>
      <vt:lpstr>Anh em hãy biết điều này : nếu chủ nhà biết giờ nào kẻ trộm đến, hẳn ông đã không để nó khoét vách nhà mình đâu.</vt:lpstr>
      <vt:lpstr>Anh em cũng vậy, hãy sẵn sàng, vì chính giờ phút anh em không ngờ, thì Con Người sẽ đến.”</vt:lpstr>
      <vt:lpstr>Bấy giờ ông Phê-rô hỏi: “Lạy Chúa, Chúa nói dụ ngôn này cho chúng con hay cho tất cả mọi người ?”</vt:lpstr>
      <vt:lpstr>Chúa đáp: “Vậy thì ai là người quản gia trung tín, khôn ngoan, mà ông chủ sẽ đặt lên coi sóc kẻ ăn người ở, để cấp phát phần thóc gạo đúng giờ đúng lúc ?</vt:lpstr>
      <vt:lpstr>Khi chủ về mà thấy đầy tớ ấy đang làm như vậy, thì thật là phúc cho anh ta. Thầy bảo thật anh em, ông sẽ đặt anh ta lên coi sóc tất cả tài sản của mình.</vt:lpstr>
      <vt:lpstr>Nhưng nếu người đầy tớ ấy nghĩ bụng : ‘Còn lâu chủ ta mới về’, và bắt đầu đánh đập tôi trai tớ gái và chè chén say sưa,</vt:lpstr>
      <vt:lpstr>chủ của tên đầy tớ ấy sẽ đến vào ngày hắn không ngờ, vào giờ hắn không biết, và ông sẽ loại hắn ra, bắt phải chung số phận với những tên thất tín.</vt:lpstr>
      <vt:lpstr>“Đầy tớ nào đã biết ý chủ mà không chuẩn bị sẵn sàng, hoặc không làm theo ý chủ, thì sẽ bị đòn nhiều.</vt:lpstr>
      <vt:lpstr>Còn kẻ không biết ý chủ mà làm những chuyện đáng phạt, thì sẽ bị đòn ít. Hễ ai đã được cho nhiều thì sẽ bị đòi nhiều, và ai được giao phó nhiều thì sẽ bị đòi hỏi nhiều hơn.”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110</cp:revision>
  <dcterms:created xsi:type="dcterms:W3CDTF">2022-01-14T15:16:50Z</dcterms:created>
  <dcterms:modified xsi:type="dcterms:W3CDTF">2025-08-09T02:06:25Z</dcterms:modified>
</cp:coreProperties>
</file>