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314" r:id="rId3"/>
    <p:sldId id="315" r:id="rId4"/>
    <p:sldId id="578" r:id="rId5"/>
    <p:sldId id="596" r:id="rId6"/>
    <p:sldId id="597" r:id="rId7"/>
    <p:sldId id="598" r:id="rId8"/>
    <p:sldId id="599" r:id="rId9"/>
    <p:sldId id="600" r:id="rId10"/>
    <p:sldId id="569" r:id="rId11"/>
    <p:sldId id="293" r:id="rId12"/>
    <p:sldId id="294" r:id="rId13"/>
    <p:sldId id="393" r:id="rId14"/>
    <p:sldId id="601" r:id="rId15"/>
    <p:sldId id="260" r:id="rId16"/>
    <p:sldId id="308" r:id="rId17"/>
    <p:sldId id="386" r:id="rId18"/>
    <p:sldId id="387" r:id="rId19"/>
    <p:sldId id="388" r:id="rId20"/>
    <p:sldId id="391" r:id="rId21"/>
    <p:sldId id="296" r:id="rId22"/>
  </p:sldIdLst>
  <p:sldSz cx="12192000" cy="6858000"/>
  <p:notesSz cx="6858000" cy="9144000"/>
  <p:defaultTextStyle>
    <a:defPPr>
      <a:defRPr lang="vi-V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30" d="100"/>
          <a:sy n="130" d="100"/>
        </p:scale>
        <p:origin x="96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635DD8-4449-423C-A639-F65BA6D7560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622D266-FC06-4B14-8BD7-484074193D8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4FA8C45-7E4E-4866-8C82-71C166C44A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F9C1CA-27ED-46C1-8525-37ABE13F03B0}" type="datetimeFigureOut">
              <a:rPr lang="vi-VN" smtClean="0"/>
              <a:t>01/08/2025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826F900-C18C-4C2D-9121-6D9F7CF449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FFBB37-8D8B-4ED6-8D94-B8E736D25A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0CB2F9-C746-405B-B972-04B60C6BF1F2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924714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11D7D5-5D3F-4E90-9EB1-0D94F429A3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C592D96-5F34-4AB1-A37B-950BAE5083D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C5B772E-20CA-4B33-939D-79947571EC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F9C1CA-27ED-46C1-8525-37ABE13F03B0}" type="datetimeFigureOut">
              <a:rPr lang="vi-VN" smtClean="0"/>
              <a:t>01/08/2025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9497229-AC30-41EC-B325-50DCC65CB9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245F265-32D6-4048-A6C8-5EAF9497C1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0CB2F9-C746-405B-B972-04B60C6BF1F2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5783240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133E2C7-B8DB-416A-849C-F8727C6D6A7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795EA97-5511-461A-B619-FAC5D0F6EF3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DD5E18-72A4-41BE-8D81-82879DBCAD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F9C1CA-27ED-46C1-8525-37ABE13F03B0}" type="datetimeFigureOut">
              <a:rPr lang="vi-VN" smtClean="0"/>
              <a:t>01/08/2025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0CFF74F-521E-4FAF-8BC5-1AA664255D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202554A-5342-4096-8E7A-C7436908BA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0CB2F9-C746-405B-B972-04B60C6BF1F2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2742728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05F664-AA3B-4313-A0F2-D409A4781F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D26BB1-E78B-4471-BE4E-53C3618C53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FA202FC-DC52-4B3B-A666-E0F2AD2905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F9C1CA-27ED-46C1-8525-37ABE13F03B0}" type="datetimeFigureOut">
              <a:rPr lang="vi-VN" smtClean="0"/>
              <a:t>01/08/2025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3B0460E-3594-4A79-9E4E-36EC7F54B7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9CEA09A-40D4-46F8-8D4D-215020EAE6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0CB2F9-C746-405B-B972-04B60C6BF1F2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4433568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733C1E-0B4A-4019-8FB3-FDBACB5311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653D45E-ECC5-486B-A601-B03D259A65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41CF448-B65D-4523-9B12-4CDC3F8867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F9C1CA-27ED-46C1-8525-37ABE13F03B0}" type="datetimeFigureOut">
              <a:rPr lang="vi-VN" smtClean="0"/>
              <a:t>01/08/2025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B74D0E6-2C86-49C5-A9CD-ACFF55D9DA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A5DC806-FCD8-4CA2-BC87-FA6CE17601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0CB2F9-C746-405B-B972-04B60C6BF1F2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1580535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60E31C-C008-41A6-B1CC-CA6C3ED98E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947F5F-9858-494A-82A4-9A7A3B54AD1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0B676A2-D46B-4F56-A21A-931B2574334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A614988-F3CE-4174-A3EE-F8108E1657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F9C1CA-27ED-46C1-8525-37ABE13F03B0}" type="datetimeFigureOut">
              <a:rPr lang="vi-VN" smtClean="0"/>
              <a:t>01/08/2025</a:t>
            </a:fld>
            <a:endParaRPr lang="vi-V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A8F2516-227C-4BC8-87E4-9ED003D6BA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2026F3F-72B1-4481-9A61-AC5C147043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0CB2F9-C746-405B-B972-04B60C6BF1F2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4089081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F8F067-DD81-44FD-9BCC-D0582C6590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712F556-8863-4102-858F-CBCB401AFA4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A08A34B-6D45-46A2-9A77-BB84800C9A0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3715220-53B4-4EDC-860F-3E64AF09D91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DF7AF07-2A5A-452F-B6EB-FCD3E08E8D0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CEDC71C-673D-4186-8658-C06FA940DF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F9C1CA-27ED-46C1-8525-37ABE13F03B0}" type="datetimeFigureOut">
              <a:rPr lang="vi-VN" smtClean="0"/>
              <a:t>01/08/2025</a:t>
            </a:fld>
            <a:endParaRPr lang="vi-V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03930F0-6E9D-4535-897B-48B2B33034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C0E3C02-94DA-4ACC-A3AE-A828F02F6E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0CB2F9-C746-405B-B972-04B60C6BF1F2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8901034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197CB9-D932-4FD4-B776-B6D34AEA32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962FE11-FC34-4584-87BA-22676E0992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F9C1CA-27ED-46C1-8525-37ABE13F03B0}" type="datetimeFigureOut">
              <a:rPr lang="vi-VN" smtClean="0"/>
              <a:t>01/08/2025</a:t>
            </a:fld>
            <a:endParaRPr lang="vi-V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754B8B2-2652-4757-B95D-8255071D4C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6E71F95-6F81-4FDA-B714-89F84A91AA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0CB2F9-C746-405B-B972-04B60C6BF1F2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3313206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1EA5293-DCD2-4900-97FA-755F5C6CA3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F9C1CA-27ED-46C1-8525-37ABE13F03B0}" type="datetimeFigureOut">
              <a:rPr lang="vi-VN" smtClean="0"/>
              <a:t>01/08/2025</a:t>
            </a:fld>
            <a:endParaRPr lang="vi-V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CC52C3D-6041-4625-AC08-9327233F2B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CF0C907-31D2-4439-B21C-BF8F8366D3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0CB2F9-C746-405B-B972-04B60C6BF1F2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908792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F14B62-2C54-4574-B543-5EB51B1DD8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0D8E50-F3A2-4687-B0C9-1F0E70AE71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BFDF51E-E4BD-4E69-BA7D-AB7D9EBAE1A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DF5F6E8-DF3A-4E10-99D5-E4B28F3649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F9C1CA-27ED-46C1-8525-37ABE13F03B0}" type="datetimeFigureOut">
              <a:rPr lang="vi-VN" smtClean="0"/>
              <a:t>01/08/2025</a:t>
            </a:fld>
            <a:endParaRPr lang="vi-V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BB19D56-AA9B-48D9-A797-22DF877066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1A8B5EE-5785-4A56-886B-75834DB3FE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0CB2F9-C746-405B-B972-04B60C6BF1F2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2486658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8F0DF1-2E9F-4D46-9DD9-7544FFCB60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3B45455-BF2B-4E0F-88A8-C30EACBA686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vi-V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DA077DF-EF3A-4A0C-A177-0489E1CCDE8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F553553-7ED7-4561-81BF-C072759EEB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F9C1CA-27ED-46C1-8525-37ABE13F03B0}" type="datetimeFigureOut">
              <a:rPr lang="vi-VN" smtClean="0"/>
              <a:t>01/08/2025</a:t>
            </a:fld>
            <a:endParaRPr lang="vi-V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9F11194-45E8-4829-B6A3-638191FB5F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D27BEFB-5AA3-4CB9-8D66-689781445B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0CB2F9-C746-405B-B972-04B60C6BF1F2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2137429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14BDEA6-FF88-4323-ACF8-DACE668E18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2C8C242-8DEE-41DC-A727-D8B145B3F72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FE7123-EC5E-487F-AE75-526036135A0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F9C1CA-27ED-46C1-8525-37ABE13F03B0}" type="datetimeFigureOut">
              <a:rPr lang="vi-VN" smtClean="0"/>
              <a:t>01/08/2025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D43B4BD-603F-418B-BA87-65BAF412595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9A1C33B-A489-4130-9B31-902838D43E2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0CB2F9-C746-405B-B972-04B60C6BF1F2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2378260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4" Type="http://schemas.openxmlformats.org/officeDocument/2006/relationships/audio" Target="../media/audio3.wav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4" Type="http://schemas.openxmlformats.org/officeDocument/2006/relationships/audio" Target="../media/audio3.wav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4" Type="http://schemas.openxmlformats.org/officeDocument/2006/relationships/audio" Target="../media/audio3.wav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4" Type="http://schemas.openxmlformats.org/officeDocument/2006/relationships/audio" Target="../media/audio3.wav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4" Type="http://schemas.openxmlformats.org/officeDocument/2006/relationships/audio" Target="../media/audio3.wav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9A9463B5-091E-4278-908D-57630E0C12E1}"/>
              </a:ext>
            </a:extLst>
          </p:cNvPr>
          <p:cNvSpPr txBox="1"/>
          <p:nvPr/>
        </p:nvSpPr>
        <p:spPr>
          <a:xfrm>
            <a:off x="1284632" y="633713"/>
            <a:ext cx="9622735" cy="5072504"/>
          </a:xfrm>
          <a:prstGeom prst="rect">
            <a:avLst/>
          </a:prstGeom>
          <a:noFill/>
        </p:spPr>
        <p:txBody>
          <a:bodyPr wrap="square" rtlCol="0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4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Montserrat Black" panose="00000A00000000000000" pitchFamily="2" charset="0"/>
                <a:ea typeface="Verdana" panose="020B0604030504040204" pitchFamily="34" charset="0"/>
                <a:cs typeface="+mn-cs"/>
              </a:rPr>
              <a:t>✠</a:t>
            </a:r>
            <a:r>
              <a:rPr kumimoji="0" lang="en-US" sz="34400" b="1" i="0" u="none" strike="noStrike" kern="1200" cap="none" spc="0" normalizeH="0" baseline="0" noProof="0" dirty="0">
                <a:ln>
                  <a:solidFill>
                    <a:srgbClr val="FF0000"/>
                  </a:solidFill>
                </a:ln>
                <a:solidFill>
                  <a:srgbClr val="FFFF00"/>
                </a:solidFill>
                <a:effectLst/>
                <a:uLnTx/>
                <a:uFillTx/>
                <a:latin typeface="Montserrat Black" panose="00000A00000000000000" pitchFamily="2" charset="0"/>
                <a:ea typeface="Verdana" panose="020B0604030504040204" pitchFamily="34" charset="0"/>
                <a:cs typeface="+mn-cs"/>
              </a:rPr>
              <a:t>VUI HỌC KINH </a:t>
            </a:r>
            <a:r>
              <a:rPr kumimoji="0" lang="en-US" sz="34400" b="1" i="0" u="none" strike="noStrike" kern="1200" cap="none" spc="0" normalizeH="0" baseline="0" noProof="0">
                <a:ln>
                  <a:solidFill>
                    <a:srgbClr val="FF0000"/>
                  </a:solidFill>
                </a:ln>
                <a:solidFill>
                  <a:srgbClr val="FFFF00"/>
                </a:solidFill>
                <a:effectLst/>
                <a:uLnTx/>
                <a:uFillTx/>
                <a:latin typeface="Montserrat Black" panose="00000A00000000000000" pitchFamily="2" charset="0"/>
                <a:ea typeface="Verdana" panose="020B0604030504040204" pitchFamily="34" charset="0"/>
                <a:cs typeface="+mn-cs"/>
              </a:rPr>
              <a:t>THÁNH</a:t>
            </a:r>
            <a:r>
              <a:rPr kumimoji="0" lang="en-US" sz="344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Montserrat Black" panose="00000A00000000000000" pitchFamily="2" charset="0"/>
                <a:ea typeface="Verdana" panose="020B0604030504040204" pitchFamily="34" charset="0"/>
                <a:cs typeface="+mn-cs"/>
              </a:rPr>
              <a:t>✠</a:t>
            </a:r>
            <a:endParaRPr kumimoji="0" lang="en-US" sz="344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Montserrat Black" panose="00000A00000000000000" pitchFamily="2" charset="0"/>
              <a:ea typeface="Verdana" panose="020B0604030504040204" pitchFamily="34" charset="0"/>
              <a:cs typeface="+mn-cs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3399F3E6-0860-432F-A369-FF36A5E80C3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855527" y="1424798"/>
            <a:ext cx="4480946" cy="4280733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4" name="Hình chữ nhật 3"/>
          <p:cNvSpPr/>
          <p:nvPr/>
        </p:nvSpPr>
        <p:spPr>
          <a:xfrm>
            <a:off x="0" y="6055437"/>
            <a:ext cx="12192000" cy="746358"/>
          </a:xfrm>
          <a:prstGeom prst="rect">
            <a:avLst/>
          </a:prstGeom>
          <a:noFill/>
        </p:spPr>
        <p:txBody>
          <a:bodyPr wrap="square" lIns="68580" tIns="34290" rIns="68580" bIns="3429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400" b="1" kern="10">
                <a:ln w="9525">
                  <a:noFill/>
                  <a:prstDash val="solid"/>
                </a:ln>
                <a:solidFill>
                  <a:srgbClr val="FF0000">
                    <a:alpha val="77000"/>
                  </a:srgbClr>
                </a:solidFill>
                <a:effectLst>
                  <a:outerShdw blurRad="12700" dist="38100" dir="2700000" algn="tl" rotWithShape="0">
                    <a:srgbClr val="5B9BD5">
                      <a:lumMod val="60000"/>
                      <a:lumOff val="40000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</a:rPr>
              <a:t>CHÚA NHẬT XVIII THƯỜNG NIÊN - C</a:t>
            </a:r>
            <a:endParaRPr kumimoji="0" lang="en-US" sz="4400" b="1" i="0" u="none" strike="noStrike" kern="10" cap="none" spc="0" normalizeH="0" baseline="0" noProof="0" dirty="0">
              <a:ln w="9525">
                <a:noFill/>
                <a:prstDash val="solid"/>
              </a:ln>
              <a:solidFill>
                <a:srgbClr val="FF0000">
                  <a:alpha val="77000"/>
                </a:srgbClr>
              </a:solidFill>
              <a:effectLst>
                <a:outerShdw blurRad="12700" dist="38100" dir="2700000" algn="tl" rotWithShape="0">
                  <a:srgbClr val="5B9BD5">
                    <a:lumMod val="60000"/>
                    <a:lumOff val="40000"/>
                  </a:srgbClr>
                </a:outerShdw>
              </a:effectLst>
              <a:uLnTx/>
              <a:uFillTx/>
              <a:latin typeface="Verdana" panose="020B0604030504040204" pitchFamily="34" charset="0"/>
              <a:ea typeface="Verdana" panose="020B0604030504040204" pitchFamily="34" charset="0"/>
              <a:cs typeface="+mn-cs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09E55EC-B1FD-4C86-8E05-AA5C6E61F8DA}"/>
              </a:ext>
            </a:extLst>
          </p:cNvPr>
          <p:cNvSpPr txBox="1"/>
          <p:nvPr/>
        </p:nvSpPr>
        <p:spPr>
          <a:xfrm>
            <a:off x="8144541" y="3776782"/>
            <a:ext cx="404746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HY VỌNG</a:t>
            </a:r>
            <a:endParaRPr kumimoji="0" lang="en-US" sz="40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3D3FAF6-AAC4-4566-AC54-18ECD0D69DEE}"/>
              </a:ext>
            </a:extLst>
          </p:cNvPr>
          <p:cNvSpPr txBox="1"/>
          <p:nvPr/>
        </p:nvSpPr>
        <p:spPr>
          <a:xfrm>
            <a:off x="81207" y="3776782"/>
            <a:ext cx="409305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000" b="1" noProof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TIN YÊU</a:t>
            </a:r>
            <a:endParaRPr kumimoji="0" lang="en-US" sz="40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739154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21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2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21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2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4" grpId="0"/>
      <p:bldP spid="8" grpId="0"/>
      <p:bldP spid="8" grpId="1"/>
      <p:bldP spid="10" grpId="0"/>
      <p:bldP spid="10" grpId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09142" cy="6800850"/>
          </a:xfrm>
        </p:spPr>
        <p:txBody>
          <a:bodyPr>
            <a:noAutofit/>
          </a:bodyPr>
          <a:lstStyle/>
          <a:p>
            <a:pPr algn="just"/>
            <a:r>
              <a:rPr lang="vi-VN" sz="7200" b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Nhưng Thiên Chúa bảo ông ta : ‘Đồ ngốc ! Nội đêm nay, người ta sẽ đòi lại mạng ngươi, thì những gì ngươi sắm sẵn đó sẽ về tay ai ?</a:t>
            </a:r>
            <a:r>
              <a:rPr lang="en-US" sz="7200" b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br>
              <a:rPr lang="en-US" sz="7200" b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en-US" sz="7200" b="1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Đó là Lời Chúa</a:t>
            </a:r>
          </a:p>
        </p:txBody>
      </p:sp>
    </p:spTree>
    <p:extLst>
      <p:ext uri="{BB962C8B-B14F-4D97-AF65-F5344CB8AC3E}">
        <p14:creationId xmlns:p14="http://schemas.microsoft.com/office/powerpoint/2010/main" val="411290335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AutoShape 9">
            <a:hlinkClick r:id="rId2" action="ppaction://hlinksldjump"/>
            <a:extLst>
              <a:ext uri="{FF2B5EF4-FFF2-40B4-BE49-F238E27FC236}">
                <a16:creationId xmlns:a16="http://schemas.microsoft.com/office/drawing/2014/main" id="{0775ACDF-5498-438B-ADF4-6E4265CCC8B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32843" y="5860973"/>
            <a:ext cx="7326314" cy="864162"/>
          </a:xfrm>
          <a:prstGeom prst="flowChartAlternateProcess">
            <a:avLst/>
          </a:prstGeom>
          <a:solidFill>
            <a:srgbClr val="00B0F0"/>
          </a:solidFill>
          <a:ln>
            <a:headEnd/>
            <a:tailEnd/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wrap="none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6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TÌM Ô CHỮ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BB1A946-900A-4620-B2C8-D9A3A88CE824}"/>
              </a:ext>
            </a:extLst>
          </p:cNvPr>
          <p:cNvSpPr txBox="1"/>
          <p:nvPr/>
        </p:nvSpPr>
        <p:spPr>
          <a:xfrm>
            <a:off x="10124662" y="447261"/>
            <a:ext cx="1441174" cy="59535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797044F-B03E-4E2A-A6CD-B0F3D42940C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825095" y="447260"/>
            <a:ext cx="6560210" cy="5237443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sp>
        <p:nvSpPr>
          <p:cNvPr id="5" name="Scroll: Vertical 4">
            <a:extLst>
              <a:ext uri="{FF2B5EF4-FFF2-40B4-BE49-F238E27FC236}">
                <a16:creationId xmlns:a16="http://schemas.microsoft.com/office/drawing/2014/main" id="{35398723-3DF0-4762-BEAA-9E541F0B4922}"/>
              </a:ext>
            </a:extLst>
          </p:cNvPr>
          <p:cNvSpPr/>
          <p:nvPr/>
        </p:nvSpPr>
        <p:spPr>
          <a:xfrm>
            <a:off x="152355" y="447259"/>
            <a:ext cx="2280490" cy="4994001"/>
          </a:xfrm>
          <a:prstGeom prst="verticalScroll">
            <a:avLst/>
          </a:prstGeom>
          <a:solidFill>
            <a:srgbClr val="FFFF00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 w="22225">
                  <a:noFill/>
                  <a:prstDash val="solid"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HÃY</a:t>
            </a:r>
          </a:p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 w="22225">
                  <a:noFill/>
                  <a:prstDash val="solid"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TÌM</a:t>
            </a:r>
          </a:p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 w="22225">
                  <a:noFill/>
                  <a:prstDash val="solid"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KIẾM</a:t>
            </a:r>
          </a:p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 w="22225">
                  <a:noFill/>
                  <a:prstDash val="solid"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N</a:t>
            </a:r>
            <a:r>
              <a:rPr kumimoji="0" lang="vi-VN" sz="3200" b="1" i="0" u="none" strike="noStrike" kern="1200" cap="none" spc="0" normalizeH="0" baseline="0" noProof="0" dirty="0">
                <a:ln w="22225">
                  <a:noFill/>
                  <a:prstDash val="solid"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Ư</a:t>
            </a:r>
            <a:r>
              <a:rPr kumimoji="0" lang="en-US" sz="3200" b="1" i="0" u="none" strike="noStrike" kern="1200" cap="none" spc="0" normalizeH="0" baseline="0" noProof="0" dirty="0">
                <a:ln w="22225">
                  <a:noFill/>
                  <a:prstDash val="solid"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ỚC</a:t>
            </a:r>
          </a:p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 w="22225">
                  <a:noFill/>
                  <a:prstDash val="solid"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CHÚA</a:t>
            </a:r>
          </a:p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 w="22225">
                  <a:noFill/>
                  <a:prstDash val="solid"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TR</a:t>
            </a:r>
            <a:r>
              <a:rPr kumimoji="0" lang="vi-VN" sz="3200" b="1" i="0" u="none" strike="noStrike" kern="1200" cap="none" spc="0" normalizeH="0" baseline="0" noProof="0" dirty="0">
                <a:ln w="22225">
                  <a:noFill/>
                  <a:prstDash val="solid"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Ư</a:t>
            </a:r>
            <a:r>
              <a:rPr kumimoji="0" lang="en-US" sz="3200" b="1" i="0" u="none" strike="noStrike" kern="1200" cap="none" spc="0" normalizeH="0" baseline="0" noProof="0" dirty="0">
                <a:ln w="22225">
                  <a:noFill/>
                  <a:prstDash val="solid"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ỚC</a:t>
            </a:r>
          </a:p>
        </p:txBody>
      </p:sp>
      <p:sp>
        <p:nvSpPr>
          <p:cNvPr id="6" name="Scroll: Vertical 5">
            <a:extLst>
              <a:ext uri="{FF2B5EF4-FFF2-40B4-BE49-F238E27FC236}">
                <a16:creationId xmlns:a16="http://schemas.microsoft.com/office/drawing/2014/main" id="{9747D647-B092-4090-B09A-A617286477FC}"/>
              </a:ext>
            </a:extLst>
          </p:cNvPr>
          <p:cNvSpPr/>
          <p:nvPr/>
        </p:nvSpPr>
        <p:spPr>
          <a:xfrm>
            <a:off x="9777555" y="447259"/>
            <a:ext cx="2262090" cy="4994001"/>
          </a:xfrm>
          <a:prstGeom prst="verticalScroll">
            <a:avLst/>
          </a:prstGeom>
          <a:solidFill>
            <a:srgbClr val="FFFF00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MỌI</a:t>
            </a:r>
          </a:p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SỰ</a:t>
            </a:r>
          </a:p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NG</a:t>
            </a:r>
            <a:r>
              <a:rPr kumimoji="0" lang="vi-VN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Ư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ỜI</a:t>
            </a:r>
          </a:p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SẼ</a:t>
            </a:r>
          </a:p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LO</a:t>
            </a:r>
          </a:p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CHO</a:t>
            </a:r>
          </a:p>
        </p:txBody>
      </p:sp>
    </p:spTree>
    <p:extLst>
      <p:ext uri="{BB962C8B-B14F-4D97-AF65-F5344CB8AC3E}">
        <p14:creationId xmlns:p14="http://schemas.microsoft.com/office/powerpoint/2010/main" val="20269206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800"/>
                            </p:stCondLst>
                            <p:childTnLst>
                              <p:par>
                                <p:cTn id="1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300"/>
                            </p:stCondLst>
                            <p:childTnLst>
                              <p:par>
                                <p:cTn id="1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5" grpId="0" animBg="1"/>
      <p:bldP spid="6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24A4E883-FCB6-4A29-AED5-F00EFD997A30}"/>
              </a:ext>
            </a:extLst>
          </p:cNvPr>
          <p:cNvSpPr/>
          <p:nvPr/>
        </p:nvSpPr>
        <p:spPr>
          <a:xfrm>
            <a:off x="10761044" y="70948"/>
            <a:ext cx="1392283" cy="1386884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HÀNG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DỌC</a:t>
            </a:r>
          </a:p>
        </p:txBody>
      </p:sp>
      <p:sp>
        <p:nvSpPr>
          <p:cNvPr id="19" name="Star: 10 Points 18">
            <a:extLst>
              <a:ext uri="{FF2B5EF4-FFF2-40B4-BE49-F238E27FC236}">
                <a16:creationId xmlns:a16="http://schemas.microsoft.com/office/drawing/2014/main" id="{7DDA5614-72C5-4089-8576-05FAC9405CCA}"/>
              </a:ext>
            </a:extLst>
          </p:cNvPr>
          <p:cNvSpPr/>
          <p:nvPr/>
        </p:nvSpPr>
        <p:spPr>
          <a:xfrm>
            <a:off x="358520" y="156557"/>
            <a:ext cx="687960" cy="607833"/>
          </a:xfrm>
          <a:prstGeom prst="star10">
            <a:avLst/>
          </a:prstGeom>
          <a:solidFill>
            <a:schemeClr val="bg1"/>
          </a:solidFill>
          <a:ln>
            <a:solidFill>
              <a:srgbClr val="00B050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</a:t>
            </a:r>
          </a:p>
        </p:txBody>
      </p:sp>
      <p:sp>
        <p:nvSpPr>
          <p:cNvPr id="20" name="Star: 10 Points 19">
            <a:extLst>
              <a:ext uri="{FF2B5EF4-FFF2-40B4-BE49-F238E27FC236}">
                <a16:creationId xmlns:a16="http://schemas.microsoft.com/office/drawing/2014/main" id="{4377D926-FFF0-449D-8291-15C3F23C6E24}"/>
              </a:ext>
            </a:extLst>
          </p:cNvPr>
          <p:cNvSpPr/>
          <p:nvPr/>
        </p:nvSpPr>
        <p:spPr>
          <a:xfrm>
            <a:off x="350184" y="974673"/>
            <a:ext cx="687960" cy="607833"/>
          </a:xfrm>
          <a:prstGeom prst="star10">
            <a:avLst/>
          </a:prstGeom>
          <a:solidFill>
            <a:schemeClr val="bg1"/>
          </a:solidFill>
          <a:ln>
            <a:solidFill>
              <a:srgbClr val="00B050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2</a:t>
            </a:r>
          </a:p>
        </p:txBody>
      </p:sp>
      <p:sp>
        <p:nvSpPr>
          <p:cNvPr id="21" name="Star: 10 Points 20">
            <a:extLst>
              <a:ext uri="{FF2B5EF4-FFF2-40B4-BE49-F238E27FC236}">
                <a16:creationId xmlns:a16="http://schemas.microsoft.com/office/drawing/2014/main" id="{05ACA9F3-ECCA-4C89-9F0E-8AE8BB0F02AE}"/>
              </a:ext>
            </a:extLst>
          </p:cNvPr>
          <p:cNvSpPr/>
          <p:nvPr/>
        </p:nvSpPr>
        <p:spPr>
          <a:xfrm>
            <a:off x="373679" y="1779255"/>
            <a:ext cx="687960" cy="607833"/>
          </a:xfrm>
          <a:prstGeom prst="star10">
            <a:avLst/>
          </a:prstGeom>
          <a:solidFill>
            <a:schemeClr val="bg1"/>
          </a:solidFill>
          <a:ln>
            <a:solidFill>
              <a:srgbClr val="00B050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3</a:t>
            </a:r>
          </a:p>
        </p:txBody>
      </p:sp>
      <p:sp>
        <p:nvSpPr>
          <p:cNvPr id="22" name="Star: 10 Points 21">
            <a:extLst>
              <a:ext uri="{FF2B5EF4-FFF2-40B4-BE49-F238E27FC236}">
                <a16:creationId xmlns:a16="http://schemas.microsoft.com/office/drawing/2014/main" id="{6CA936C2-E6DD-4EEB-AE8C-6AC5FDE9CF3B}"/>
              </a:ext>
            </a:extLst>
          </p:cNvPr>
          <p:cNvSpPr/>
          <p:nvPr/>
        </p:nvSpPr>
        <p:spPr>
          <a:xfrm>
            <a:off x="358520" y="2527447"/>
            <a:ext cx="687960" cy="607833"/>
          </a:xfrm>
          <a:prstGeom prst="star10">
            <a:avLst/>
          </a:prstGeom>
          <a:solidFill>
            <a:schemeClr val="bg1"/>
          </a:solidFill>
          <a:ln>
            <a:solidFill>
              <a:srgbClr val="00B050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4</a:t>
            </a:r>
          </a:p>
        </p:txBody>
      </p:sp>
      <p:sp>
        <p:nvSpPr>
          <p:cNvPr id="23" name="Star: 10 Points 22">
            <a:extLst>
              <a:ext uri="{FF2B5EF4-FFF2-40B4-BE49-F238E27FC236}">
                <a16:creationId xmlns:a16="http://schemas.microsoft.com/office/drawing/2014/main" id="{D24EDBC7-07A1-4C4A-8613-55A57AE77FCF}"/>
              </a:ext>
            </a:extLst>
          </p:cNvPr>
          <p:cNvSpPr/>
          <p:nvPr/>
        </p:nvSpPr>
        <p:spPr>
          <a:xfrm>
            <a:off x="373679" y="3359581"/>
            <a:ext cx="687960" cy="607833"/>
          </a:xfrm>
          <a:prstGeom prst="star10">
            <a:avLst/>
          </a:prstGeom>
          <a:solidFill>
            <a:schemeClr val="bg1"/>
          </a:solidFill>
          <a:ln>
            <a:solidFill>
              <a:srgbClr val="00B050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5</a:t>
            </a:r>
          </a:p>
        </p:txBody>
      </p:sp>
      <p:sp>
        <p:nvSpPr>
          <p:cNvPr id="24" name="Star: 10 Points 23">
            <a:extLst>
              <a:ext uri="{FF2B5EF4-FFF2-40B4-BE49-F238E27FC236}">
                <a16:creationId xmlns:a16="http://schemas.microsoft.com/office/drawing/2014/main" id="{1B4680BC-77A9-4EAC-94ED-4C24A4CA229B}"/>
              </a:ext>
            </a:extLst>
          </p:cNvPr>
          <p:cNvSpPr/>
          <p:nvPr/>
        </p:nvSpPr>
        <p:spPr>
          <a:xfrm>
            <a:off x="412495" y="4181556"/>
            <a:ext cx="687960" cy="607833"/>
          </a:xfrm>
          <a:prstGeom prst="star10">
            <a:avLst/>
          </a:prstGeom>
          <a:solidFill>
            <a:schemeClr val="bg1"/>
          </a:solidFill>
          <a:ln>
            <a:solidFill>
              <a:srgbClr val="00B050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6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C44EF259-C730-4A3D-93A7-49B3BA74B44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43405461"/>
              </p:ext>
            </p:extLst>
          </p:nvPr>
        </p:nvGraphicFramePr>
        <p:xfrm>
          <a:off x="1375028" y="88253"/>
          <a:ext cx="9191372" cy="4807842"/>
        </p:xfrm>
        <a:graphic>
          <a:graphicData uri="http://schemas.openxmlformats.org/drawingml/2006/table">
            <a:tbl>
              <a:tblPr firstRow="1" firstCol="1" bandRow="1"/>
              <a:tblGrid>
                <a:gridCol w="835182">
                  <a:extLst>
                    <a:ext uri="{9D8B030D-6E8A-4147-A177-3AD203B41FA5}">
                      <a16:colId xmlns:a16="http://schemas.microsoft.com/office/drawing/2014/main" val="1830699297"/>
                    </a:ext>
                  </a:extLst>
                </a:gridCol>
                <a:gridCol w="835182">
                  <a:extLst>
                    <a:ext uri="{9D8B030D-6E8A-4147-A177-3AD203B41FA5}">
                      <a16:colId xmlns:a16="http://schemas.microsoft.com/office/drawing/2014/main" val="2798328770"/>
                    </a:ext>
                  </a:extLst>
                </a:gridCol>
                <a:gridCol w="835182">
                  <a:extLst>
                    <a:ext uri="{9D8B030D-6E8A-4147-A177-3AD203B41FA5}">
                      <a16:colId xmlns:a16="http://schemas.microsoft.com/office/drawing/2014/main" val="2851470237"/>
                    </a:ext>
                  </a:extLst>
                </a:gridCol>
                <a:gridCol w="835182">
                  <a:extLst>
                    <a:ext uri="{9D8B030D-6E8A-4147-A177-3AD203B41FA5}">
                      <a16:colId xmlns:a16="http://schemas.microsoft.com/office/drawing/2014/main" val="2154283047"/>
                    </a:ext>
                  </a:extLst>
                </a:gridCol>
                <a:gridCol w="835182">
                  <a:extLst>
                    <a:ext uri="{9D8B030D-6E8A-4147-A177-3AD203B41FA5}">
                      <a16:colId xmlns:a16="http://schemas.microsoft.com/office/drawing/2014/main" val="3647057924"/>
                    </a:ext>
                  </a:extLst>
                </a:gridCol>
                <a:gridCol w="835182">
                  <a:extLst>
                    <a:ext uri="{9D8B030D-6E8A-4147-A177-3AD203B41FA5}">
                      <a16:colId xmlns:a16="http://schemas.microsoft.com/office/drawing/2014/main" val="446130226"/>
                    </a:ext>
                  </a:extLst>
                </a:gridCol>
                <a:gridCol w="836056">
                  <a:extLst>
                    <a:ext uri="{9D8B030D-6E8A-4147-A177-3AD203B41FA5}">
                      <a16:colId xmlns:a16="http://schemas.microsoft.com/office/drawing/2014/main" val="1632274922"/>
                    </a:ext>
                  </a:extLst>
                </a:gridCol>
                <a:gridCol w="836056">
                  <a:extLst>
                    <a:ext uri="{9D8B030D-6E8A-4147-A177-3AD203B41FA5}">
                      <a16:colId xmlns:a16="http://schemas.microsoft.com/office/drawing/2014/main" val="884516262"/>
                    </a:ext>
                  </a:extLst>
                </a:gridCol>
                <a:gridCol w="836056">
                  <a:extLst>
                    <a:ext uri="{9D8B030D-6E8A-4147-A177-3AD203B41FA5}">
                      <a16:colId xmlns:a16="http://schemas.microsoft.com/office/drawing/2014/main" val="1081010620"/>
                    </a:ext>
                  </a:extLst>
                </a:gridCol>
                <a:gridCol w="836056">
                  <a:extLst>
                    <a:ext uri="{9D8B030D-6E8A-4147-A177-3AD203B41FA5}">
                      <a16:colId xmlns:a16="http://schemas.microsoft.com/office/drawing/2014/main" val="1581182532"/>
                    </a:ext>
                  </a:extLst>
                </a:gridCol>
                <a:gridCol w="836056">
                  <a:extLst>
                    <a:ext uri="{9D8B030D-6E8A-4147-A177-3AD203B41FA5}">
                      <a16:colId xmlns:a16="http://schemas.microsoft.com/office/drawing/2014/main" val="4222770522"/>
                    </a:ext>
                  </a:extLst>
                </a:gridCol>
              </a:tblGrid>
              <a:tr h="34684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54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54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54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C</a:t>
                      </a:r>
                      <a:endParaRPr lang="vi-VN" sz="54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Ủ</a:t>
                      </a:r>
                      <a:endParaRPr lang="vi-VN" sz="54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A</a:t>
                      </a:r>
                      <a:endParaRPr lang="vi-VN" sz="54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C</a:t>
                      </a:r>
                      <a:endParaRPr lang="vi-VN" sz="54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Ả</a:t>
                      </a:r>
                      <a:endParaRPr lang="vi-VN" sz="54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I</a:t>
                      </a:r>
                      <a:endParaRPr lang="vi-VN" sz="54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54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54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85061126"/>
                  </a:ext>
                </a:extLst>
              </a:tr>
              <a:tr h="34684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T</a:t>
                      </a:r>
                      <a:endParaRPr lang="vi-VN" sz="54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H</a:t>
                      </a:r>
                      <a:endParaRPr lang="vi-VN" sz="54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I</a:t>
                      </a:r>
                      <a:endParaRPr lang="vi-VN" sz="54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Ê</a:t>
                      </a:r>
                      <a:endParaRPr lang="vi-VN" sz="54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N</a:t>
                      </a:r>
                      <a:endParaRPr lang="vi-VN" sz="54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C</a:t>
                      </a:r>
                      <a:endParaRPr lang="vi-VN" sz="54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H</a:t>
                      </a:r>
                      <a:endParaRPr lang="vi-VN" sz="54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Ú</a:t>
                      </a:r>
                      <a:endParaRPr lang="vi-VN" sz="54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A</a:t>
                      </a:r>
                      <a:endParaRPr lang="vi-VN" sz="54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54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54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1543499"/>
                  </a:ext>
                </a:extLst>
              </a:tr>
              <a:tr h="34684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54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54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54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54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54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G</a:t>
                      </a:r>
                      <a:endParaRPr lang="vi-VN" sz="54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I</a:t>
                      </a:r>
                      <a:endParaRPr lang="vi-VN" sz="54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A</a:t>
                      </a:r>
                      <a:endParaRPr lang="vi-VN" sz="54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T</a:t>
                      </a:r>
                      <a:endParaRPr lang="vi-VN" sz="54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À</a:t>
                      </a:r>
                      <a:endParaRPr lang="vi-VN" sz="54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I</a:t>
                      </a:r>
                      <a:endParaRPr lang="vi-VN" sz="54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3846923"/>
                  </a:ext>
                </a:extLst>
              </a:tr>
              <a:tr h="34684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54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54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54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54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T</a:t>
                      </a:r>
                      <a:endParaRPr lang="vi-VN" sz="54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H</a:t>
                      </a:r>
                      <a:endParaRPr lang="vi-VN" sz="54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A</a:t>
                      </a:r>
                      <a:endParaRPr lang="vi-VN" sz="54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M</a:t>
                      </a:r>
                      <a:endParaRPr lang="vi-VN" sz="54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L</a:t>
                      </a:r>
                      <a:endParaRPr lang="vi-VN" sz="54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A</a:t>
                      </a:r>
                      <a:endParaRPr lang="vi-VN" sz="54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M</a:t>
                      </a:r>
                      <a:endParaRPr lang="vi-VN" sz="54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98741911"/>
                  </a:ext>
                </a:extLst>
              </a:tr>
              <a:tr h="34684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Đ</a:t>
                      </a:r>
                      <a:endParaRPr lang="vi-VN" sz="54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Ứ</a:t>
                      </a:r>
                      <a:endParaRPr lang="vi-VN" sz="54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C</a:t>
                      </a:r>
                      <a:endParaRPr lang="vi-VN" sz="54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G</a:t>
                      </a:r>
                      <a:endParaRPr lang="vi-VN" sz="54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I</a:t>
                      </a:r>
                      <a:endParaRPr lang="vi-VN" sz="54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Ê</a:t>
                      </a:r>
                      <a:endParaRPr lang="vi-VN" sz="54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S</a:t>
                      </a:r>
                      <a:endParaRPr lang="vi-VN" sz="54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U</a:t>
                      </a:r>
                      <a:endParaRPr lang="vi-VN" sz="54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54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54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54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69385001"/>
                  </a:ext>
                </a:extLst>
              </a:tr>
              <a:tr h="34684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54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54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X</a:t>
                      </a:r>
                      <a:endParaRPr lang="vi-VN" sz="54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Ử</a:t>
                      </a:r>
                      <a:endParaRPr lang="vi-VN" sz="54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K</a:t>
                      </a:r>
                      <a:endParaRPr lang="vi-VN" sz="54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I</a:t>
                      </a:r>
                      <a:endParaRPr lang="vi-VN" sz="54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Ệ</a:t>
                      </a:r>
                      <a:endParaRPr lang="vi-VN" sz="54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N</a:t>
                      </a:r>
                      <a:endParaRPr lang="vi-VN" sz="54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54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54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54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04770830"/>
                  </a:ext>
                </a:extLst>
              </a:tr>
            </a:tbl>
          </a:graphicData>
        </a:graphic>
      </p:graphicFrame>
      <p:sp>
        <p:nvSpPr>
          <p:cNvPr id="183" name="Rectangle 182">
            <a:extLst>
              <a:ext uri="{FF2B5EF4-FFF2-40B4-BE49-F238E27FC236}">
                <a16:creationId xmlns:a16="http://schemas.microsoft.com/office/drawing/2014/main" id="{B6A374E2-53DA-8E99-E8FA-87DFE32B3B02}"/>
              </a:ext>
            </a:extLst>
          </p:cNvPr>
          <p:cNvSpPr/>
          <p:nvPr/>
        </p:nvSpPr>
        <p:spPr>
          <a:xfrm>
            <a:off x="10160" y="5003531"/>
            <a:ext cx="12192000" cy="1842921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just"/>
            <a:r>
              <a:rPr lang="en-US" sz="4800" b="1">
                <a:solidFill>
                  <a:schemeClr val="tx1">
                    <a:lumMod val="95000"/>
                    <a:lumOff val="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1</a:t>
            </a:r>
            <a:r>
              <a:rPr lang="vi-VN" sz="4800" b="1">
                <a:solidFill>
                  <a:schemeClr val="tx1">
                    <a:lumMod val="95000"/>
                    <a:lumOff val="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. MẠNG SỐNG KHÔNG THỂ ĐẢM BẢO ĐƯỢC NHỜ ĐIỀU NÀY</a:t>
            </a:r>
            <a:r>
              <a:rPr lang="en-US" sz="4800" b="1">
                <a:solidFill>
                  <a:schemeClr val="tx1">
                    <a:lumMod val="95000"/>
                    <a:lumOff val="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?</a:t>
            </a:r>
            <a:endParaRPr lang="vi-VN" sz="4800" b="1">
              <a:solidFill>
                <a:schemeClr val="tx1">
                  <a:lumMod val="95000"/>
                  <a:lumOff val="5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3641912B-CA08-A922-F36A-573B038C8851}"/>
              </a:ext>
            </a:extLst>
          </p:cNvPr>
          <p:cNvSpPr/>
          <p:nvPr/>
        </p:nvSpPr>
        <p:spPr>
          <a:xfrm>
            <a:off x="3880528" y="887960"/>
            <a:ext cx="833120" cy="79653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3D5E12E8-55AE-5454-77A0-46E49C55BBA7}"/>
              </a:ext>
            </a:extLst>
          </p:cNvPr>
          <p:cNvSpPr/>
          <p:nvPr/>
        </p:nvSpPr>
        <p:spPr>
          <a:xfrm>
            <a:off x="1378098" y="887960"/>
            <a:ext cx="833120" cy="79653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8392B6B1-98EB-7F27-0752-47DEE6C08FB5}"/>
              </a:ext>
            </a:extLst>
          </p:cNvPr>
          <p:cNvSpPr/>
          <p:nvPr/>
        </p:nvSpPr>
        <p:spPr>
          <a:xfrm>
            <a:off x="3047408" y="887960"/>
            <a:ext cx="833120" cy="79653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D7F7B0ED-7A1C-6541-B517-DFACEAC5A5F7}"/>
              </a:ext>
            </a:extLst>
          </p:cNvPr>
          <p:cNvSpPr/>
          <p:nvPr/>
        </p:nvSpPr>
        <p:spPr>
          <a:xfrm>
            <a:off x="2209948" y="887960"/>
            <a:ext cx="833120" cy="79653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DFEA929D-3C93-6EAC-163C-5E3D38B17CE0}"/>
              </a:ext>
            </a:extLst>
          </p:cNvPr>
          <p:cNvSpPr/>
          <p:nvPr/>
        </p:nvSpPr>
        <p:spPr>
          <a:xfrm>
            <a:off x="7220628" y="894564"/>
            <a:ext cx="833120" cy="79653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Rectangle 59">
            <a:extLst>
              <a:ext uri="{FF2B5EF4-FFF2-40B4-BE49-F238E27FC236}">
                <a16:creationId xmlns:a16="http://schemas.microsoft.com/office/drawing/2014/main" id="{2F80132B-2323-F663-0348-A6070F69EF46}"/>
              </a:ext>
            </a:extLst>
          </p:cNvPr>
          <p:cNvSpPr/>
          <p:nvPr/>
        </p:nvSpPr>
        <p:spPr>
          <a:xfrm>
            <a:off x="4718198" y="894564"/>
            <a:ext cx="833120" cy="79653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Rectangle 61">
            <a:extLst>
              <a:ext uri="{FF2B5EF4-FFF2-40B4-BE49-F238E27FC236}">
                <a16:creationId xmlns:a16="http://schemas.microsoft.com/office/drawing/2014/main" id="{BDB22DFB-4A9D-15AC-C104-09C2185538D7}"/>
              </a:ext>
            </a:extLst>
          </p:cNvPr>
          <p:cNvSpPr/>
          <p:nvPr/>
        </p:nvSpPr>
        <p:spPr>
          <a:xfrm>
            <a:off x="6387508" y="894564"/>
            <a:ext cx="833120" cy="79653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8" name="Rectangle 127">
            <a:extLst>
              <a:ext uri="{FF2B5EF4-FFF2-40B4-BE49-F238E27FC236}">
                <a16:creationId xmlns:a16="http://schemas.microsoft.com/office/drawing/2014/main" id="{DD381839-01E1-95BF-4FCD-AE1EFA5D76D1}"/>
              </a:ext>
            </a:extLst>
          </p:cNvPr>
          <p:cNvSpPr/>
          <p:nvPr/>
        </p:nvSpPr>
        <p:spPr>
          <a:xfrm>
            <a:off x="5550048" y="894564"/>
            <a:ext cx="833120" cy="79653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0" name="Rectangle 129">
            <a:extLst>
              <a:ext uri="{FF2B5EF4-FFF2-40B4-BE49-F238E27FC236}">
                <a16:creationId xmlns:a16="http://schemas.microsoft.com/office/drawing/2014/main" id="{25178FCC-B037-E6EB-5137-B18255292322}"/>
              </a:ext>
            </a:extLst>
          </p:cNvPr>
          <p:cNvSpPr/>
          <p:nvPr/>
        </p:nvSpPr>
        <p:spPr>
          <a:xfrm>
            <a:off x="8061876" y="888468"/>
            <a:ext cx="833120" cy="79653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2" name="Rectangle 131">
            <a:extLst>
              <a:ext uri="{FF2B5EF4-FFF2-40B4-BE49-F238E27FC236}">
                <a16:creationId xmlns:a16="http://schemas.microsoft.com/office/drawing/2014/main" id="{80BB3123-A186-6769-FB8F-E06F550447C9}"/>
              </a:ext>
            </a:extLst>
          </p:cNvPr>
          <p:cNvSpPr/>
          <p:nvPr/>
        </p:nvSpPr>
        <p:spPr>
          <a:xfrm>
            <a:off x="3880528" y="85320"/>
            <a:ext cx="833120" cy="79653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4" name="Rectangle 133">
            <a:extLst>
              <a:ext uri="{FF2B5EF4-FFF2-40B4-BE49-F238E27FC236}">
                <a16:creationId xmlns:a16="http://schemas.microsoft.com/office/drawing/2014/main" id="{E7040010-F6C0-4DEB-2027-8E8AB6C825EF}"/>
              </a:ext>
            </a:extLst>
          </p:cNvPr>
          <p:cNvSpPr/>
          <p:nvPr/>
        </p:nvSpPr>
        <p:spPr>
          <a:xfrm>
            <a:off x="7220628" y="91924"/>
            <a:ext cx="833120" cy="79653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6" name="Rectangle 135">
            <a:extLst>
              <a:ext uri="{FF2B5EF4-FFF2-40B4-BE49-F238E27FC236}">
                <a16:creationId xmlns:a16="http://schemas.microsoft.com/office/drawing/2014/main" id="{2E5F968C-296E-23C0-6B6A-5FB9AA4D685C}"/>
              </a:ext>
            </a:extLst>
          </p:cNvPr>
          <p:cNvSpPr/>
          <p:nvPr/>
        </p:nvSpPr>
        <p:spPr>
          <a:xfrm>
            <a:off x="4718198" y="91924"/>
            <a:ext cx="833120" cy="79653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8" name="Rectangle 137">
            <a:extLst>
              <a:ext uri="{FF2B5EF4-FFF2-40B4-BE49-F238E27FC236}">
                <a16:creationId xmlns:a16="http://schemas.microsoft.com/office/drawing/2014/main" id="{3E6543ED-3391-7973-124F-00ECB6A3058B}"/>
              </a:ext>
            </a:extLst>
          </p:cNvPr>
          <p:cNvSpPr/>
          <p:nvPr/>
        </p:nvSpPr>
        <p:spPr>
          <a:xfrm>
            <a:off x="6387508" y="91924"/>
            <a:ext cx="833120" cy="79653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0" name="Rectangle 139">
            <a:extLst>
              <a:ext uri="{FF2B5EF4-FFF2-40B4-BE49-F238E27FC236}">
                <a16:creationId xmlns:a16="http://schemas.microsoft.com/office/drawing/2014/main" id="{A3920D2A-47CE-A74C-F324-03CBAA0978CC}"/>
              </a:ext>
            </a:extLst>
          </p:cNvPr>
          <p:cNvSpPr/>
          <p:nvPr/>
        </p:nvSpPr>
        <p:spPr>
          <a:xfrm>
            <a:off x="5550048" y="91924"/>
            <a:ext cx="833120" cy="79653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2" name="Rectangle 141">
            <a:extLst>
              <a:ext uri="{FF2B5EF4-FFF2-40B4-BE49-F238E27FC236}">
                <a16:creationId xmlns:a16="http://schemas.microsoft.com/office/drawing/2014/main" id="{B48E2075-33E4-9C94-84FE-B5A303BC50CD}"/>
              </a:ext>
            </a:extLst>
          </p:cNvPr>
          <p:cNvSpPr/>
          <p:nvPr/>
        </p:nvSpPr>
        <p:spPr>
          <a:xfrm>
            <a:off x="8061876" y="85828"/>
            <a:ext cx="833120" cy="79653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3" name="Rectangle 142">
            <a:extLst>
              <a:ext uri="{FF2B5EF4-FFF2-40B4-BE49-F238E27FC236}">
                <a16:creationId xmlns:a16="http://schemas.microsoft.com/office/drawing/2014/main" id="{5E302777-07E3-E082-71B7-E387D6166B7F}"/>
              </a:ext>
            </a:extLst>
          </p:cNvPr>
          <p:cNvSpPr/>
          <p:nvPr/>
        </p:nvSpPr>
        <p:spPr>
          <a:xfrm>
            <a:off x="5545240" y="1681472"/>
            <a:ext cx="833120" cy="79653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4" name="Rectangle 143">
            <a:extLst>
              <a:ext uri="{FF2B5EF4-FFF2-40B4-BE49-F238E27FC236}">
                <a16:creationId xmlns:a16="http://schemas.microsoft.com/office/drawing/2014/main" id="{13CB61BF-15E2-B45F-F664-2314FC7D2F38}"/>
              </a:ext>
            </a:extLst>
          </p:cNvPr>
          <p:cNvSpPr/>
          <p:nvPr/>
        </p:nvSpPr>
        <p:spPr>
          <a:xfrm>
            <a:off x="8885340" y="1688076"/>
            <a:ext cx="833120" cy="79653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5" name="Rectangle 144">
            <a:extLst>
              <a:ext uri="{FF2B5EF4-FFF2-40B4-BE49-F238E27FC236}">
                <a16:creationId xmlns:a16="http://schemas.microsoft.com/office/drawing/2014/main" id="{7DB4BF3C-B962-E6CE-3793-5D9286B9B022}"/>
              </a:ext>
            </a:extLst>
          </p:cNvPr>
          <p:cNvSpPr/>
          <p:nvPr/>
        </p:nvSpPr>
        <p:spPr>
          <a:xfrm>
            <a:off x="6382910" y="1688076"/>
            <a:ext cx="833120" cy="79653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6" name="Rectangle 145">
            <a:extLst>
              <a:ext uri="{FF2B5EF4-FFF2-40B4-BE49-F238E27FC236}">
                <a16:creationId xmlns:a16="http://schemas.microsoft.com/office/drawing/2014/main" id="{ABF0F2CA-71A8-4B17-551F-F71823EC35A8}"/>
              </a:ext>
            </a:extLst>
          </p:cNvPr>
          <p:cNvSpPr/>
          <p:nvPr/>
        </p:nvSpPr>
        <p:spPr>
          <a:xfrm>
            <a:off x="8052220" y="1688076"/>
            <a:ext cx="833120" cy="79653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7" name="Rectangle 146">
            <a:extLst>
              <a:ext uri="{FF2B5EF4-FFF2-40B4-BE49-F238E27FC236}">
                <a16:creationId xmlns:a16="http://schemas.microsoft.com/office/drawing/2014/main" id="{A965CD7F-D8D4-CEC2-E918-F1D8F08EF417}"/>
              </a:ext>
            </a:extLst>
          </p:cNvPr>
          <p:cNvSpPr/>
          <p:nvPr/>
        </p:nvSpPr>
        <p:spPr>
          <a:xfrm>
            <a:off x="7214760" y="1688076"/>
            <a:ext cx="833120" cy="79653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8" name="Rectangle 147">
            <a:extLst>
              <a:ext uri="{FF2B5EF4-FFF2-40B4-BE49-F238E27FC236}">
                <a16:creationId xmlns:a16="http://schemas.microsoft.com/office/drawing/2014/main" id="{6F6B3A7C-08AC-0030-7D76-10EE82E8BA2A}"/>
              </a:ext>
            </a:extLst>
          </p:cNvPr>
          <p:cNvSpPr/>
          <p:nvPr/>
        </p:nvSpPr>
        <p:spPr>
          <a:xfrm>
            <a:off x="9726588" y="1681980"/>
            <a:ext cx="833120" cy="79653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9" name="Rectangle 148">
            <a:extLst>
              <a:ext uri="{FF2B5EF4-FFF2-40B4-BE49-F238E27FC236}">
                <a16:creationId xmlns:a16="http://schemas.microsoft.com/office/drawing/2014/main" id="{A22DA4AA-7AF1-8EE6-CE00-CF5BB20CA061}"/>
              </a:ext>
            </a:extLst>
          </p:cNvPr>
          <p:cNvSpPr/>
          <p:nvPr/>
        </p:nvSpPr>
        <p:spPr>
          <a:xfrm>
            <a:off x="7221200" y="2493107"/>
            <a:ext cx="833120" cy="79653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0" name="Rectangle 149">
            <a:extLst>
              <a:ext uri="{FF2B5EF4-FFF2-40B4-BE49-F238E27FC236}">
                <a16:creationId xmlns:a16="http://schemas.microsoft.com/office/drawing/2014/main" id="{3F097C5C-10B9-10EF-5D5F-B53572E82902}"/>
              </a:ext>
            </a:extLst>
          </p:cNvPr>
          <p:cNvSpPr/>
          <p:nvPr/>
        </p:nvSpPr>
        <p:spPr>
          <a:xfrm>
            <a:off x="4718770" y="2493107"/>
            <a:ext cx="833120" cy="79653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1" name="Rectangle 150">
            <a:extLst>
              <a:ext uri="{FF2B5EF4-FFF2-40B4-BE49-F238E27FC236}">
                <a16:creationId xmlns:a16="http://schemas.microsoft.com/office/drawing/2014/main" id="{2F578255-E641-CFEA-949A-E5D4DC78CD83}"/>
              </a:ext>
            </a:extLst>
          </p:cNvPr>
          <p:cNvSpPr/>
          <p:nvPr/>
        </p:nvSpPr>
        <p:spPr>
          <a:xfrm>
            <a:off x="6388080" y="2493107"/>
            <a:ext cx="833120" cy="79653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2" name="Rectangle 151">
            <a:extLst>
              <a:ext uri="{FF2B5EF4-FFF2-40B4-BE49-F238E27FC236}">
                <a16:creationId xmlns:a16="http://schemas.microsoft.com/office/drawing/2014/main" id="{B2A50B07-00DF-3248-E141-57180AEE3210}"/>
              </a:ext>
            </a:extLst>
          </p:cNvPr>
          <p:cNvSpPr/>
          <p:nvPr/>
        </p:nvSpPr>
        <p:spPr>
          <a:xfrm>
            <a:off x="5550620" y="2493107"/>
            <a:ext cx="833120" cy="79653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3" name="Rectangle 152">
            <a:extLst>
              <a:ext uri="{FF2B5EF4-FFF2-40B4-BE49-F238E27FC236}">
                <a16:creationId xmlns:a16="http://schemas.microsoft.com/office/drawing/2014/main" id="{35B84B26-289C-016E-2A4C-B1CE1CEED231}"/>
              </a:ext>
            </a:extLst>
          </p:cNvPr>
          <p:cNvSpPr/>
          <p:nvPr/>
        </p:nvSpPr>
        <p:spPr>
          <a:xfrm>
            <a:off x="8058870" y="2489551"/>
            <a:ext cx="833120" cy="79653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4" name="Rectangle 153">
            <a:extLst>
              <a:ext uri="{FF2B5EF4-FFF2-40B4-BE49-F238E27FC236}">
                <a16:creationId xmlns:a16="http://schemas.microsoft.com/office/drawing/2014/main" id="{B4C439B0-616B-814E-C6AA-7E793FD191E3}"/>
              </a:ext>
            </a:extLst>
          </p:cNvPr>
          <p:cNvSpPr/>
          <p:nvPr/>
        </p:nvSpPr>
        <p:spPr>
          <a:xfrm>
            <a:off x="8890720" y="2489551"/>
            <a:ext cx="833120" cy="79653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6" name="Rectangle 155">
            <a:extLst>
              <a:ext uri="{FF2B5EF4-FFF2-40B4-BE49-F238E27FC236}">
                <a16:creationId xmlns:a16="http://schemas.microsoft.com/office/drawing/2014/main" id="{4F2F157D-8C6B-9240-6EE7-8BD88ED23D46}"/>
              </a:ext>
            </a:extLst>
          </p:cNvPr>
          <p:cNvSpPr/>
          <p:nvPr/>
        </p:nvSpPr>
        <p:spPr>
          <a:xfrm>
            <a:off x="9726588" y="2489700"/>
            <a:ext cx="833120" cy="79653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8" name="Rectangle 157">
            <a:extLst>
              <a:ext uri="{FF2B5EF4-FFF2-40B4-BE49-F238E27FC236}">
                <a16:creationId xmlns:a16="http://schemas.microsoft.com/office/drawing/2014/main" id="{6472EC1A-D796-1189-F738-C2AF3DE3A99E}"/>
              </a:ext>
            </a:extLst>
          </p:cNvPr>
          <p:cNvSpPr/>
          <p:nvPr/>
        </p:nvSpPr>
        <p:spPr>
          <a:xfrm>
            <a:off x="3886624" y="3289784"/>
            <a:ext cx="833120" cy="79653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0" name="Rectangle 159">
            <a:extLst>
              <a:ext uri="{FF2B5EF4-FFF2-40B4-BE49-F238E27FC236}">
                <a16:creationId xmlns:a16="http://schemas.microsoft.com/office/drawing/2014/main" id="{BCEDD06F-4ED6-92BF-D17A-549B0554B69B}"/>
              </a:ext>
            </a:extLst>
          </p:cNvPr>
          <p:cNvSpPr/>
          <p:nvPr/>
        </p:nvSpPr>
        <p:spPr>
          <a:xfrm>
            <a:off x="1384194" y="3289784"/>
            <a:ext cx="833120" cy="79653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2" name="Rectangle 161">
            <a:extLst>
              <a:ext uri="{FF2B5EF4-FFF2-40B4-BE49-F238E27FC236}">
                <a16:creationId xmlns:a16="http://schemas.microsoft.com/office/drawing/2014/main" id="{D08B8BE6-B577-5ED5-013E-CEEE14EECD1A}"/>
              </a:ext>
            </a:extLst>
          </p:cNvPr>
          <p:cNvSpPr/>
          <p:nvPr/>
        </p:nvSpPr>
        <p:spPr>
          <a:xfrm>
            <a:off x="3053504" y="3289784"/>
            <a:ext cx="833120" cy="79653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4" name="Rectangle 163">
            <a:extLst>
              <a:ext uri="{FF2B5EF4-FFF2-40B4-BE49-F238E27FC236}">
                <a16:creationId xmlns:a16="http://schemas.microsoft.com/office/drawing/2014/main" id="{C227A1C8-7F73-90EC-886C-6E39D57B7F07}"/>
              </a:ext>
            </a:extLst>
          </p:cNvPr>
          <p:cNvSpPr/>
          <p:nvPr/>
        </p:nvSpPr>
        <p:spPr>
          <a:xfrm>
            <a:off x="2216044" y="3289784"/>
            <a:ext cx="833120" cy="79653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6" name="Rectangle 165">
            <a:extLst>
              <a:ext uri="{FF2B5EF4-FFF2-40B4-BE49-F238E27FC236}">
                <a16:creationId xmlns:a16="http://schemas.microsoft.com/office/drawing/2014/main" id="{169D4F54-2C02-49A2-FE5A-F6ADCA87A669}"/>
              </a:ext>
            </a:extLst>
          </p:cNvPr>
          <p:cNvSpPr/>
          <p:nvPr/>
        </p:nvSpPr>
        <p:spPr>
          <a:xfrm>
            <a:off x="7226724" y="3296388"/>
            <a:ext cx="833120" cy="79653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8" name="Rectangle 167">
            <a:extLst>
              <a:ext uri="{FF2B5EF4-FFF2-40B4-BE49-F238E27FC236}">
                <a16:creationId xmlns:a16="http://schemas.microsoft.com/office/drawing/2014/main" id="{EFB1C695-C047-2277-E10E-73AFFD1C1FB9}"/>
              </a:ext>
            </a:extLst>
          </p:cNvPr>
          <p:cNvSpPr/>
          <p:nvPr/>
        </p:nvSpPr>
        <p:spPr>
          <a:xfrm>
            <a:off x="4724294" y="3296388"/>
            <a:ext cx="833120" cy="79653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0" name="Rectangle 169">
            <a:extLst>
              <a:ext uri="{FF2B5EF4-FFF2-40B4-BE49-F238E27FC236}">
                <a16:creationId xmlns:a16="http://schemas.microsoft.com/office/drawing/2014/main" id="{884E0C41-3942-A916-2173-ABE5E913DEE2}"/>
              </a:ext>
            </a:extLst>
          </p:cNvPr>
          <p:cNvSpPr/>
          <p:nvPr/>
        </p:nvSpPr>
        <p:spPr>
          <a:xfrm>
            <a:off x="6393604" y="3296388"/>
            <a:ext cx="833120" cy="79653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2" name="Rectangle 171">
            <a:extLst>
              <a:ext uri="{FF2B5EF4-FFF2-40B4-BE49-F238E27FC236}">
                <a16:creationId xmlns:a16="http://schemas.microsoft.com/office/drawing/2014/main" id="{BADE518C-1089-2FE3-A39C-F708E70F8D55}"/>
              </a:ext>
            </a:extLst>
          </p:cNvPr>
          <p:cNvSpPr/>
          <p:nvPr/>
        </p:nvSpPr>
        <p:spPr>
          <a:xfrm>
            <a:off x="5556144" y="3296388"/>
            <a:ext cx="833120" cy="79653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4" name="Rectangle 173">
            <a:extLst>
              <a:ext uri="{FF2B5EF4-FFF2-40B4-BE49-F238E27FC236}">
                <a16:creationId xmlns:a16="http://schemas.microsoft.com/office/drawing/2014/main" id="{1B1F270F-37A9-68D5-9521-37D806F22D41}"/>
              </a:ext>
            </a:extLst>
          </p:cNvPr>
          <p:cNvSpPr/>
          <p:nvPr/>
        </p:nvSpPr>
        <p:spPr>
          <a:xfrm>
            <a:off x="3045376" y="4096488"/>
            <a:ext cx="833120" cy="79653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6" name="Rectangle 175">
            <a:extLst>
              <a:ext uri="{FF2B5EF4-FFF2-40B4-BE49-F238E27FC236}">
                <a16:creationId xmlns:a16="http://schemas.microsoft.com/office/drawing/2014/main" id="{887BE9C0-EEEC-43F9-D407-E5868488FF70}"/>
              </a:ext>
            </a:extLst>
          </p:cNvPr>
          <p:cNvSpPr/>
          <p:nvPr/>
        </p:nvSpPr>
        <p:spPr>
          <a:xfrm>
            <a:off x="6385476" y="4103092"/>
            <a:ext cx="833120" cy="79653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8" name="Rectangle 177">
            <a:extLst>
              <a:ext uri="{FF2B5EF4-FFF2-40B4-BE49-F238E27FC236}">
                <a16:creationId xmlns:a16="http://schemas.microsoft.com/office/drawing/2014/main" id="{617DCD1C-8226-343A-CA36-284817A42DDC}"/>
              </a:ext>
            </a:extLst>
          </p:cNvPr>
          <p:cNvSpPr/>
          <p:nvPr/>
        </p:nvSpPr>
        <p:spPr>
          <a:xfrm>
            <a:off x="3883046" y="4103092"/>
            <a:ext cx="833120" cy="79653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0" name="Rectangle 179">
            <a:extLst>
              <a:ext uri="{FF2B5EF4-FFF2-40B4-BE49-F238E27FC236}">
                <a16:creationId xmlns:a16="http://schemas.microsoft.com/office/drawing/2014/main" id="{BA0E2037-0C29-4AC0-8638-66FD6787380F}"/>
              </a:ext>
            </a:extLst>
          </p:cNvPr>
          <p:cNvSpPr/>
          <p:nvPr/>
        </p:nvSpPr>
        <p:spPr>
          <a:xfrm>
            <a:off x="5552356" y="4103092"/>
            <a:ext cx="833120" cy="79653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2" name="Rectangle 181">
            <a:extLst>
              <a:ext uri="{FF2B5EF4-FFF2-40B4-BE49-F238E27FC236}">
                <a16:creationId xmlns:a16="http://schemas.microsoft.com/office/drawing/2014/main" id="{ED33DBE8-24DB-8961-9B58-5420B123A6BC}"/>
              </a:ext>
            </a:extLst>
          </p:cNvPr>
          <p:cNvSpPr/>
          <p:nvPr/>
        </p:nvSpPr>
        <p:spPr>
          <a:xfrm>
            <a:off x="4714896" y="4103092"/>
            <a:ext cx="833120" cy="79653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5" name="Rectangle 184">
            <a:extLst>
              <a:ext uri="{FF2B5EF4-FFF2-40B4-BE49-F238E27FC236}">
                <a16:creationId xmlns:a16="http://schemas.microsoft.com/office/drawing/2014/main" id="{0F6D83F2-311B-B063-910E-B4377612DF4C}"/>
              </a:ext>
            </a:extLst>
          </p:cNvPr>
          <p:cNvSpPr/>
          <p:nvPr/>
        </p:nvSpPr>
        <p:spPr>
          <a:xfrm>
            <a:off x="7226724" y="4096996"/>
            <a:ext cx="833120" cy="79653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7" name="Rectangle 186">
            <a:extLst>
              <a:ext uri="{FF2B5EF4-FFF2-40B4-BE49-F238E27FC236}">
                <a16:creationId xmlns:a16="http://schemas.microsoft.com/office/drawing/2014/main" id="{0993A5C2-5055-AC1F-80EB-92EDEEE759DE}"/>
              </a:ext>
            </a:extLst>
          </p:cNvPr>
          <p:cNvSpPr/>
          <p:nvPr/>
        </p:nvSpPr>
        <p:spPr>
          <a:xfrm>
            <a:off x="0" y="5013691"/>
            <a:ext cx="12192000" cy="1842921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just"/>
            <a:r>
              <a:rPr lang="en-US" sz="4800" b="1">
                <a:solidFill>
                  <a:schemeClr val="tx1">
                    <a:lumMod val="95000"/>
                    <a:lumOff val="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2</a:t>
            </a:r>
            <a:r>
              <a:rPr lang="vi-VN" sz="4800" b="1">
                <a:solidFill>
                  <a:schemeClr val="tx1">
                    <a:lumMod val="95000"/>
                    <a:lumOff val="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. PHẢI LO LÀM GIÀU TRƯỚC MẶT AI? </a:t>
            </a:r>
          </a:p>
        </p:txBody>
      </p:sp>
      <p:sp>
        <p:nvSpPr>
          <p:cNvPr id="189" name="Rectangle 188">
            <a:extLst>
              <a:ext uri="{FF2B5EF4-FFF2-40B4-BE49-F238E27FC236}">
                <a16:creationId xmlns:a16="http://schemas.microsoft.com/office/drawing/2014/main" id="{A9EE973B-7DDA-1842-5677-2BF0EFCF1940}"/>
              </a:ext>
            </a:extLst>
          </p:cNvPr>
          <p:cNvSpPr/>
          <p:nvPr/>
        </p:nvSpPr>
        <p:spPr>
          <a:xfrm>
            <a:off x="0" y="5003531"/>
            <a:ext cx="12192000" cy="1842921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just"/>
            <a:r>
              <a:rPr lang="en-US" sz="4400" b="1">
                <a:solidFill>
                  <a:schemeClr val="tx1">
                    <a:lumMod val="95000"/>
                    <a:lumOff val="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3</a:t>
            </a:r>
            <a:r>
              <a:rPr lang="vi-VN" sz="4400" b="1">
                <a:solidFill>
                  <a:schemeClr val="tx1">
                    <a:lumMod val="95000"/>
                    <a:lumOff val="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. CÓ NGƯỜI ĐẾN XIN ĐỨC GIÊSU BẢO NGƯỜI ANH CHIA PHẦN GÌ CHO HỌ? </a:t>
            </a:r>
          </a:p>
        </p:txBody>
      </p:sp>
      <p:sp>
        <p:nvSpPr>
          <p:cNvPr id="192" name="Rectangle 191">
            <a:extLst>
              <a:ext uri="{FF2B5EF4-FFF2-40B4-BE49-F238E27FC236}">
                <a16:creationId xmlns:a16="http://schemas.microsoft.com/office/drawing/2014/main" id="{0499BAFE-36FE-0475-7EEB-BF3BF42E0AC9}"/>
              </a:ext>
            </a:extLst>
          </p:cNvPr>
          <p:cNvSpPr/>
          <p:nvPr/>
        </p:nvSpPr>
        <p:spPr>
          <a:xfrm>
            <a:off x="10160" y="5013691"/>
            <a:ext cx="12192000" cy="1842921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just"/>
            <a:r>
              <a:rPr lang="en-US" sz="4400" b="1">
                <a:solidFill>
                  <a:schemeClr val="tx1">
                    <a:lumMod val="95000"/>
                    <a:lumOff val="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4</a:t>
            </a:r>
            <a:r>
              <a:rPr lang="vi-VN" sz="4400" b="1">
                <a:solidFill>
                  <a:schemeClr val="tx1">
                    <a:lumMod val="95000"/>
                    <a:lumOff val="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. ĐỨC GIÊSU KHUYÊN MỌI NGƯỜI TRÁNH MỌI ĐIỀU GÌ? </a:t>
            </a:r>
          </a:p>
        </p:txBody>
      </p:sp>
      <p:sp>
        <p:nvSpPr>
          <p:cNvPr id="193" name="Rectangle 192">
            <a:extLst>
              <a:ext uri="{FF2B5EF4-FFF2-40B4-BE49-F238E27FC236}">
                <a16:creationId xmlns:a16="http://schemas.microsoft.com/office/drawing/2014/main" id="{D149BE2B-0717-C685-A070-6DEA1A7D657F}"/>
              </a:ext>
            </a:extLst>
          </p:cNvPr>
          <p:cNvSpPr/>
          <p:nvPr/>
        </p:nvSpPr>
        <p:spPr>
          <a:xfrm>
            <a:off x="0" y="5003531"/>
            <a:ext cx="12192000" cy="1842921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just"/>
            <a:r>
              <a:rPr lang="en-US" sz="4800" b="1">
                <a:solidFill>
                  <a:schemeClr val="tx1">
                    <a:lumMod val="95000"/>
                    <a:lumOff val="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5</a:t>
            </a:r>
            <a:r>
              <a:rPr lang="vi-VN" sz="4800" b="1">
                <a:solidFill>
                  <a:schemeClr val="tx1">
                    <a:lumMod val="95000"/>
                    <a:lumOff val="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. CÓ NGƯỜI XIN AI XỬ KIỆN CHO HỌ?</a:t>
            </a:r>
          </a:p>
        </p:txBody>
      </p:sp>
      <p:sp>
        <p:nvSpPr>
          <p:cNvPr id="194" name="Rectangle 193">
            <a:extLst>
              <a:ext uri="{FF2B5EF4-FFF2-40B4-BE49-F238E27FC236}">
                <a16:creationId xmlns:a16="http://schemas.microsoft.com/office/drawing/2014/main" id="{E79631B8-7160-F15E-F66E-CAC40E1E825F}"/>
              </a:ext>
            </a:extLst>
          </p:cNvPr>
          <p:cNvSpPr/>
          <p:nvPr/>
        </p:nvSpPr>
        <p:spPr>
          <a:xfrm>
            <a:off x="0" y="5013691"/>
            <a:ext cx="12192000" cy="1842921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just"/>
            <a:r>
              <a:rPr lang="en-US" sz="4800" b="1">
                <a:solidFill>
                  <a:schemeClr val="tx1">
                    <a:lumMod val="95000"/>
                    <a:lumOff val="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6</a:t>
            </a:r>
            <a:r>
              <a:rPr lang="vi-VN" sz="4800" b="1">
                <a:solidFill>
                  <a:schemeClr val="tx1">
                    <a:lumMod val="95000"/>
                    <a:lumOff val="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. CÓ NGƯỜI ĐẾN XIN ĐỨC GIÊSU LÀM GÌ CHO MÌNH?</a:t>
            </a:r>
          </a:p>
        </p:txBody>
      </p:sp>
    </p:spTree>
    <p:extLst>
      <p:ext uri="{BB962C8B-B14F-4D97-AF65-F5344CB8AC3E}">
        <p14:creationId xmlns:p14="http://schemas.microsoft.com/office/powerpoint/2010/main" val="9585643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9" dur="500" fill="hold"/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0" dur="500" fill="hold"/>
                                        <p:tgtEl>
                                          <p:spTgt spid="13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1" dur="500" fill="hold"/>
                                        <p:tgtEl>
                                          <p:spTgt spid="13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2" dur="500" fill="hold"/>
                                        <p:tgtEl>
                                          <p:spTgt spid="13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4" dur="500" fill="hold"/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5" dur="500" fill="hold"/>
                                        <p:tgtEl>
                                          <p:spTgt spid="13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6" dur="500" fill="hold"/>
                                        <p:tgtEl>
                                          <p:spTgt spid="13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7" dur="500" fill="hold"/>
                                        <p:tgtEl>
                                          <p:spTgt spid="13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9" dur="500" fill="hold"/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20" dur="500" fill="hold"/>
                                        <p:tgtEl>
                                          <p:spTgt spid="13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1" dur="500" fill="hold"/>
                                        <p:tgtEl>
                                          <p:spTgt spid="13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500" fill="hold"/>
                                        <p:tgtEl>
                                          <p:spTgt spid="13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4" dur="5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25" dur="5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6" dur="5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7" dur="5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9" dur="500" fill="hold"/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30" dur="500" fill="hold"/>
                                        <p:tgtEl>
                                          <p:spTgt spid="14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1" dur="500" fill="hold"/>
                                        <p:tgtEl>
                                          <p:spTgt spid="14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2" dur="500" fill="hold"/>
                                        <p:tgtEl>
                                          <p:spTgt spid="14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4" dur="500" fill="hold"/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35" dur="500" fill="hold"/>
                                        <p:tgtEl>
                                          <p:spTgt spid="14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6" dur="500" fill="hold"/>
                                        <p:tgtEl>
                                          <p:spTgt spid="14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7" dur="500" fill="hold"/>
                                        <p:tgtEl>
                                          <p:spTgt spid="14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6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41" dur="2000"/>
                                        <p:tgtEl>
                                          <p:spTgt spid="1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44" dur="2000"/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47" dur="2000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50" dur="20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53" dur="2000"/>
                                        <p:tgtEl>
                                          <p:spTgt spid="1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56" dur="2000"/>
                                        <p:tgtEl>
                                          <p:spTgt spid="1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59" dur="2000"/>
                                        <p:tgtEl>
                                          <p:spTgt spid="1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  <p:seq concurrent="1" nextAc="seek">
              <p:cTn id="61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2" fill="hold">
                      <p:stCondLst>
                        <p:cond delay="0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6" dur="2000"/>
                                        <p:tgtEl>
                                          <p:spTgt spid="1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6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7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7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7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7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7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7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8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8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8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8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88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89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90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1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2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93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94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95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6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98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99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00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01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2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03" dur="500" fill="hold"/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04" dur="500" fill="hold"/>
                                        <p:tgtEl>
                                          <p:spTgt spid="12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05" dur="500" fill="hold"/>
                                        <p:tgtEl>
                                          <p:spTgt spid="12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06" dur="500" fill="hold"/>
                                        <p:tgtEl>
                                          <p:spTgt spid="12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08" dur="500" fill="hold"/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09" dur="500" fill="hold"/>
                                        <p:tgtEl>
                                          <p:spTgt spid="13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10" dur="500" fill="hold"/>
                                        <p:tgtEl>
                                          <p:spTgt spid="13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11" dur="500" fill="hold"/>
                                        <p:tgtEl>
                                          <p:spTgt spid="13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6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115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118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0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121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3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124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6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127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9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130" dur="2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2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133" dur="2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5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136" dur="200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8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139" dur="200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1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142" dur="2000"/>
                                        <p:tgtEl>
                                          <p:spTgt spid="1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144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5" fill="hold">
                      <p:stCondLst>
                        <p:cond delay="0"/>
                      </p:stCondLst>
                      <p:childTnLst>
                        <p:par>
                          <p:cTn id="146" fill="hold">
                            <p:stCondLst>
                              <p:cond delay="0"/>
                            </p:stCondLst>
                            <p:childTnLst>
                              <p:par>
                                <p:cTn id="14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9" dur="2000"/>
                                        <p:tgtEl>
                                          <p:spTgt spid="1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0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51" dur="500" fill="hold"/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52" dur="500" fill="hold"/>
                                        <p:tgtEl>
                                          <p:spTgt spid="14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53" dur="500" fill="hold"/>
                                        <p:tgtEl>
                                          <p:spTgt spid="14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4" dur="500" fill="hold"/>
                                        <p:tgtEl>
                                          <p:spTgt spid="14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5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56" dur="500" fill="hold"/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57" dur="500" fill="hold"/>
                                        <p:tgtEl>
                                          <p:spTgt spid="14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58" dur="500" fill="hold"/>
                                        <p:tgtEl>
                                          <p:spTgt spid="14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9" dur="500" fill="hold"/>
                                        <p:tgtEl>
                                          <p:spTgt spid="14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0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61" dur="500" fill="hold"/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62" dur="500" fill="hold"/>
                                        <p:tgtEl>
                                          <p:spTgt spid="14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63" dur="500" fill="hold"/>
                                        <p:tgtEl>
                                          <p:spTgt spid="14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64" dur="500" fill="hold"/>
                                        <p:tgtEl>
                                          <p:spTgt spid="14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5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66" dur="500" fill="hold"/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67" dur="500" fill="hold"/>
                                        <p:tgtEl>
                                          <p:spTgt spid="14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68" dur="500" fill="hold"/>
                                        <p:tgtEl>
                                          <p:spTgt spid="14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69" dur="500" fill="hold"/>
                                        <p:tgtEl>
                                          <p:spTgt spid="14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0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71" dur="500" fill="hold"/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72" dur="500" fill="hold"/>
                                        <p:tgtEl>
                                          <p:spTgt spid="14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73" dur="500" fill="hold"/>
                                        <p:tgtEl>
                                          <p:spTgt spid="14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74" dur="500" fill="hold"/>
                                        <p:tgtEl>
                                          <p:spTgt spid="14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5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76" dur="500" fill="hold"/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77" dur="500" fill="hold"/>
                                        <p:tgtEl>
                                          <p:spTgt spid="14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78" dur="500" fill="hold"/>
                                        <p:tgtEl>
                                          <p:spTgt spid="14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79" dur="500" fill="hold"/>
                                        <p:tgtEl>
                                          <p:spTgt spid="14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0" fill="hold">
                      <p:stCondLst>
                        <p:cond delay="indefinite"/>
                      </p:stCondLst>
                      <p:childTnLst>
                        <p:par>
                          <p:cTn id="181" fill="hold">
                            <p:stCondLst>
                              <p:cond delay="0"/>
                            </p:stCondLst>
                            <p:childTnLst>
                              <p:par>
                                <p:cTn id="182" presetID="6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183" dur="2000"/>
                                        <p:tgtEl>
                                          <p:spTgt spid="1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5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186" dur="2000"/>
                                        <p:tgtEl>
                                          <p:spTgt spid="1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8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189" dur="2000"/>
                                        <p:tgtEl>
                                          <p:spTgt spid="1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1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192" dur="2000"/>
                                        <p:tgtEl>
                                          <p:spTgt spid="1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4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195" dur="2000"/>
                                        <p:tgtEl>
                                          <p:spTgt spid="1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7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198" dur="2000"/>
                                        <p:tgtEl>
                                          <p:spTgt spid="1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0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201" dur="2000"/>
                                        <p:tgtEl>
                                          <p:spTgt spid="18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203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4" fill="hold">
                      <p:stCondLst>
                        <p:cond delay="0"/>
                      </p:stCondLst>
                      <p:childTnLst>
                        <p:par>
                          <p:cTn id="205" fill="hold">
                            <p:stCondLst>
                              <p:cond delay="0"/>
                            </p:stCondLst>
                            <p:childTnLst>
                              <p:par>
                                <p:cTn id="206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08" dur="2000"/>
                                        <p:tgtEl>
                                          <p:spTgt spid="1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9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10" dur="500" fill="hold"/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211" dur="500" fill="hold"/>
                                        <p:tgtEl>
                                          <p:spTgt spid="14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12" dur="500" fill="hold"/>
                                        <p:tgtEl>
                                          <p:spTgt spid="14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13" dur="500" fill="hold"/>
                                        <p:tgtEl>
                                          <p:spTgt spid="14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4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15" dur="500" fill="hold"/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216" dur="500" fill="hold"/>
                                        <p:tgtEl>
                                          <p:spTgt spid="15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17" dur="500" fill="hold"/>
                                        <p:tgtEl>
                                          <p:spTgt spid="15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18" dur="500" fill="hold"/>
                                        <p:tgtEl>
                                          <p:spTgt spid="15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9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20" dur="500" fill="hold"/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221" dur="500" fill="hold"/>
                                        <p:tgtEl>
                                          <p:spTgt spid="15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22" dur="500" fill="hold"/>
                                        <p:tgtEl>
                                          <p:spTgt spid="15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3" dur="500" fill="hold"/>
                                        <p:tgtEl>
                                          <p:spTgt spid="15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4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25" dur="500" fill="hold"/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226" dur="500" fill="hold"/>
                                        <p:tgtEl>
                                          <p:spTgt spid="15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27" dur="500" fill="hold"/>
                                        <p:tgtEl>
                                          <p:spTgt spid="15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8" dur="500" fill="hold"/>
                                        <p:tgtEl>
                                          <p:spTgt spid="15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9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30" dur="500" fill="hold"/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231" dur="500" fill="hold"/>
                                        <p:tgtEl>
                                          <p:spTgt spid="15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32" dur="500" fill="hold"/>
                                        <p:tgtEl>
                                          <p:spTgt spid="15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33" dur="500" fill="hold"/>
                                        <p:tgtEl>
                                          <p:spTgt spid="15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4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35" dur="500" fill="hold"/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236" dur="500" fill="hold"/>
                                        <p:tgtEl>
                                          <p:spTgt spid="15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37" dur="500" fill="hold"/>
                                        <p:tgtEl>
                                          <p:spTgt spid="15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38" dur="500" fill="hold"/>
                                        <p:tgtEl>
                                          <p:spTgt spid="15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9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40" dur="500" fill="hold"/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241" dur="500" fill="hold"/>
                                        <p:tgtEl>
                                          <p:spTgt spid="15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42" dur="500" fill="hold"/>
                                        <p:tgtEl>
                                          <p:spTgt spid="15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43" dur="500" fill="hold"/>
                                        <p:tgtEl>
                                          <p:spTgt spid="15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4" fill="hold">
                      <p:stCondLst>
                        <p:cond delay="indefinite"/>
                      </p:stCondLst>
                      <p:childTnLst>
                        <p:par>
                          <p:cTn id="245" fill="hold">
                            <p:stCondLst>
                              <p:cond delay="0"/>
                            </p:stCondLst>
                            <p:childTnLst>
                              <p:par>
                                <p:cTn id="246" presetID="6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247" dur="2000"/>
                                        <p:tgtEl>
                                          <p:spTgt spid="1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9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250" dur="2000"/>
                                        <p:tgtEl>
                                          <p:spTgt spid="1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2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253" dur="2000"/>
                                        <p:tgtEl>
                                          <p:spTgt spid="1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5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256" dur="2000"/>
                                        <p:tgtEl>
                                          <p:spTgt spid="1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8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259" dur="2000"/>
                                        <p:tgtEl>
                                          <p:spTgt spid="1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1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262" dur="2000"/>
                                        <p:tgtEl>
                                          <p:spTgt spid="1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4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265" dur="2000"/>
                                        <p:tgtEl>
                                          <p:spTgt spid="1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7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268" dur="2000"/>
                                        <p:tgtEl>
                                          <p:spTgt spid="19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  <p:seq concurrent="1" nextAc="seek">
              <p:cTn id="270" restart="whenNotActive" fill="hold" evtFilter="cancelBubble" nodeType="interactiveSeq">
                <p:stCondLst>
                  <p:cond evt="onClick" delay="0">
                    <p:tgtEl>
                      <p:spTgt spid="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1" fill="hold">
                      <p:stCondLst>
                        <p:cond delay="0"/>
                      </p:stCondLst>
                      <p:childTnLst>
                        <p:par>
                          <p:cTn id="272" fill="hold">
                            <p:stCondLst>
                              <p:cond delay="0"/>
                            </p:stCondLst>
                            <p:childTnLst>
                              <p:par>
                                <p:cTn id="27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5" dur="2000"/>
                                        <p:tgtEl>
                                          <p:spTgt spid="1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6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77" dur="500" fill="hold"/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278" dur="500" fill="hold"/>
                                        <p:tgtEl>
                                          <p:spTgt spid="15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79" dur="500" fill="hold"/>
                                        <p:tgtEl>
                                          <p:spTgt spid="15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80" dur="500" fill="hold"/>
                                        <p:tgtEl>
                                          <p:spTgt spid="15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1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82" dur="500" fill="hold"/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283" dur="500" fill="hold"/>
                                        <p:tgtEl>
                                          <p:spTgt spid="16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84" dur="500" fill="hold"/>
                                        <p:tgtEl>
                                          <p:spTgt spid="16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85" dur="500" fill="hold"/>
                                        <p:tgtEl>
                                          <p:spTgt spid="16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6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87" dur="500" fill="hold"/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288" dur="500" fill="hold"/>
                                        <p:tgtEl>
                                          <p:spTgt spid="16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89" dur="500" fill="hold"/>
                                        <p:tgtEl>
                                          <p:spTgt spid="16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90" dur="500" fill="hold"/>
                                        <p:tgtEl>
                                          <p:spTgt spid="16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1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92" dur="500" fill="hold"/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293" dur="500" fill="hold"/>
                                        <p:tgtEl>
                                          <p:spTgt spid="16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94" dur="500" fill="hold"/>
                                        <p:tgtEl>
                                          <p:spTgt spid="16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95" dur="500" fill="hold"/>
                                        <p:tgtEl>
                                          <p:spTgt spid="16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6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97" dur="500" fill="hold"/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298" dur="500" fill="hold"/>
                                        <p:tgtEl>
                                          <p:spTgt spid="16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99" dur="500" fill="hold"/>
                                        <p:tgtEl>
                                          <p:spTgt spid="16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00" dur="500" fill="hold"/>
                                        <p:tgtEl>
                                          <p:spTgt spid="16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1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02" dur="500" fill="hold"/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303" dur="500" fill="hold"/>
                                        <p:tgtEl>
                                          <p:spTgt spid="16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04" dur="500" fill="hold"/>
                                        <p:tgtEl>
                                          <p:spTgt spid="16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05" dur="500" fill="hold"/>
                                        <p:tgtEl>
                                          <p:spTgt spid="16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6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07" dur="500" fill="hold"/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308" dur="500" fill="hold"/>
                                        <p:tgtEl>
                                          <p:spTgt spid="17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09" dur="500" fill="hold"/>
                                        <p:tgtEl>
                                          <p:spTgt spid="17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10" dur="500" fill="hold"/>
                                        <p:tgtEl>
                                          <p:spTgt spid="17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1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12" dur="500" fill="hold"/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313" dur="500" fill="hold"/>
                                        <p:tgtEl>
                                          <p:spTgt spid="17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14" dur="500" fill="hold"/>
                                        <p:tgtEl>
                                          <p:spTgt spid="17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15" dur="500" fill="hold"/>
                                        <p:tgtEl>
                                          <p:spTgt spid="17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6" fill="hold">
                      <p:stCondLst>
                        <p:cond delay="indefinite"/>
                      </p:stCondLst>
                      <p:childTnLst>
                        <p:par>
                          <p:cTn id="317" fill="hold">
                            <p:stCondLst>
                              <p:cond delay="0"/>
                            </p:stCondLst>
                            <p:childTnLst>
                              <p:par>
                                <p:cTn id="318" presetID="6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319" dur="2000"/>
                                        <p:tgtEl>
                                          <p:spTgt spid="1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1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322" dur="2000"/>
                                        <p:tgtEl>
                                          <p:spTgt spid="1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4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325" dur="2000"/>
                                        <p:tgtEl>
                                          <p:spTgt spid="16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7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328" dur="2000"/>
                                        <p:tgtEl>
                                          <p:spTgt spid="1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0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331" dur="2000"/>
                                        <p:tgtEl>
                                          <p:spTgt spid="16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3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334" dur="2000"/>
                                        <p:tgtEl>
                                          <p:spTgt spid="16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6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337" dur="2000"/>
                                        <p:tgtEl>
                                          <p:spTgt spid="1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9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340" dur="2000"/>
                                        <p:tgtEl>
                                          <p:spTgt spid="1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2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343" dur="2000"/>
                                        <p:tgtEl>
                                          <p:spTgt spid="19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"/>
                  </p:tgtEl>
                </p:cond>
              </p:nextCondLst>
            </p:seq>
            <p:seq concurrent="1" nextAc="seek">
              <p:cTn id="345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46" fill="hold">
                      <p:stCondLst>
                        <p:cond delay="0"/>
                      </p:stCondLst>
                      <p:childTnLst>
                        <p:par>
                          <p:cTn id="347" fill="hold">
                            <p:stCondLst>
                              <p:cond delay="0"/>
                            </p:stCondLst>
                            <p:childTnLst>
                              <p:par>
                                <p:cTn id="34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50" dur="2000"/>
                                        <p:tgtEl>
                                          <p:spTgt spid="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1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52" dur="500" fill="hold"/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353" dur="500" fill="hold"/>
                                        <p:tgtEl>
                                          <p:spTgt spid="17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54" dur="500" fill="hold"/>
                                        <p:tgtEl>
                                          <p:spTgt spid="17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55" dur="500" fill="hold"/>
                                        <p:tgtEl>
                                          <p:spTgt spid="17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6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57" dur="500" fill="hold"/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358" dur="500" fill="hold"/>
                                        <p:tgtEl>
                                          <p:spTgt spid="17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59" dur="500" fill="hold"/>
                                        <p:tgtEl>
                                          <p:spTgt spid="17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60" dur="500" fill="hold"/>
                                        <p:tgtEl>
                                          <p:spTgt spid="17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1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62" dur="500" fill="hold"/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363" dur="500" fill="hold"/>
                                        <p:tgtEl>
                                          <p:spTgt spid="17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64" dur="500" fill="hold"/>
                                        <p:tgtEl>
                                          <p:spTgt spid="17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65" dur="500" fill="hold"/>
                                        <p:tgtEl>
                                          <p:spTgt spid="17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6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67" dur="500" fill="hold"/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368" dur="500" fill="hold"/>
                                        <p:tgtEl>
                                          <p:spTgt spid="18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69" dur="500" fill="hold"/>
                                        <p:tgtEl>
                                          <p:spTgt spid="18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70" dur="500" fill="hold"/>
                                        <p:tgtEl>
                                          <p:spTgt spid="18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1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72" dur="500" fill="hold"/>
                                        <p:tgtEl>
                                          <p:spTgt spid="18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373" dur="500" fill="hold"/>
                                        <p:tgtEl>
                                          <p:spTgt spid="18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74" dur="500" fill="hold"/>
                                        <p:tgtEl>
                                          <p:spTgt spid="18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75" dur="500" fill="hold"/>
                                        <p:tgtEl>
                                          <p:spTgt spid="18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6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77" dur="500" fill="hold"/>
                                        <p:tgtEl>
                                          <p:spTgt spid="18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378" dur="500" fill="hold"/>
                                        <p:tgtEl>
                                          <p:spTgt spid="18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79" dur="500" fill="hold"/>
                                        <p:tgtEl>
                                          <p:spTgt spid="18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80" dur="500" fill="hold"/>
                                        <p:tgtEl>
                                          <p:spTgt spid="18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1" fill="hold">
                      <p:stCondLst>
                        <p:cond delay="indefinite"/>
                      </p:stCondLst>
                      <p:childTnLst>
                        <p:par>
                          <p:cTn id="382" fill="hold">
                            <p:stCondLst>
                              <p:cond delay="0"/>
                            </p:stCondLst>
                            <p:childTnLst>
                              <p:par>
                                <p:cTn id="383" presetID="6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384" dur="2000"/>
                                        <p:tgtEl>
                                          <p:spTgt spid="1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6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387" dur="2000"/>
                                        <p:tgtEl>
                                          <p:spTgt spid="1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9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390" dur="2000"/>
                                        <p:tgtEl>
                                          <p:spTgt spid="1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2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393" dur="2000"/>
                                        <p:tgtEl>
                                          <p:spTgt spid="1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5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396" dur="2000"/>
                                        <p:tgtEl>
                                          <p:spTgt spid="1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8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399" dur="2000"/>
                                        <p:tgtEl>
                                          <p:spTgt spid="1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1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402" dur="2000"/>
                                        <p:tgtEl>
                                          <p:spTgt spid="19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</p:childTnLst>
        </p:cTn>
      </p:par>
    </p:tnLst>
    <p:bldLst>
      <p:bldP spid="183" grpId="0" animBg="1"/>
      <p:bldP spid="183" grpId="1" animBg="1"/>
      <p:bldP spid="2" grpId="0" animBg="1"/>
      <p:bldP spid="2" grpId="1" animBg="1"/>
      <p:bldP spid="8" grpId="0" animBg="1"/>
      <p:bldP spid="8" grpId="1" animBg="1"/>
      <p:bldP spid="9" grpId="0" animBg="1"/>
      <p:bldP spid="9" grpId="1" animBg="1"/>
      <p:bldP spid="13" grpId="0" animBg="1"/>
      <p:bldP spid="13" grpId="1" animBg="1"/>
      <p:bldP spid="31" grpId="0" animBg="1"/>
      <p:bldP spid="31" grpId="1" animBg="1"/>
      <p:bldP spid="60" grpId="0" animBg="1"/>
      <p:bldP spid="60" grpId="1" animBg="1"/>
      <p:bldP spid="62" grpId="0" animBg="1"/>
      <p:bldP spid="62" grpId="1" animBg="1"/>
      <p:bldP spid="128" grpId="0" animBg="1"/>
      <p:bldP spid="128" grpId="1" animBg="1"/>
      <p:bldP spid="130" grpId="0" animBg="1"/>
      <p:bldP spid="130" grpId="1" animBg="1"/>
      <p:bldP spid="132" grpId="0" animBg="1"/>
      <p:bldP spid="132" grpId="1" animBg="1"/>
      <p:bldP spid="134" grpId="0" animBg="1"/>
      <p:bldP spid="134" grpId="1" animBg="1"/>
      <p:bldP spid="136" grpId="0" animBg="1"/>
      <p:bldP spid="136" grpId="1" animBg="1"/>
      <p:bldP spid="138" grpId="0" animBg="1"/>
      <p:bldP spid="138" grpId="1" animBg="1"/>
      <p:bldP spid="140" grpId="0" animBg="1"/>
      <p:bldP spid="140" grpId="1" animBg="1"/>
      <p:bldP spid="142" grpId="0" animBg="1"/>
      <p:bldP spid="142" grpId="1" animBg="1"/>
      <p:bldP spid="143" grpId="0" animBg="1"/>
      <p:bldP spid="143" grpId="1" animBg="1"/>
      <p:bldP spid="144" grpId="0" animBg="1"/>
      <p:bldP spid="144" grpId="1" animBg="1"/>
      <p:bldP spid="145" grpId="0" animBg="1"/>
      <p:bldP spid="145" grpId="1" animBg="1"/>
      <p:bldP spid="146" grpId="0" animBg="1"/>
      <p:bldP spid="146" grpId="1" animBg="1"/>
      <p:bldP spid="147" grpId="0" animBg="1"/>
      <p:bldP spid="147" grpId="1" animBg="1"/>
      <p:bldP spid="148" grpId="0" animBg="1"/>
      <p:bldP spid="148" grpId="1" animBg="1"/>
      <p:bldP spid="149" grpId="0" animBg="1"/>
      <p:bldP spid="149" grpId="1" animBg="1"/>
      <p:bldP spid="150" grpId="0" animBg="1"/>
      <p:bldP spid="150" grpId="1" animBg="1"/>
      <p:bldP spid="151" grpId="0" animBg="1"/>
      <p:bldP spid="151" grpId="1" animBg="1"/>
      <p:bldP spid="152" grpId="0" animBg="1"/>
      <p:bldP spid="152" grpId="1" animBg="1"/>
      <p:bldP spid="153" grpId="0" animBg="1"/>
      <p:bldP spid="153" grpId="1" animBg="1"/>
      <p:bldP spid="154" grpId="0" animBg="1"/>
      <p:bldP spid="154" grpId="1" animBg="1"/>
      <p:bldP spid="156" grpId="0" animBg="1"/>
      <p:bldP spid="156" grpId="1" animBg="1"/>
      <p:bldP spid="158" grpId="0" animBg="1"/>
      <p:bldP spid="158" grpId="1" animBg="1"/>
      <p:bldP spid="160" grpId="0" animBg="1"/>
      <p:bldP spid="160" grpId="1" animBg="1"/>
      <p:bldP spid="162" grpId="0" animBg="1"/>
      <p:bldP spid="162" grpId="1" animBg="1"/>
      <p:bldP spid="164" grpId="0" animBg="1"/>
      <p:bldP spid="164" grpId="1" animBg="1"/>
      <p:bldP spid="166" grpId="0" animBg="1"/>
      <p:bldP spid="166" grpId="1" animBg="1"/>
      <p:bldP spid="168" grpId="0" animBg="1"/>
      <p:bldP spid="168" grpId="1" animBg="1"/>
      <p:bldP spid="170" grpId="0" animBg="1"/>
      <p:bldP spid="170" grpId="1" animBg="1"/>
      <p:bldP spid="172" grpId="0" animBg="1"/>
      <p:bldP spid="172" grpId="1" animBg="1"/>
      <p:bldP spid="174" grpId="0" animBg="1"/>
      <p:bldP spid="174" grpId="1" animBg="1"/>
      <p:bldP spid="176" grpId="0" animBg="1"/>
      <p:bldP spid="176" grpId="1" animBg="1"/>
      <p:bldP spid="178" grpId="0" animBg="1"/>
      <p:bldP spid="178" grpId="1" animBg="1"/>
      <p:bldP spid="180" grpId="0" animBg="1"/>
      <p:bldP spid="180" grpId="1" animBg="1"/>
      <p:bldP spid="182" grpId="0" animBg="1"/>
      <p:bldP spid="182" grpId="1" animBg="1"/>
      <p:bldP spid="185" grpId="0" animBg="1"/>
      <p:bldP spid="185" grpId="1" animBg="1"/>
      <p:bldP spid="187" grpId="0" animBg="1"/>
      <p:bldP spid="187" grpId="1" animBg="1"/>
      <p:bldP spid="189" grpId="0" animBg="1"/>
      <p:bldP spid="189" grpId="1" animBg="1"/>
      <p:bldP spid="192" grpId="0" animBg="1"/>
      <p:bldP spid="192" grpId="1" animBg="1"/>
      <p:bldP spid="193" grpId="0" animBg="1"/>
      <p:bldP spid="193" grpId="1" animBg="1"/>
      <p:bldP spid="194" grpId="0" animBg="1"/>
      <p:bldP spid="194" grpId="1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36F3107F-468B-9A44-53B9-FFA75BBFAA0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02621597"/>
              </p:ext>
            </p:extLst>
          </p:nvPr>
        </p:nvGraphicFramePr>
        <p:xfrm>
          <a:off x="380729" y="88252"/>
          <a:ext cx="11533106" cy="6578880"/>
        </p:xfrm>
        <a:graphic>
          <a:graphicData uri="http://schemas.openxmlformats.org/drawingml/2006/table">
            <a:tbl>
              <a:tblPr firstRow="1" firstCol="1" bandRow="1"/>
              <a:tblGrid>
                <a:gridCol w="1047966">
                  <a:extLst>
                    <a:ext uri="{9D8B030D-6E8A-4147-A177-3AD203B41FA5}">
                      <a16:colId xmlns:a16="http://schemas.microsoft.com/office/drawing/2014/main" val="1830699297"/>
                    </a:ext>
                  </a:extLst>
                </a:gridCol>
                <a:gridCol w="1047966">
                  <a:extLst>
                    <a:ext uri="{9D8B030D-6E8A-4147-A177-3AD203B41FA5}">
                      <a16:colId xmlns:a16="http://schemas.microsoft.com/office/drawing/2014/main" val="2798328770"/>
                    </a:ext>
                  </a:extLst>
                </a:gridCol>
                <a:gridCol w="1047966">
                  <a:extLst>
                    <a:ext uri="{9D8B030D-6E8A-4147-A177-3AD203B41FA5}">
                      <a16:colId xmlns:a16="http://schemas.microsoft.com/office/drawing/2014/main" val="2851470237"/>
                    </a:ext>
                  </a:extLst>
                </a:gridCol>
                <a:gridCol w="1047966">
                  <a:extLst>
                    <a:ext uri="{9D8B030D-6E8A-4147-A177-3AD203B41FA5}">
                      <a16:colId xmlns:a16="http://schemas.microsoft.com/office/drawing/2014/main" val="2154283047"/>
                    </a:ext>
                  </a:extLst>
                </a:gridCol>
                <a:gridCol w="1047966">
                  <a:extLst>
                    <a:ext uri="{9D8B030D-6E8A-4147-A177-3AD203B41FA5}">
                      <a16:colId xmlns:a16="http://schemas.microsoft.com/office/drawing/2014/main" val="3647057924"/>
                    </a:ext>
                  </a:extLst>
                </a:gridCol>
                <a:gridCol w="1047966">
                  <a:extLst>
                    <a:ext uri="{9D8B030D-6E8A-4147-A177-3AD203B41FA5}">
                      <a16:colId xmlns:a16="http://schemas.microsoft.com/office/drawing/2014/main" val="446130226"/>
                    </a:ext>
                  </a:extLst>
                </a:gridCol>
                <a:gridCol w="1049062">
                  <a:extLst>
                    <a:ext uri="{9D8B030D-6E8A-4147-A177-3AD203B41FA5}">
                      <a16:colId xmlns:a16="http://schemas.microsoft.com/office/drawing/2014/main" val="1632274922"/>
                    </a:ext>
                  </a:extLst>
                </a:gridCol>
                <a:gridCol w="1049062">
                  <a:extLst>
                    <a:ext uri="{9D8B030D-6E8A-4147-A177-3AD203B41FA5}">
                      <a16:colId xmlns:a16="http://schemas.microsoft.com/office/drawing/2014/main" val="884516262"/>
                    </a:ext>
                  </a:extLst>
                </a:gridCol>
                <a:gridCol w="1049062">
                  <a:extLst>
                    <a:ext uri="{9D8B030D-6E8A-4147-A177-3AD203B41FA5}">
                      <a16:colId xmlns:a16="http://schemas.microsoft.com/office/drawing/2014/main" val="1081010620"/>
                    </a:ext>
                  </a:extLst>
                </a:gridCol>
                <a:gridCol w="1049062">
                  <a:extLst>
                    <a:ext uri="{9D8B030D-6E8A-4147-A177-3AD203B41FA5}">
                      <a16:colId xmlns:a16="http://schemas.microsoft.com/office/drawing/2014/main" val="1581182532"/>
                    </a:ext>
                  </a:extLst>
                </a:gridCol>
                <a:gridCol w="1049062">
                  <a:extLst>
                    <a:ext uri="{9D8B030D-6E8A-4147-A177-3AD203B41FA5}">
                      <a16:colId xmlns:a16="http://schemas.microsoft.com/office/drawing/2014/main" val="4222770522"/>
                    </a:ext>
                  </a:extLst>
                </a:gridCol>
              </a:tblGrid>
              <a:tr h="109648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66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66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66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66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C</a:t>
                      </a:r>
                      <a:endParaRPr lang="vi-VN" sz="66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66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Ủ</a:t>
                      </a:r>
                      <a:endParaRPr lang="vi-VN" sz="66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66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A</a:t>
                      </a:r>
                      <a:endParaRPr lang="vi-VN" sz="66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66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C</a:t>
                      </a:r>
                      <a:endParaRPr lang="vi-VN" sz="66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66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Ả</a:t>
                      </a:r>
                      <a:endParaRPr lang="vi-VN" sz="66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66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I</a:t>
                      </a:r>
                      <a:endParaRPr lang="vi-VN" sz="66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66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66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85061126"/>
                  </a:ext>
                </a:extLst>
              </a:tr>
              <a:tr h="109648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66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T</a:t>
                      </a:r>
                      <a:endParaRPr lang="vi-VN" sz="66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66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H</a:t>
                      </a:r>
                      <a:endParaRPr lang="vi-VN" sz="66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66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I</a:t>
                      </a:r>
                      <a:endParaRPr lang="vi-VN" sz="66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66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Ê</a:t>
                      </a:r>
                      <a:endParaRPr lang="vi-VN" sz="66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66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N</a:t>
                      </a:r>
                      <a:endParaRPr lang="vi-VN" sz="66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66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C</a:t>
                      </a:r>
                      <a:endParaRPr lang="vi-VN" sz="66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66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H</a:t>
                      </a:r>
                      <a:endParaRPr lang="vi-VN" sz="66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66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Ú</a:t>
                      </a:r>
                      <a:endParaRPr lang="vi-VN" sz="66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66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A</a:t>
                      </a:r>
                      <a:endParaRPr lang="vi-VN" sz="66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66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66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1543499"/>
                  </a:ext>
                </a:extLst>
              </a:tr>
              <a:tr h="109648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66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66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66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66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66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66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G</a:t>
                      </a:r>
                      <a:endParaRPr lang="vi-VN" sz="66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66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I</a:t>
                      </a:r>
                      <a:endParaRPr lang="vi-VN" sz="66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66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A</a:t>
                      </a:r>
                      <a:endParaRPr lang="vi-VN" sz="66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66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T</a:t>
                      </a:r>
                      <a:endParaRPr lang="vi-VN" sz="66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66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À</a:t>
                      </a:r>
                      <a:endParaRPr lang="vi-VN" sz="66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66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I</a:t>
                      </a:r>
                      <a:endParaRPr lang="vi-VN" sz="66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3846923"/>
                  </a:ext>
                </a:extLst>
              </a:tr>
              <a:tr h="109648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66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66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66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66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66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T</a:t>
                      </a:r>
                      <a:endParaRPr lang="vi-VN" sz="66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66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H</a:t>
                      </a:r>
                      <a:endParaRPr lang="vi-VN" sz="66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66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A</a:t>
                      </a:r>
                      <a:endParaRPr lang="vi-VN" sz="66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66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M</a:t>
                      </a:r>
                      <a:endParaRPr lang="vi-VN" sz="66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66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L</a:t>
                      </a:r>
                      <a:endParaRPr lang="vi-VN" sz="66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66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A</a:t>
                      </a:r>
                      <a:endParaRPr lang="vi-VN" sz="66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66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M</a:t>
                      </a:r>
                      <a:endParaRPr lang="vi-VN" sz="66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98741911"/>
                  </a:ext>
                </a:extLst>
              </a:tr>
              <a:tr h="109648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66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Đ</a:t>
                      </a:r>
                      <a:endParaRPr lang="vi-VN" sz="66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66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Ứ</a:t>
                      </a:r>
                      <a:endParaRPr lang="vi-VN" sz="66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66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C</a:t>
                      </a:r>
                      <a:endParaRPr lang="vi-VN" sz="66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66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G</a:t>
                      </a:r>
                      <a:endParaRPr lang="vi-VN" sz="66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66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I</a:t>
                      </a:r>
                      <a:endParaRPr lang="vi-VN" sz="66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66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Ê</a:t>
                      </a:r>
                      <a:endParaRPr lang="vi-VN" sz="66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66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S</a:t>
                      </a:r>
                      <a:endParaRPr lang="vi-VN" sz="66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66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U</a:t>
                      </a:r>
                      <a:endParaRPr lang="vi-VN" sz="66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66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66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66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69385001"/>
                  </a:ext>
                </a:extLst>
              </a:tr>
              <a:tr h="109648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66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66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66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X</a:t>
                      </a:r>
                      <a:endParaRPr lang="vi-VN" sz="66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66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Ử</a:t>
                      </a:r>
                      <a:endParaRPr lang="vi-VN" sz="66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66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K</a:t>
                      </a:r>
                      <a:endParaRPr lang="vi-VN" sz="66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66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I</a:t>
                      </a:r>
                      <a:endParaRPr lang="vi-VN" sz="66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66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Ệ</a:t>
                      </a:r>
                      <a:endParaRPr lang="vi-VN" sz="66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66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N</a:t>
                      </a:r>
                      <a:endParaRPr lang="vi-VN" sz="66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66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66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66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0477083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129202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36F3107F-468B-9A44-53B9-FFA75BBFAA0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91264091"/>
              </p:ext>
            </p:extLst>
          </p:nvPr>
        </p:nvGraphicFramePr>
        <p:xfrm>
          <a:off x="380729" y="88252"/>
          <a:ext cx="11533106" cy="6578880"/>
        </p:xfrm>
        <a:graphic>
          <a:graphicData uri="http://schemas.openxmlformats.org/drawingml/2006/table">
            <a:tbl>
              <a:tblPr firstRow="1" firstCol="1" bandRow="1"/>
              <a:tblGrid>
                <a:gridCol w="1047966">
                  <a:extLst>
                    <a:ext uri="{9D8B030D-6E8A-4147-A177-3AD203B41FA5}">
                      <a16:colId xmlns:a16="http://schemas.microsoft.com/office/drawing/2014/main" val="1830699297"/>
                    </a:ext>
                  </a:extLst>
                </a:gridCol>
                <a:gridCol w="1047966">
                  <a:extLst>
                    <a:ext uri="{9D8B030D-6E8A-4147-A177-3AD203B41FA5}">
                      <a16:colId xmlns:a16="http://schemas.microsoft.com/office/drawing/2014/main" val="2798328770"/>
                    </a:ext>
                  </a:extLst>
                </a:gridCol>
                <a:gridCol w="1047966">
                  <a:extLst>
                    <a:ext uri="{9D8B030D-6E8A-4147-A177-3AD203B41FA5}">
                      <a16:colId xmlns:a16="http://schemas.microsoft.com/office/drawing/2014/main" val="2851470237"/>
                    </a:ext>
                  </a:extLst>
                </a:gridCol>
                <a:gridCol w="1047966">
                  <a:extLst>
                    <a:ext uri="{9D8B030D-6E8A-4147-A177-3AD203B41FA5}">
                      <a16:colId xmlns:a16="http://schemas.microsoft.com/office/drawing/2014/main" val="2154283047"/>
                    </a:ext>
                  </a:extLst>
                </a:gridCol>
                <a:gridCol w="1047966">
                  <a:extLst>
                    <a:ext uri="{9D8B030D-6E8A-4147-A177-3AD203B41FA5}">
                      <a16:colId xmlns:a16="http://schemas.microsoft.com/office/drawing/2014/main" val="3647057924"/>
                    </a:ext>
                  </a:extLst>
                </a:gridCol>
                <a:gridCol w="1047966">
                  <a:extLst>
                    <a:ext uri="{9D8B030D-6E8A-4147-A177-3AD203B41FA5}">
                      <a16:colId xmlns:a16="http://schemas.microsoft.com/office/drawing/2014/main" val="446130226"/>
                    </a:ext>
                  </a:extLst>
                </a:gridCol>
                <a:gridCol w="1049062">
                  <a:extLst>
                    <a:ext uri="{9D8B030D-6E8A-4147-A177-3AD203B41FA5}">
                      <a16:colId xmlns:a16="http://schemas.microsoft.com/office/drawing/2014/main" val="1632274922"/>
                    </a:ext>
                  </a:extLst>
                </a:gridCol>
                <a:gridCol w="1049062">
                  <a:extLst>
                    <a:ext uri="{9D8B030D-6E8A-4147-A177-3AD203B41FA5}">
                      <a16:colId xmlns:a16="http://schemas.microsoft.com/office/drawing/2014/main" val="884516262"/>
                    </a:ext>
                  </a:extLst>
                </a:gridCol>
                <a:gridCol w="1049062">
                  <a:extLst>
                    <a:ext uri="{9D8B030D-6E8A-4147-A177-3AD203B41FA5}">
                      <a16:colId xmlns:a16="http://schemas.microsoft.com/office/drawing/2014/main" val="1081010620"/>
                    </a:ext>
                  </a:extLst>
                </a:gridCol>
                <a:gridCol w="1049062">
                  <a:extLst>
                    <a:ext uri="{9D8B030D-6E8A-4147-A177-3AD203B41FA5}">
                      <a16:colId xmlns:a16="http://schemas.microsoft.com/office/drawing/2014/main" val="1581182532"/>
                    </a:ext>
                  </a:extLst>
                </a:gridCol>
                <a:gridCol w="1049062">
                  <a:extLst>
                    <a:ext uri="{9D8B030D-6E8A-4147-A177-3AD203B41FA5}">
                      <a16:colId xmlns:a16="http://schemas.microsoft.com/office/drawing/2014/main" val="4222770522"/>
                    </a:ext>
                  </a:extLst>
                </a:gridCol>
              </a:tblGrid>
              <a:tr h="109648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66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66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66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66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C</a:t>
                      </a:r>
                      <a:endParaRPr lang="vi-VN" sz="66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66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Ủ</a:t>
                      </a:r>
                      <a:endParaRPr lang="vi-VN" sz="66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66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A</a:t>
                      </a:r>
                      <a:endParaRPr lang="vi-VN" sz="66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6600" b="1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C</a:t>
                      </a:r>
                      <a:endParaRPr lang="vi-VN" sz="66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66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Ả</a:t>
                      </a:r>
                      <a:endParaRPr lang="vi-VN" sz="66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66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I</a:t>
                      </a:r>
                      <a:endParaRPr lang="vi-VN" sz="66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66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66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85061126"/>
                  </a:ext>
                </a:extLst>
              </a:tr>
              <a:tr h="109648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66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T</a:t>
                      </a:r>
                      <a:endParaRPr lang="vi-VN" sz="66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66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H</a:t>
                      </a:r>
                      <a:endParaRPr lang="vi-VN" sz="66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66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I</a:t>
                      </a:r>
                      <a:endParaRPr lang="vi-VN" sz="66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66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Ê</a:t>
                      </a:r>
                      <a:endParaRPr lang="vi-VN" sz="66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66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N</a:t>
                      </a:r>
                      <a:endParaRPr lang="vi-VN" sz="66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66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C</a:t>
                      </a:r>
                      <a:endParaRPr lang="vi-VN" sz="66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6600" b="1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H</a:t>
                      </a:r>
                      <a:endParaRPr lang="vi-VN" sz="66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66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Ú</a:t>
                      </a:r>
                      <a:endParaRPr lang="vi-VN" sz="66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66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A</a:t>
                      </a:r>
                      <a:endParaRPr lang="vi-VN" sz="66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66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66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1543499"/>
                  </a:ext>
                </a:extLst>
              </a:tr>
              <a:tr h="109648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66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66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66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66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66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66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G</a:t>
                      </a:r>
                      <a:endParaRPr lang="vi-VN" sz="66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6600" b="1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I</a:t>
                      </a:r>
                      <a:endParaRPr lang="vi-VN" sz="66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66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A</a:t>
                      </a:r>
                      <a:endParaRPr lang="vi-VN" sz="66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66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T</a:t>
                      </a:r>
                      <a:endParaRPr lang="vi-VN" sz="66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66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À</a:t>
                      </a:r>
                      <a:endParaRPr lang="vi-VN" sz="66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66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I</a:t>
                      </a:r>
                      <a:endParaRPr lang="vi-VN" sz="66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3846923"/>
                  </a:ext>
                </a:extLst>
              </a:tr>
              <a:tr h="109648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66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66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66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66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66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T</a:t>
                      </a:r>
                      <a:endParaRPr lang="vi-VN" sz="66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66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H</a:t>
                      </a:r>
                      <a:endParaRPr lang="vi-VN" sz="66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6600" b="1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A</a:t>
                      </a:r>
                      <a:endParaRPr lang="vi-VN" sz="66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66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M</a:t>
                      </a:r>
                      <a:endParaRPr lang="vi-VN" sz="66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66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L</a:t>
                      </a:r>
                      <a:endParaRPr lang="vi-VN" sz="66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66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A</a:t>
                      </a:r>
                      <a:endParaRPr lang="vi-VN" sz="66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66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M</a:t>
                      </a:r>
                      <a:endParaRPr lang="vi-VN" sz="66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98741911"/>
                  </a:ext>
                </a:extLst>
              </a:tr>
              <a:tr h="109648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66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Đ</a:t>
                      </a:r>
                      <a:endParaRPr lang="vi-VN" sz="66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66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Ứ</a:t>
                      </a:r>
                      <a:endParaRPr lang="vi-VN" sz="66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66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C</a:t>
                      </a:r>
                      <a:endParaRPr lang="vi-VN" sz="66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66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G</a:t>
                      </a:r>
                      <a:endParaRPr lang="vi-VN" sz="66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66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I</a:t>
                      </a:r>
                      <a:endParaRPr lang="vi-VN" sz="66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66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Ê</a:t>
                      </a:r>
                      <a:endParaRPr lang="vi-VN" sz="66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6600" b="1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S</a:t>
                      </a:r>
                      <a:endParaRPr lang="vi-VN" sz="66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66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U</a:t>
                      </a:r>
                      <a:endParaRPr lang="vi-VN" sz="66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66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66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66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69385001"/>
                  </a:ext>
                </a:extLst>
              </a:tr>
              <a:tr h="109648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66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66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66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X</a:t>
                      </a:r>
                      <a:endParaRPr lang="vi-VN" sz="66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66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Ử</a:t>
                      </a:r>
                      <a:endParaRPr lang="vi-VN" sz="66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66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K</a:t>
                      </a:r>
                      <a:endParaRPr lang="vi-VN" sz="66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66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I</a:t>
                      </a:r>
                      <a:endParaRPr lang="vi-VN" sz="66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6600" b="1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Ẻ</a:t>
                      </a:r>
                      <a:endParaRPr lang="vi-VN" sz="66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66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N</a:t>
                      </a:r>
                      <a:endParaRPr lang="vi-VN" sz="66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66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66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66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0477083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693111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EFEAC9E8-EB74-4360-BA29-01E546AB3E1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0400" y="815230"/>
            <a:ext cx="5744308" cy="4813101"/>
          </a:xfrm>
          <a:prstGeom prst="rect">
            <a:avLst/>
          </a:prstGeom>
        </p:spPr>
      </p:pic>
      <p:sp>
        <p:nvSpPr>
          <p:cNvPr id="2054" name="WordArt 6"/>
          <p:cNvSpPr>
            <a:spLocks noChangeArrowheads="1" noChangeShapeType="1" noTextEdit="1"/>
          </p:cNvSpPr>
          <p:nvPr/>
        </p:nvSpPr>
        <p:spPr bwMode="auto">
          <a:xfrm>
            <a:off x="773596" y="254000"/>
            <a:ext cx="10644809" cy="1064793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8400" b="1" i="0" u="none" strike="noStrike" kern="1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Học</a:t>
            </a:r>
            <a:r>
              <a:rPr kumimoji="0" lang="en-US" sz="368400" b="1" i="0" u="none" strike="noStrike" kern="1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v</a:t>
            </a:r>
            <a:r>
              <a:rPr kumimoji="0" lang="en-US" sz="368400" b="1" i="0" u="none" strike="noStrike" kern="1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ới</a:t>
            </a:r>
            <a:r>
              <a:rPr kumimoji="0" lang="en-US" sz="368400" b="1" i="0" u="none" strike="noStrike" kern="1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368400" b="1" i="0" u="none" strike="noStrike" kern="1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Giê-su</a:t>
            </a:r>
            <a:r>
              <a:rPr kumimoji="0" lang="en-US" sz="368400" b="1" i="0" u="none" strike="noStrike" kern="1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368400" b="1" i="0" u="none" strike="noStrike" kern="1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-</a:t>
            </a:r>
            <a:r>
              <a:rPr kumimoji="0" lang="en-US" sz="368400" b="1" i="0" u="none" strike="noStrike" kern="1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368400" b="1" i="0" u="none" strike="noStrike" kern="1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Học</a:t>
            </a:r>
            <a:r>
              <a:rPr kumimoji="0" lang="en-US" sz="368400" b="1" i="0" u="none" strike="noStrike" kern="1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368400" b="1" i="0" u="none" strike="noStrike" kern="1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cùng</a:t>
            </a:r>
            <a:r>
              <a:rPr kumimoji="0" lang="en-US" sz="368400" b="1" i="0" u="none" strike="noStrike" kern="1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368400" b="1" i="0" u="none" strike="noStrike" kern="1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Giê-su</a:t>
            </a:r>
            <a:endParaRPr kumimoji="0" lang="en-US" sz="368400" b="1" i="0" u="none" strike="noStrike" kern="10" cap="none" spc="0" normalizeH="0" baseline="0" noProof="0" dirty="0">
              <a:ln>
                <a:noFill/>
              </a:ln>
              <a:solidFill>
                <a:srgbClr val="00B050"/>
              </a:solidFill>
              <a:effectLst>
                <a:outerShdw dist="45791" dir="2021404" algn="ctr" rotWithShape="0">
                  <a:srgbClr val="B2B2B2">
                    <a:alpha val="80000"/>
                  </a:srgbClr>
                </a:outerShdw>
              </a:effectLst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8" name="AutoShape 9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1524001" y="5539206"/>
            <a:ext cx="9143999" cy="1064795"/>
          </a:xfrm>
          <a:prstGeom prst="flowChartAlternateProcess">
            <a:avLst/>
          </a:prstGeom>
          <a:solidFill>
            <a:srgbClr val="7030A0">
              <a:alpha val="83000"/>
            </a:srgbClr>
          </a:solidFill>
          <a:ln w="381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6000" b="1" i="0" u="none" strike="noStrike" kern="1200" cap="none" spc="0" normalizeH="0" baseline="0" noProof="0" err="1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TRẮC</a:t>
            </a:r>
            <a:r>
              <a:rPr kumimoji="0" lang="en-US" altLang="en-US" sz="60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altLang="en-US" sz="6000" b="1" i="0" u="none" strike="noStrike" kern="1200" cap="none" spc="0" normalizeH="0" baseline="0" noProof="0" err="1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NGHIỆM</a:t>
            </a:r>
            <a:endParaRPr kumimoji="0" lang="en-US" altLang="en-US" sz="60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6470080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950"/>
                            </p:stCondLst>
                            <p:childTnLst>
                              <p:par>
                                <p:cTn id="11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2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1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5" dur="500" fill="hold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6" dur="500" fill="hold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7" dur="500" fill="hold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8" dur="500" fill="hold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4" grpId="0"/>
      <p:bldP spid="2054" grpId="1"/>
      <p:bldP spid="8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ectangle 30"/>
          <p:cNvSpPr/>
          <p:nvPr/>
        </p:nvSpPr>
        <p:spPr>
          <a:xfrm>
            <a:off x="-48986" y="0"/>
            <a:ext cx="12240986" cy="6858000"/>
          </a:xfrm>
          <a:prstGeom prst="rect">
            <a:avLst/>
          </a:prstGeom>
          <a:solidFill>
            <a:schemeClr val="accent2">
              <a:lumMod val="50000"/>
            </a:schemeClr>
          </a:solidFill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5" name="Group 34"/>
          <p:cNvGrpSpPr>
            <a:grpSpLocks/>
          </p:cNvGrpSpPr>
          <p:nvPr/>
        </p:nvGrpSpPr>
        <p:grpSpPr bwMode="auto">
          <a:xfrm>
            <a:off x="-48984" y="4505779"/>
            <a:ext cx="12240986" cy="800100"/>
            <a:chOff x="1104" y="1632"/>
            <a:chExt cx="5466" cy="432"/>
          </a:xfrm>
        </p:grpSpPr>
        <p:sp>
          <p:nvSpPr>
            <p:cNvPr id="41" name="AutoShape 35"/>
            <p:cNvSpPr>
              <a:spLocks noChangeArrowheads="1"/>
            </p:cNvSpPr>
            <p:nvPr/>
          </p:nvSpPr>
          <p:spPr bwMode="auto">
            <a:xfrm>
              <a:off x="1104" y="1632"/>
              <a:ext cx="432" cy="432"/>
            </a:xfrm>
            <a:prstGeom prst="flowChartAlternateProcess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700" b="1" i="0" u="none" strike="noStrike" kern="1200" cap="none" spc="0" normalizeH="0" baseline="0" noProof="0">
                  <a:ln>
                    <a:noFill/>
                  </a:ln>
                  <a:solidFill>
                    <a:srgbClr val="00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uLnTx/>
                  <a:uFillTx/>
                  <a:latin typeface="Times New Roman" pitchFamily="18" charset="0"/>
                  <a:ea typeface="+mn-ea"/>
                  <a:cs typeface="Arial" charset="0"/>
                </a:rPr>
                <a:t>C</a:t>
              </a:r>
            </a:p>
          </p:txBody>
        </p:sp>
        <p:sp>
          <p:nvSpPr>
            <p:cNvPr id="42" name="Rounded Rectangle 12"/>
            <p:cNvSpPr>
              <a:spLocks noChangeArrowheads="1"/>
            </p:cNvSpPr>
            <p:nvPr/>
          </p:nvSpPr>
          <p:spPr bwMode="auto">
            <a:xfrm>
              <a:off x="1584" y="1632"/>
              <a:ext cx="4986" cy="432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marL="457200" marR="0" lvl="1" indent="-257175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vi-VN" sz="48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Xin cho thấy Chúa Cha</a:t>
              </a:r>
            </a:p>
          </p:txBody>
        </p:sp>
      </p:grpSp>
      <p:grpSp>
        <p:nvGrpSpPr>
          <p:cNvPr id="2" name="Group 34"/>
          <p:cNvGrpSpPr>
            <a:grpSpLocks/>
          </p:cNvGrpSpPr>
          <p:nvPr/>
        </p:nvGrpSpPr>
        <p:grpSpPr bwMode="auto">
          <a:xfrm>
            <a:off x="-48986" y="2753180"/>
            <a:ext cx="12240986" cy="800100"/>
            <a:chOff x="1104" y="1632"/>
            <a:chExt cx="5466" cy="432"/>
          </a:xfrm>
        </p:grpSpPr>
        <p:sp>
          <p:nvSpPr>
            <p:cNvPr id="7" name="AutoShape 35"/>
            <p:cNvSpPr>
              <a:spLocks noChangeArrowheads="1"/>
            </p:cNvSpPr>
            <p:nvPr/>
          </p:nvSpPr>
          <p:spPr bwMode="auto">
            <a:xfrm>
              <a:off x="1104" y="1632"/>
              <a:ext cx="432" cy="432"/>
            </a:xfrm>
            <a:prstGeom prst="flowChartAlternateProcess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700" b="1" i="0" u="none" strike="noStrike" kern="1200" cap="none" spc="0" normalizeH="0" baseline="0" noProof="0">
                  <a:ln>
                    <a:noFill/>
                  </a:ln>
                  <a:solidFill>
                    <a:srgbClr val="00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uLnTx/>
                  <a:uFillTx/>
                  <a:latin typeface="Times New Roman" pitchFamily="18" charset="0"/>
                  <a:ea typeface="+mn-ea"/>
                  <a:cs typeface="Arial" charset="0"/>
                </a:rPr>
                <a:t>A</a:t>
              </a:r>
            </a:p>
          </p:txBody>
        </p:sp>
        <p:sp>
          <p:nvSpPr>
            <p:cNvPr id="8" name="Rounded Rectangle 12"/>
            <p:cNvSpPr>
              <a:spLocks noChangeArrowheads="1"/>
            </p:cNvSpPr>
            <p:nvPr/>
          </p:nvSpPr>
          <p:spPr bwMode="auto">
            <a:xfrm>
              <a:off x="1584" y="1632"/>
              <a:ext cx="4986" cy="432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48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 </a:t>
              </a:r>
              <a:r>
                <a:rPr kumimoji="0" lang="vi-VN" sz="48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Được đi theo Thầy</a:t>
              </a:r>
              <a:endParaRPr kumimoji="0" lang="en-US" sz="48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endParaRPr>
            </a:p>
          </p:txBody>
        </p:sp>
      </p:grpSp>
      <p:sp>
        <p:nvSpPr>
          <p:cNvPr id="37" name="Rounded Rectangle 36"/>
          <p:cNvSpPr/>
          <p:nvPr/>
        </p:nvSpPr>
        <p:spPr>
          <a:xfrm>
            <a:off x="5553074" y="6262914"/>
            <a:ext cx="1085850" cy="457200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Đáp án</a:t>
            </a:r>
          </a:p>
        </p:txBody>
      </p:sp>
      <p:grpSp>
        <p:nvGrpSpPr>
          <p:cNvPr id="3" name="Group 34"/>
          <p:cNvGrpSpPr>
            <a:grpSpLocks/>
          </p:cNvGrpSpPr>
          <p:nvPr/>
        </p:nvGrpSpPr>
        <p:grpSpPr bwMode="auto">
          <a:xfrm>
            <a:off x="-48986" y="3648529"/>
            <a:ext cx="12240986" cy="800100"/>
            <a:chOff x="1104" y="1632"/>
            <a:chExt cx="5466" cy="432"/>
          </a:xfrm>
        </p:grpSpPr>
        <p:sp>
          <p:nvSpPr>
            <p:cNvPr id="38" name="AutoShape 35"/>
            <p:cNvSpPr>
              <a:spLocks noChangeArrowheads="1"/>
            </p:cNvSpPr>
            <p:nvPr/>
          </p:nvSpPr>
          <p:spPr bwMode="auto">
            <a:xfrm>
              <a:off x="1104" y="1632"/>
              <a:ext cx="432" cy="432"/>
            </a:xfrm>
            <a:prstGeom prst="flowChartAlternateProcess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700" b="1" i="0" u="none" strike="noStrike" kern="1200" cap="none" spc="0" normalizeH="0" baseline="0" noProof="0">
                  <a:ln>
                    <a:noFill/>
                  </a:ln>
                  <a:solidFill>
                    <a:srgbClr val="00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uLnTx/>
                  <a:uFillTx/>
                  <a:latin typeface="Times New Roman" pitchFamily="18" charset="0"/>
                  <a:ea typeface="+mn-ea"/>
                  <a:cs typeface="Arial" charset="0"/>
                </a:rPr>
                <a:t>B</a:t>
              </a:r>
            </a:p>
          </p:txBody>
        </p:sp>
        <p:sp>
          <p:nvSpPr>
            <p:cNvPr id="39" name="Rounded Rectangle 12"/>
            <p:cNvSpPr>
              <a:spLocks noChangeArrowheads="1"/>
            </p:cNvSpPr>
            <p:nvPr/>
          </p:nvSpPr>
          <p:spPr bwMode="auto">
            <a:xfrm>
              <a:off x="1584" y="1632"/>
              <a:ext cx="4986" cy="432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marL="457200" marR="0" lvl="1" indent="-257175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vi-VN" sz="48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Xin chỉ đường ngay nẻo chính</a:t>
              </a:r>
            </a:p>
          </p:txBody>
        </p:sp>
      </p:grpSp>
      <p:grpSp>
        <p:nvGrpSpPr>
          <p:cNvPr id="6" name="Group 34"/>
          <p:cNvGrpSpPr>
            <a:grpSpLocks/>
          </p:cNvGrpSpPr>
          <p:nvPr/>
        </p:nvGrpSpPr>
        <p:grpSpPr bwMode="auto">
          <a:xfrm>
            <a:off x="-48965" y="5363029"/>
            <a:ext cx="12240865" cy="800100"/>
            <a:chOff x="1104" y="1632"/>
            <a:chExt cx="4783" cy="432"/>
          </a:xfrm>
        </p:grpSpPr>
        <p:sp>
          <p:nvSpPr>
            <p:cNvPr id="44" name="AutoShape 35"/>
            <p:cNvSpPr>
              <a:spLocks noChangeArrowheads="1"/>
            </p:cNvSpPr>
            <p:nvPr/>
          </p:nvSpPr>
          <p:spPr bwMode="auto">
            <a:xfrm>
              <a:off x="1104" y="1632"/>
              <a:ext cx="378" cy="432"/>
            </a:xfrm>
            <a:prstGeom prst="flowChartAlternateProcess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700" b="1" i="0" u="none" strike="noStrike" kern="1200" cap="none" spc="0" normalizeH="0" baseline="0" noProof="0">
                  <a:ln>
                    <a:noFill/>
                  </a:ln>
                  <a:solidFill>
                    <a:srgbClr val="00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uLnTx/>
                  <a:uFillTx/>
                  <a:latin typeface="Times New Roman" pitchFamily="18" charset="0"/>
                  <a:ea typeface="+mn-ea"/>
                  <a:cs typeface="Arial" charset="0"/>
                </a:rPr>
                <a:t>D</a:t>
              </a:r>
            </a:p>
          </p:txBody>
        </p:sp>
        <p:sp>
          <p:nvSpPr>
            <p:cNvPr id="45" name="Rounded Rectangle 12"/>
            <p:cNvSpPr>
              <a:spLocks noChangeArrowheads="1"/>
            </p:cNvSpPr>
            <p:nvPr/>
          </p:nvSpPr>
          <p:spPr bwMode="auto">
            <a:xfrm>
              <a:off x="1524" y="1632"/>
              <a:ext cx="4363" cy="432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48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rPr>
                <a:t> Xin bảo anh tôi chia phần gia tài cho tôi</a:t>
              </a:r>
              <a:endParaRPr kumimoji="0" lang="vi-VN" sz="48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</p:grpSp>
      <p:sp>
        <p:nvSpPr>
          <p:cNvPr id="10" name="Rectangle 9">
            <a:extLst>
              <a:ext uri="{FF2B5EF4-FFF2-40B4-BE49-F238E27FC236}">
                <a16:creationId xmlns:a16="http://schemas.microsoft.com/office/drawing/2014/main" id="{C560D8AB-9919-419B-BEBB-D2009B70CB50}"/>
              </a:ext>
            </a:extLst>
          </p:cNvPr>
          <p:cNvSpPr/>
          <p:nvPr/>
        </p:nvSpPr>
        <p:spPr>
          <a:xfrm>
            <a:off x="-48986" y="1"/>
            <a:ext cx="12240986" cy="2678736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kumimoji="0" lang="en-US" sz="54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1</a:t>
            </a: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. </a:t>
            </a:r>
            <a:r>
              <a:rPr lang="vi-VN" sz="5400" b="1">
                <a:solidFill>
                  <a:schemeClr val="tx1">
                    <a:lumMod val="95000"/>
                    <a:lumOff val="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CÓ NGƯỜI ĐẾN XIN ĐỨC GIÊSU ĐIỀU GÌ?</a:t>
            </a:r>
            <a:endParaRPr lang="vi-VN" sz="5400" b="1" u="sng">
              <a:solidFill>
                <a:srgbClr val="7030A0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grpSp>
        <p:nvGrpSpPr>
          <p:cNvPr id="9" name="Group 33"/>
          <p:cNvGrpSpPr>
            <a:grpSpLocks/>
          </p:cNvGrpSpPr>
          <p:nvPr/>
        </p:nvGrpSpPr>
        <p:grpSpPr bwMode="auto">
          <a:xfrm>
            <a:off x="-48988" y="5361884"/>
            <a:ext cx="12246884" cy="812666"/>
            <a:chOff x="-1896924" y="4695363"/>
            <a:chExt cx="10572108" cy="696557"/>
          </a:xfrm>
          <a:solidFill>
            <a:srgbClr val="00B0F0"/>
          </a:solidFill>
        </p:grpSpPr>
        <p:sp>
          <p:nvSpPr>
            <p:cNvPr id="33" name="Rounded Rectangle 12"/>
            <p:cNvSpPr>
              <a:spLocks noChangeArrowheads="1"/>
            </p:cNvSpPr>
            <p:nvPr/>
          </p:nvSpPr>
          <p:spPr bwMode="auto">
            <a:xfrm>
              <a:off x="-963885" y="4706120"/>
              <a:ext cx="9639069" cy="685800"/>
            </a:xfrm>
            <a:prstGeom prst="roundRect">
              <a:avLst>
                <a:gd name="adj" fmla="val 16667"/>
              </a:avLst>
            </a:prstGeom>
            <a:solidFill>
              <a:schemeClr val="accent6"/>
            </a:solidFill>
            <a:ln>
              <a:headEnd/>
              <a:tailEnd/>
            </a:ln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457200" marR="0" lvl="1" indent="-257175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vi-VN" sz="4800" b="1" i="0" u="none" strike="noStrike" kern="1200" cap="none" spc="0" normalizeH="0" baseline="0" noProof="0">
                  <a:ln>
                    <a:noFill/>
                  </a:ln>
                  <a:solidFill>
                    <a:srgbClr val="FFFF00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Xin bảo anh tôi chia phần gia tài cho tôi</a:t>
              </a:r>
              <a:endParaRPr kumimoji="0" lang="pt-BR" sz="4800" b="1" i="0" u="none" strike="noStrike" kern="1200" cap="none" spc="0" normalizeH="0" baseline="0" noProof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endParaRPr>
            </a:p>
          </p:txBody>
        </p:sp>
        <p:sp>
          <p:nvSpPr>
            <p:cNvPr id="19" name="AutoShape 46"/>
            <p:cNvSpPr>
              <a:spLocks noChangeArrowheads="1"/>
            </p:cNvSpPr>
            <p:nvPr/>
          </p:nvSpPr>
          <p:spPr bwMode="auto">
            <a:xfrm>
              <a:off x="-1896924" y="4695363"/>
              <a:ext cx="835154" cy="685800"/>
            </a:xfrm>
            <a:prstGeom prst="flowChartAlternateProcess">
              <a:avLst/>
            </a:prstGeom>
            <a:solidFill>
              <a:schemeClr val="accent6"/>
            </a:solidFill>
            <a:ln>
              <a:headEnd/>
              <a:tailEnd/>
            </a:ln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wrap="none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2700" b="1">
                  <a:solidFill>
                    <a:srgbClr val="FFFF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D</a:t>
              </a:r>
              <a:endParaRPr kumimoji="0" lang="en-US" sz="27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1499153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voltag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5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9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3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2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30" restart="whenNotActive" fill="hold" evtFilter="cancelBubble" nodeType="interactiveSeq">
                <p:stCondLst>
                  <p:cond evt="onClick" delay="0">
                    <p:tgtEl>
                      <p:spTgt spid="3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1" fill="hold">
                      <p:stCondLst>
                        <p:cond delay="0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ap_an2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7"/>
                  </p:tgtEl>
                </p:cond>
              </p:nextCondLst>
            </p:seq>
          </p:childTnLst>
        </p:cTn>
      </p:par>
    </p:tnLst>
    <p:bldLst>
      <p:bldP spid="37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ectangle 30"/>
          <p:cNvSpPr/>
          <p:nvPr/>
        </p:nvSpPr>
        <p:spPr>
          <a:xfrm>
            <a:off x="-48986" y="0"/>
            <a:ext cx="12240986" cy="6858000"/>
          </a:xfrm>
          <a:prstGeom prst="rect">
            <a:avLst/>
          </a:prstGeom>
          <a:solidFill>
            <a:schemeClr val="accent2">
              <a:lumMod val="50000"/>
            </a:schemeClr>
          </a:solidFill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5" name="Group 34"/>
          <p:cNvGrpSpPr>
            <a:grpSpLocks/>
          </p:cNvGrpSpPr>
          <p:nvPr/>
        </p:nvGrpSpPr>
        <p:grpSpPr bwMode="auto">
          <a:xfrm>
            <a:off x="-48984" y="4505779"/>
            <a:ext cx="12240986" cy="800100"/>
            <a:chOff x="1104" y="1632"/>
            <a:chExt cx="5466" cy="432"/>
          </a:xfrm>
        </p:grpSpPr>
        <p:sp>
          <p:nvSpPr>
            <p:cNvPr id="41" name="AutoShape 35"/>
            <p:cNvSpPr>
              <a:spLocks noChangeArrowheads="1"/>
            </p:cNvSpPr>
            <p:nvPr/>
          </p:nvSpPr>
          <p:spPr bwMode="auto">
            <a:xfrm>
              <a:off x="1104" y="1632"/>
              <a:ext cx="432" cy="432"/>
            </a:xfrm>
            <a:prstGeom prst="flowChartAlternateProcess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700" b="1" i="0" u="none" strike="noStrike" kern="1200" cap="none" spc="0" normalizeH="0" baseline="0" noProof="0">
                  <a:ln>
                    <a:noFill/>
                  </a:ln>
                  <a:solidFill>
                    <a:srgbClr val="00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uLnTx/>
                  <a:uFillTx/>
                  <a:latin typeface="Times New Roman" pitchFamily="18" charset="0"/>
                  <a:ea typeface="+mn-ea"/>
                  <a:cs typeface="Arial" charset="0"/>
                </a:rPr>
                <a:t>C</a:t>
              </a:r>
            </a:p>
          </p:txBody>
        </p:sp>
        <p:sp>
          <p:nvSpPr>
            <p:cNvPr id="42" name="Rounded Rectangle 12"/>
            <p:cNvSpPr>
              <a:spLocks noChangeArrowheads="1"/>
            </p:cNvSpPr>
            <p:nvPr/>
          </p:nvSpPr>
          <p:spPr bwMode="auto">
            <a:xfrm>
              <a:off x="1584" y="1632"/>
              <a:ext cx="4986" cy="432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marL="457200" marR="0" lvl="1" indent="-257175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vi-VN" sz="4800" b="1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Mọi thứ tham lam</a:t>
              </a:r>
              <a:endParaRPr kumimoji="0" lang="it-IT" sz="48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endParaRPr>
            </a:p>
          </p:txBody>
        </p:sp>
      </p:grpSp>
      <p:grpSp>
        <p:nvGrpSpPr>
          <p:cNvPr id="2" name="Group 34"/>
          <p:cNvGrpSpPr>
            <a:grpSpLocks/>
          </p:cNvGrpSpPr>
          <p:nvPr/>
        </p:nvGrpSpPr>
        <p:grpSpPr bwMode="auto">
          <a:xfrm>
            <a:off x="-48986" y="2753180"/>
            <a:ext cx="12240986" cy="800100"/>
            <a:chOff x="1104" y="1632"/>
            <a:chExt cx="5466" cy="432"/>
          </a:xfrm>
        </p:grpSpPr>
        <p:sp>
          <p:nvSpPr>
            <p:cNvPr id="7" name="AutoShape 35"/>
            <p:cNvSpPr>
              <a:spLocks noChangeArrowheads="1"/>
            </p:cNvSpPr>
            <p:nvPr/>
          </p:nvSpPr>
          <p:spPr bwMode="auto">
            <a:xfrm>
              <a:off x="1104" y="1632"/>
              <a:ext cx="432" cy="432"/>
            </a:xfrm>
            <a:prstGeom prst="flowChartAlternateProcess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700" b="1" i="0" u="none" strike="noStrike" kern="1200" cap="none" spc="0" normalizeH="0" baseline="0" noProof="0">
                  <a:ln>
                    <a:noFill/>
                  </a:ln>
                  <a:solidFill>
                    <a:srgbClr val="00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uLnTx/>
                  <a:uFillTx/>
                  <a:latin typeface="Times New Roman" pitchFamily="18" charset="0"/>
                  <a:ea typeface="+mn-ea"/>
                  <a:cs typeface="Arial" charset="0"/>
                </a:rPr>
                <a:t>A</a:t>
              </a:r>
            </a:p>
          </p:txBody>
        </p:sp>
        <p:sp>
          <p:nvSpPr>
            <p:cNvPr id="8" name="Rounded Rectangle 12"/>
            <p:cNvSpPr>
              <a:spLocks noChangeArrowheads="1"/>
            </p:cNvSpPr>
            <p:nvPr/>
          </p:nvSpPr>
          <p:spPr bwMode="auto">
            <a:xfrm>
              <a:off x="1584" y="1632"/>
              <a:ext cx="4986" cy="432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48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 </a:t>
              </a:r>
              <a:r>
                <a:rPr kumimoji="0" lang="vi-VN" sz="48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Người tội lỗi</a:t>
              </a:r>
            </a:p>
          </p:txBody>
        </p:sp>
      </p:grpSp>
      <p:sp>
        <p:nvSpPr>
          <p:cNvPr id="37" name="Rounded Rectangle 36"/>
          <p:cNvSpPr/>
          <p:nvPr/>
        </p:nvSpPr>
        <p:spPr>
          <a:xfrm>
            <a:off x="5553074" y="6262914"/>
            <a:ext cx="1085850" cy="457200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Đáp án</a:t>
            </a:r>
          </a:p>
        </p:txBody>
      </p:sp>
      <p:grpSp>
        <p:nvGrpSpPr>
          <p:cNvPr id="3" name="Group 34"/>
          <p:cNvGrpSpPr>
            <a:grpSpLocks/>
          </p:cNvGrpSpPr>
          <p:nvPr/>
        </p:nvGrpSpPr>
        <p:grpSpPr bwMode="auto">
          <a:xfrm>
            <a:off x="-48986" y="3648529"/>
            <a:ext cx="12240986" cy="800100"/>
            <a:chOff x="1104" y="1632"/>
            <a:chExt cx="5466" cy="432"/>
          </a:xfrm>
        </p:grpSpPr>
        <p:sp>
          <p:nvSpPr>
            <p:cNvPr id="38" name="AutoShape 35"/>
            <p:cNvSpPr>
              <a:spLocks noChangeArrowheads="1"/>
            </p:cNvSpPr>
            <p:nvPr/>
          </p:nvSpPr>
          <p:spPr bwMode="auto">
            <a:xfrm>
              <a:off x="1104" y="1632"/>
              <a:ext cx="432" cy="432"/>
            </a:xfrm>
            <a:prstGeom prst="flowChartAlternateProcess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700" b="1" i="0" u="none" strike="noStrike" kern="1200" cap="none" spc="0" normalizeH="0" baseline="0" noProof="0">
                  <a:ln>
                    <a:noFill/>
                  </a:ln>
                  <a:solidFill>
                    <a:srgbClr val="00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uLnTx/>
                  <a:uFillTx/>
                  <a:latin typeface="Times New Roman" pitchFamily="18" charset="0"/>
                  <a:ea typeface="+mn-ea"/>
                  <a:cs typeface="Arial" charset="0"/>
                </a:rPr>
                <a:t>B</a:t>
              </a:r>
            </a:p>
          </p:txBody>
        </p:sp>
        <p:sp>
          <p:nvSpPr>
            <p:cNvPr id="39" name="Rounded Rectangle 12"/>
            <p:cNvSpPr>
              <a:spLocks noChangeArrowheads="1"/>
            </p:cNvSpPr>
            <p:nvPr/>
          </p:nvSpPr>
          <p:spPr bwMode="auto">
            <a:xfrm>
              <a:off x="1584" y="1632"/>
              <a:ext cx="4986" cy="432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marL="457200" marR="0" lvl="1" indent="-257175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vi-VN" sz="48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Khỏi men biệt phái</a:t>
              </a:r>
            </a:p>
          </p:txBody>
        </p:sp>
      </p:grpSp>
      <p:grpSp>
        <p:nvGrpSpPr>
          <p:cNvPr id="6" name="Group 34"/>
          <p:cNvGrpSpPr>
            <a:grpSpLocks/>
          </p:cNvGrpSpPr>
          <p:nvPr/>
        </p:nvGrpSpPr>
        <p:grpSpPr bwMode="auto">
          <a:xfrm>
            <a:off x="-48965" y="5363029"/>
            <a:ext cx="12240865" cy="800100"/>
            <a:chOff x="1104" y="1632"/>
            <a:chExt cx="4783" cy="432"/>
          </a:xfrm>
        </p:grpSpPr>
        <p:sp>
          <p:nvSpPr>
            <p:cNvPr id="44" name="AutoShape 35"/>
            <p:cNvSpPr>
              <a:spLocks noChangeArrowheads="1"/>
            </p:cNvSpPr>
            <p:nvPr/>
          </p:nvSpPr>
          <p:spPr bwMode="auto">
            <a:xfrm>
              <a:off x="1104" y="1632"/>
              <a:ext cx="378" cy="432"/>
            </a:xfrm>
            <a:prstGeom prst="flowChartAlternateProcess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700" b="1" i="0" u="none" strike="noStrike" kern="1200" cap="none" spc="0" normalizeH="0" baseline="0" noProof="0">
                  <a:ln>
                    <a:noFill/>
                  </a:ln>
                  <a:solidFill>
                    <a:srgbClr val="00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uLnTx/>
                  <a:uFillTx/>
                  <a:latin typeface="Times New Roman" pitchFamily="18" charset="0"/>
                  <a:ea typeface="+mn-ea"/>
                  <a:cs typeface="Arial" charset="0"/>
                </a:rPr>
                <a:t>D</a:t>
              </a:r>
            </a:p>
          </p:txBody>
        </p:sp>
        <p:sp>
          <p:nvSpPr>
            <p:cNvPr id="45" name="Rounded Rectangle 12"/>
            <p:cNvSpPr>
              <a:spLocks noChangeArrowheads="1"/>
            </p:cNvSpPr>
            <p:nvPr/>
          </p:nvSpPr>
          <p:spPr bwMode="auto">
            <a:xfrm>
              <a:off x="1524" y="1632"/>
              <a:ext cx="4363" cy="432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pt-BR" sz="48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rPr>
                <a:t> Ngoại tình</a:t>
              </a:r>
            </a:p>
          </p:txBody>
        </p:sp>
      </p:grpSp>
      <p:sp>
        <p:nvSpPr>
          <p:cNvPr id="10" name="Rectangle 9">
            <a:extLst>
              <a:ext uri="{FF2B5EF4-FFF2-40B4-BE49-F238E27FC236}">
                <a16:creationId xmlns:a16="http://schemas.microsoft.com/office/drawing/2014/main" id="{C560D8AB-9919-419B-BEBB-D2009B70CB50}"/>
              </a:ext>
            </a:extLst>
          </p:cNvPr>
          <p:cNvSpPr/>
          <p:nvPr/>
        </p:nvSpPr>
        <p:spPr>
          <a:xfrm>
            <a:off x="-48986" y="1"/>
            <a:ext cx="12240986" cy="2678736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kumimoji="0" lang="en-US" sz="60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2. </a:t>
            </a:r>
            <a:r>
              <a:rPr lang="vi-VN" sz="6000" b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ĐỨC GIÊSU KHUYÊN MỌI NGƯỜI TRÁNH ĐIỀU GÌ?</a:t>
            </a:r>
          </a:p>
        </p:txBody>
      </p:sp>
      <p:grpSp>
        <p:nvGrpSpPr>
          <p:cNvPr id="9" name="Group 33"/>
          <p:cNvGrpSpPr>
            <a:grpSpLocks/>
          </p:cNvGrpSpPr>
          <p:nvPr/>
        </p:nvGrpSpPr>
        <p:grpSpPr bwMode="auto">
          <a:xfrm>
            <a:off x="-48988" y="4492771"/>
            <a:ext cx="12240885" cy="806783"/>
            <a:chOff x="-1896924" y="4689645"/>
            <a:chExt cx="10566931" cy="691518"/>
          </a:xfrm>
          <a:solidFill>
            <a:srgbClr val="00B0F0"/>
          </a:solidFill>
        </p:grpSpPr>
        <p:sp>
          <p:nvSpPr>
            <p:cNvPr id="33" name="Rounded Rectangle 12"/>
            <p:cNvSpPr>
              <a:spLocks noChangeArrowheads="1"/>
            </p:cNvSpPr>
            <p:nvPr/>
          </p:nvSpPr>
          <p:spPr bwMode="auto">
            <a:xfrm>
              <a:off x="-969062" y="4689645"/>
              <a:ext cx="9639069" cy="685800"/>
            </a:xfrm>
            <a:prstGeom prst="roundRect">
              <a:avLst>
                <a:gd name="adj" fmla="val 16667"/>
              </a:avLst>
            </a:prstGeom>
            <a:solidFill>
              <a:schemeClr val="accent6"/>
            </a:solidFill>
            <a:ln>
              <a:headEnd/>
              <a:tailEnd/>
            </a:ln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457200" marR="0" lvl="1" indent="-257175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pt-BR" sz="4800" b="1" i="0" u="none" strike="noStrike" kern="1200" cap="none" spc="0" normalizeH="0" baseline="0" noProof="0">
                  <a:ln>
                    <a:noFill/>
                  </a:ln>
                  <a:solidFill>
                    <a:srgbClr val="FFFF00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Mọi thứ tham lam</a:t>
              </a:r>
              <a:endParaRPr kumimoji="0" lang="it-IT" sz="4800" b="1" i="0" u="none" strike="noStrike" kern="1200" cap="none" spc="0" normalizeH="0" baseline="0" noProof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endParaRPr>
            </a:p>
          </p:txBody>
        </p:sp>
        <p:sp>
          <p:nvSpPr>
            <p:cNvPr id="19" name="AutoShape 46"/>
            <p:cNvSpPr>
              <a:spLocks noChangeArrowheads="1"/>
            </p:cNvSpPr>
            <p:nvPr/>
          </p:nvSpPr>
          <p:spPr bwMode="auto">
            <a:xfrm>
              <a:off x="-1896924" y="4695363"/>
              <a:ext cx="835154" cy="685800"/>
            </a:xfrm>
            <a:prstGeom prst="flowChartAlternateProcess">
              <a:avLst/>
            </a:prstGeom>
            <a:solidFill>
              <a:schemeClr val="accent6"/>
            </a:solidFill>
            <a:ln>
              <a:headEnd/>
              <a:tailEnd/>
            </a:ln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wrap="none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700" b="1" i="0" u="none" strike="noStrike" kern="1200" cap="none" spc="0" normalizeH="0" baseline="0" noProof="0">
                  <a:ln>
                    <a:noFill/>
                  </a:ln>
                  <a:solidFill>
                    <a:srgbClr val="FFFF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C</a:t>
              </a:r>
              <a:endParaRPr kumimoji="0" lang="en-US" sz="27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886659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voltag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5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9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3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2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30" restart="whenNotActive" fill="hold" evtFilter="cancelBubble" nodeType="interactiveSeq">
                <p:stCondLst>
                  <p:cond evt="onClick" delay="0">
                    <p:tgtEl>
                      <p:spTgt spid="3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1" fill="hold">
                      <p:stCondLst>
                        <p:cond delay="0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ap_an2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7"/>
                  </p:tgtEl>
                </p:cond>
              </p:nextCondLst>
            </p:seq>
          </p:childTnLst>
        </p:cTn>
      </p:par>
    </p:tnLst>
    <p:bldLst>
      <p:bldP spid="37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ectangle 30"/>
          <p:cNvSpPr/>
          <p:nvPr/>
        </p:nvSpPr>
        <p:spPr>
          <a:xfrm>
            <a:off x="-48986" y="0"/>
            <a:ext cx="12240986" cy="6858000"/>
          </a:xfrm>
          <a:prstGeom prst="rect">
            <a:avLst/>
          </a:prstGeom>
          <a:solidFill>
            <a:schemeClr val="accent2">
              <a:lumMod val="50000"/>
            </a:schemeClr>
          </a:solidFill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5" name="Group 34"/>
          <p:cNvGrpSpPr>
            <a:grpSpLocks/>
          </p:cNvGrpSpPr>
          <p:nvPr/>
        </p:nvGrpSpPr>
        <p:grpSpPr bwMode="auto">
          <a:xfrm>
            <a:off x="-48984" y="4505779"/>
            <a:ext cx="12240986" cy="800100"/>
            <a:chOff x="1104" y="1632"/>
            <a:chExt cx="5466" cy="432"/>
          </a:xfrm>
        </p:grpSpPr>
        <p:sp>
          <p:nvSpPr>
            <p:cNvPr id="41" name="AutoShape 35"/>
            <p:cNvSpPr>
              <a:spLocks noChangeArrowheads="1"/>
            </p:cNvSpPr>
            <p:nvPr/>
          </p:nvSpPr>
          <p:spPr bwMode="auto">
            <a:xfrm>
              <a:off x="1104" y="1632"/>
              <a:ext cx="432" cy="432"/>
            </a:xfrm>
            <a:prstGeom prst="flowChartAlternateProcess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700" b="1" i="0" u="none" strike="noStrike" kern="1200" cap="none" spc="0" normalizeH="0" baseline="0" noProof="0">
                  <a:ln>
                    <a:noFill/>
                  </a:ln>
                  <a:solidFill>
                    <a:srgbClr val="00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uLnTx/>
                  <a:uFillTx/>
                  <a:latin typeface="Times New Roman" pitchFamily="18" charset="0"/>
                  <a:ea typeface="+mn-ea"/>
                  <a:cs typeface="Arial" charset="0"/>
                </a:rPr>
                <a:t>C</a:t>
              </a:r>
            </a:p>
          </p:txBody>
        </p:sp>
        <p:sp>
          <p:nvSpPr>
            <p:cNvPr id="42" name="Rounded Rectangle 12"/>
            <p:cNvSpPr>
              <a:spLocks noChangeArrowheads="1"/>
            </p:cNvSpPr>
            <p:nvPr/>
          </p:nvSpPr>
          <p:spPr bwMode="auto">
            <a:xfrm>
              <a:off x="1584" y="1632"/>
              <a:ext cx="4986" cy="432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marL="457200" marR="0" lvl="1" indent="-257175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vi-VN" sz="44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Hạnh phúc Nước Trời</a:t>
              </a:r>
              <a:endParaRPr kumimoji="0" lang="vi-VN" sz="48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endParaRPr>
            </a:p>
          </p:txBody>
        </p:sp>
      </p:grpSp>
      <p:grpSp>
        <p:nvGrpSpPr>
          <p:cNvPr id="2" name="Group 34"/>
          <p:cNvGrpSpPr>
            <a:grpSpLocks/>
          </p:cNvGrpSpPr>
          <p:nvPr/>
        </p:nvGrpSpPr>
        <p:grpSpPr bwMode="auto">
          <a:xfrm>
            <a:off x="-48986" y="2753180"/>
            <a:ext cx="12240986" cy="800100"/>
            <a:chOff x="1104" y="1632"/>
            <a:chExt cx="5466" cy="432"/>
          </a:xfrm>
        </p:grpSpPr>
        <p:sp>
          <p:nvSpPr>
            <p:cNvPr id="7" name="AutoShape 35"/>
            <p:cNvSpPr>
              <a:spLocks noChangeArrowheads="1"/>
            </p:cNvSpPr>
            <p:nvPr/>
          </p:nvSpPr>
          <p:spPr bwMode="auto">
            <a:xfrm>
              <a:off x="1104" y="1632"/>
              <a:ext cx="432" cy="432"/>
            </a:xfrm>
            <a:prstGeom prst="flowChartAlternateProcess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700" b="1" i="0" u="none" strike="noStrike" kern="1200" cap="none" spc="0" normalizeH="0" baseline="0" noProof="0">
                  <a:ln>
                    <a:noFill/>
                  </a:ln>
                  <a:solidFill>
                    <a:srgbClr val="00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uLnTx/>
                  <a:uFillTx/>
                  <a:latin typeface="Times New Roman" pitchFamily="18" charset="0"/>
                  <a:ea typeface="+mn-ea"/>
                  <a:cs typeface="Arial" charset="0"/>
                </a:rPr>
                <a:t>A</a:t>
              </a:r>
            </a:p>
          </p:txBody>
        </p:sp>
        <p:sp>
          <p:nvSpPr>
            <p:cNvPr id="8" name="Rounded Rectangle 12"/>
            <p:cNvSpPr>
              <a:spLocks noChangeArrowheads="1"/>
            </p:cNvSpPr>
            <p:nvPr/>
          </p:nvSpPr>
          <p:spPr bwMode="auto">
            <a:xfrm>
              <a:off x="1584" y="1632"/>
              <a:ext cx="4986" cy="432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48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 Tình yêu</a:t>
              </a:r>
            </a:p>
          </p:txBody>
        </p:sp>
      </p:grpSp>
      <p:sp>
        <p:nvSpPr>
          <p:cNvPr id="37" name="Rounded Rectangle 36"/>
          <p:cNvSpPr/>
          <p:nvPr/>
        </p:nvSpPr>
        <p:spPr>
          <a:xfrm>
            <a:off x="5553074" y="6262914"/>
            <a:ext cx="1085850" cy="457200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Đáp án</a:t>
            </a:r>
          </a:p>
        </p:txBody>
      </p:sp>
      <p:grpSp>
        <p:nvGrpSpPr>
          <p:cNvPr id="3" name="Group 34"/>
          <p:cNvGrpSpPr>
            <a:grpSpLocks/>
          </p:cNvGrpSpPr>
          <p:nvPr/>
        </p:nvGrpSpPr>
        <p:grpSpPr bwMode="auto">
          <a:xfrm>
            <a:off x="-48986" y="3648529"/>
            <a:ext cx="12240986" cy="800100"/>
            <a:chOff x="1104" y="1632"/>
            <a:chExt cx="5466" cy="432"/>
          </a:xfrm>
        </p:grpSpPr>
        <p:sp>
          <p:nvSpPr>
            <p:cNvPr id="38" name="AutoShape 35"/>
            <p:cNvSpPr>
              <a:spLocks noChangeArrowheads="1"/>
            </p:cNvSpPr>
            <p:nvPr/>
          </p:nvSpPr>
          <p:spPr bwMode="auto">
            <a:xfrm>
              <a:off x="1104" y="1632"/>
              <a:ext cx="432" cy="432"/>
            </a:xfrm>
            <a:prstGeom prst="flowChartAlternateProcess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700" b="1" i="0" u="none" strike="noStrike" kern="1200" cap="none" spc="0" normalizeH="0" baseline="0" noProof="0">
                  <a:ln>
                    <a:noFill/>
                  </a:ln>
                  <a:solidFill>
                    <a:srgbClr val="00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uLnTx/>
                  <a:uFillTx/>
                  <a:latin typeface="Times New Roman" pitchFamily="18" charset="0"/>
                  <a:ea typeface="+mn-ea"/>
                  <a:cs typeface="Arial" charset="0"/>
                </a:rPr>
                <a:t>B</a:t>
              </a:r>
            </a:p>
          </p:txBody>
        </p:sp>
        <p:sp>
          <p:nvSpPr>
            <p:cNvPr id="39" name="Rounded Rectangle 12"/>
            <p:cNvSpPr>
              <a:spLocks noChangeArrowheads="1"/>
            </p:cNvSpPr>
            <p:nvPr/>
          </p:nvSpPr>
          <p:spPr bwMode="auto">
            <a:xfrm>
              <a:off x="1584" y="1632"/>
              <a:ext cx="4986" cy="432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marL="457200" marR="0" lvl="1" indent="-257175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vi-VN" sz="48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Mạng sống con người</a:t>
              </a:r>
            </a:p>
          </p:txBody>
        </p:sp>
      </p:grpSp>
      <p:grpSp>
        <p:nvGrpSpPr>
          <p:cNvPr id="6" name="Group 34"/>
          <p:cNvGrpSpPr>
            <a:grpSpLocks/>
          </p:cNvGrpSpPr>
          <p:nvPr/>
        </p:nvGrpSpPr>
        <p:grpSpPr bwMode="auto">
          <a:xfrm>
            <a:off x="-48965" y="5363029"/>
            <a:ext cx="12240865" cy="800100"/>
            <a:chOff x="1104" y="1632"/>
            <a:chExt cx="4783" cy="432"/>
          </a:xfrm>
        </p:grpSpPr>
        <p:sp>
          <p:nvSpPr>
            <p:cNvPr id="44" name="AutoShape 35"/>
            <p:cNvSpPr>
              <a:spLocks noChangeArrowheads="1"/>
            </p:cNvSpPr>
            <p:nvPr/>
          </p:nvSpPr>
          <p:spPr bwMode="auto">
            <a:xfrm>
              <a:off x="1104" y="1632"/>
              <a:ext cx="378" cy="432"/>
            </a:xfrm>
            <a:prstGeom prst="flowChartAlternateProcess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700" b="1" i="0" u="none" strike="noStrike" kern="1200" cap="none" spc="0" normalizeH="0" baseline="0" noProof="0">
                  <a:ln>
                    <a:noFill/>
                  </a:ln>
                  <a:solidFill>
                    <a:srgbClr val="00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uLnTx/>
                  <a:uFillTx/>
                  <a:latin typeface="Times New Roman" pitchFamily="18" charset="0"/>
                  <a:ea typeface="+mn-ea"/>
                  <a:cs typeface="Arial" charset="0"/>
                </a:rPr>
                <a:t>D</a:t>
              </a:r>
            </a:p>
          </p:txBody>
        </p:sp>
        <p:sp>
          <p:nvSpPr>
            <p:cNvPr id="45" name="Rounded Rectangle 12"/>
            <p:cNvSpPr>
              <a:spLocks noChangeArrowheads="1"/>
            </p:cNvSpPr>
            <p:nvPr/>
          </p:nvSpPr>
          <p:spPr bwMode="auto">
            <a:xfrm>
              <a:off x="1524" y="1632"/>
              <a:ext cx="4363" cy="432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pt-BR" sz="48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rPr>
                <a:t> Danh dự</a:t>
              </a:r>
            </a:p>
          </p:txBody>
        </p:sp>
      </p:grpSp>
      <p:sp>
        <p:nvSpPr>
          <p:cNvPr id="10" name="Rectangle 9">
            <a:extLst>
              <a:ext uri="{FF2B5EF4-FFF2-40B4-BE49-F238E27FC236}">
                <a16:creationId xmlns:a16="http://schemas.microsoft.com/office/drawing/2014/main" id="{C560D8AB-9919-419B-BEBB-D2009B70CB50}"/>
              </a:ext>
            </a:extLst>
          </p:cNvPr>
          <p:cNvSpPr/>
          <p:nvPr/>
        </p:nvSpPr>
        <p:spPr>
          <a:xfrm>
            <a:off x="-48986" y="1"/>
            <a:ext cx="12240986" cy="2678736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5400" b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3</a:t>
            </a: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. </a:t>
            </a:r>
            <a:r>
              <a:rPr lang="vi-VN" sz="5400" b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CỦA CẢI CON NGƯỜI KHÔNG THỂ ĐẢM BẢO ĐIỀU GÌ?</a:t>
            </a:r>
            <a:endParaRPr lang="vi-VN" sz="5400" b="1" u="sng">
              <a:solidFill>
                <a:srgbClr val="7030A0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grpSp>
        <p:nvGrpSpPr>
          <p:cNvPr id="9" name="Group 33"/>
          <p:cNvGrpSpPr>
            <a:grpSpLocks/>
          </p:cNvGrpSpPr>
          <p:nvPr/>
        </p:nvGrpSpPr>
        <p:grpSpPr bwMode="auto">
          <a:xfrm>
            <a:off x="-48988" y="3646217"/>
            <a:ext cx="12248199" cy="802934"/>
            <a:chOff x="-1896924" y="4683021"/>
            <a:chExt cx="10573245" cy="688221"/>
          </a:xfrm>
          <a:solidFill>
            <a:srgbClr val="00B0F0"/>
          </a:solidFill>
        </p:grpSpPr>
        <p:sp>
          <p:nvSpPr>
            <p:cNvPr id="33" name="Rounded Rectangle 12"/>
            <p:cNvSpPr>
              <a:spLocks noChangeArrowheads="1"/>
            </p:cNvSpPr>
            <p:nvPr/>
          </p:nvSpPr>
          <p:spPr bwMode="auto">
            <a:xfrm>
              <a:off x="-962748" y="4683021"/>
              <a:ext cx="9639069" cy="685800"/>
            </a:xfrm>
            <a:prstGeom prst="roundRect">
              <a:avLst>
                <a:gd name="adj" fmla="val 16667"/>
              </a:avLst>
            </a:prstGeom>
            <a:solidFill>
              <a:schemeClr val="accent6"/>
            </a:solidFill>
            <a:ln>
              <a:headEnd/>
              <a:tailEnd/>
            </a:ln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457200" marR="0" lvl="1" indent="-257175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vi-VN" sz="4800" b="1" i="0" u="none" strike="noStrike" kern="1200" cap="none" spc="0" normalizeH="0" baseline="0" noProof="0">
                  <a:ln>
                    <a:noFill/>
                  </a:ln>
                  <a:solidFill>
                    <a:srgbClr val="FFFF00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Mạng sống con người</a:t>
              </a:r>
            </a:p>
          </p:txBody>
        </p:sp>
        <p:sp>
          <p:nvSpPr>
            <p:cNvPr id="19" name="AutoShape 46"/>
            <p:cNvSpPr>
              <a:spLocks noChangeArrowheads="1"/>
            </p:cNvSpPr>
            <p:nvPr/>
          </p:nvSpPr>
          <p:spPr bwMode="auto">
            <a:xfrm>
              <a:off x="-1896924" y="4685442"/>
              <a:ext cx="835154" cy="685800"/>
            </a:xfrm>
            <a:prstGeom prst="flowChartAlternateProcess">
              <a:avLst/>
            </a:prstGeom>
            <a:solidFill>
              <a:schemeClr val="accent6"/>
            </a:solidFill>
            <a:ln>
              <a:headEnd/>
              <a:tailEnd/>
            </a:ln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wrap="none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2700" b="1">
                  <a:solidFill>
                    <a:srgbClr val="FFFF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B</a:t>
              </a:r>
              <a:endParaRPr kumimoji="0" lang="en-US" sz="27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1049203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voltag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5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9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3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2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30" restart="whenNotActive" fill="hold" evtFilter="cancelBubble" nodeType="interactiveSeq">
                <p:stCondLst>
                  <p:cond evt="onClick" delay="0">
                    <p:tgtEl>
                      <p:spTgt spid="3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1" fill="hold">
                      <p:stCondLst>
                        <p:cond delay="0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ap_an2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7"/>
                  </p:tgtEl>
                </p:cond>
              </p:nextCondLst>
            </p:seq>
          </p:childTnLst>
        </p:cTn>
      </p:par>
    </p:tnLst>
    <p:bldLst>
      <p:bldP spid="37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ectangle 30"/>
          <p:cNvSpPr/>
          <p:nvPr/>
        </p:nvSpPr>
        <p:spPr>
          <a:xfrm>
            <a:off x="-48986" y="0"/>
            <a:ext cx="12240986" cy="6858000"/>
          </a:xfrm>
          <a:prstGeom prst="rect">
            <a:avLst/>
          </a:prstGeom>
          <a:solidFill>
            <a:schemeClr val="accent2">
              <a:lumMod val="50000"/>
            </a:schemeClr>
          </a:solidFill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5" name="Group 34"/>
          <p:cNvGrpSpPr>
            <a:grpSpLocks/>
          </p:cNvGrpSpPr>
          <p:nvPr/>
        </p:nvGrpSpPr>
        <p:grpSpPr bwMode="auto">
          <a:xfrm>
            <a:off x="-48984" y="4505779"/>
            <a:ext cx="12240986" cy="800100"/>
            <a:chOff x="1104" y="1632"/>
            <a:chExt cx="5466" cy="432"/>
          </a:xfrm>
        </p:grpSpPr>
        <p:sp>
          <p:nvSpPr>
            <p:cNvPr id="41" name="AutoShape 35"/>
            <p:cNvSpPr>
              <a:spLocks noChangeArrowheads="1"/>
            </p:cNvSpPr>
            <p:nvPr/>
          </p:nvSpPr>
          <p:spPr bwMode="auto">
            <a:xfrm>
              <a:off x="1104" y="1632"/>
              <a:ext cx="432" cy="432"/>
            </a:xfrm>
            <a:prstGeom prst="flowChartAlternateProcess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700" b="1" i="0" u="none" strike="noStrike" kern="1200" cap="none" spc="0" normalizeH="0" baseline="0" noProof="0">
                  <a:ln>
                    <a:noFill/>
                  </a:ln>
                  <a:solidFill>
                    <a:srgbClr val="00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uLnTx/>
                  <a:uFillTx/>
                  <a:latin typeface="Times New Roman" pitchFamily="18" charset="0"/>
                  <a:ea typeface="+mn-ea"/>
                  <a:cs typeface="Arial" charset="0"/>
                </a:rPr>
                <a:t>C</a:t>
              </a:r>
            </a:p>
          </p:txBody>
        </p:sp>
        <p:sp>
          <p:nvSpPr>
            <p:cNvPr id="42" name="Rounded Rectangle 12"/>
            <p:cNvSpPr>
              <a:spLocks noChangeArrowheads="1"/>
            </p:cNvSpPr>
            <p:nvPr/>
          </p:nvSpPr>
          <p:spPr bwMode="auto">
            <a:xfrm>
              <a:off x="1584" y="1632"/>
              <a:ext cx="4986" cy="432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marL="457200" marR="0" lvl="1" indent="-257175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vi-VN" sz="44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Xây kho mới </a:t>
              </a:r>
              <a:r>
                <a:rPr kumimoji="0" lang="en-US" sz="44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để tích của cải</a:t>
              </a:r>
              <a:endParaRPr kumimoji="0" lang="vi-VN" sz="44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endParaRPr>
            </a:p>
          </p:txBody>
        </p:sp>
      </p:grpSp>
      <p:grpSp>
        <p:nvGrpSpPr>
          <p:cNvPr id="2" name="Group 34"/>
          <p:cNvGrpSpPr>
            <a:grpSpLocks/>
          </p:cNvGrpSpPr>
          <p:nvPr/>
        </p:nvGrpSpPr>
        <p:grpSpPr bwMode="auto">
          <a:xfrm>
            <a:off x="-48986" y="2753180"/>
            <a:ext cx="12240986" cy="800100"/>
            <a:chOff x="1104" y="1632"/>
            <a:chExt cx="5466" cy="432"/>
          </a:xfrm>
        </p:grpSpPr>
        <p:sp>
          <p:nvSpPr>
            <p:cNvPr id="7" name="AutoShape 35"/>
            <p:cNvSpPr>
              <a:spLocks noChangeArrowheads="1"/>
            </p:cNvSpPr>
            <p:nvPr/>
          </p:nvSpPr>
          <p:spPr bwMode="auto">
            <a:xfrm>
              <a:off x="1104" y="1632"/>
              <a:ext cx="432" cy="432"/>
            </a:xfrm>
            <a:prstGeom prst="flowChartAlternateProcess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700" b="1" i="0" u="none" strike="noStrike" kern="1200" cap="none" spc="0" normalizeH="0" baseline="0" noProof="0">
                  <a:ln>
                    <a:noFill/>
                  </a:ln>
                  <a:solidFill>
                    <a:srgbClr val="00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uLnTx/>
                  <a:uFillTx/>
                  <a:latin typeface="Times New Roman" pitchFamily="18" charset="0"/>
                  <a:ea typeface="+mn-ea"/>
                  <a:cs typeface="Arial" charset="0"/>
                </a:rPr>
                <a:t>A</a:t>
              </a:r>
            </a:p>
          </p:txBody>
        </p:sp>
        <p:sp>
          <p:nvSpPr>
            <p:cNvPr id="8" name="Rounded Rectangle 12"/>
            <p:cNvSpPr>
              <a:spLocks noChangeArrowheads="1"/>
            </p:cNvSpPr>
            <p:nvPr/>
          </p:nvSpPr>
          <p:spPr bwMode="auto">
            <a:xfrm>
              <a:off x="1584" y="1632"/>
              <a:ext cx="4986" cy="432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48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 </a:t>
              </a:r>
              <a:r>
                <a:rPr kumimoji="0" lang="vi-VN" sz="48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Chia sẻ của cải cho người nghèo</a:t>
              </a:r>
            </a:p>
          </p:txBody>
        </p:sp>
      </p:grpSp>
      <p:sp>
        <p:nvSpPr>
          <p:cNvPr id="37" name="Rounded Rectangle 36"/>
          <p:cNvSpPr/>
          <p:nvPr/>
        </p:nvSpPr>
        <p:spPr>
          <a:xfrm>
            <a:off x="5553074" y="6262914"/>
            <a:ext cx="1085850" cy="457200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Đáp án</a:t>
            </a:r>
          </a:p>
        </p:txBody>
      </p:sp>
      <p:grpSp>
        <p:nvGrpSpPr>
          <p:cNvPr id="3" name="Group 34"/>
          <p:cNvGrpSpPr>
            <a:grpSpLocks/>
          </p:cNvGrpSpPr>
          <p:nvPr/>
        </p:nvGrpSpPr>
        <p:grpSpPr bwMode="auto">
          <a:xfrm>
            <a:off x="-48986" y="3648529"/>
            <a:ext cx="12240986" cy="800100"/>
            <a:chOff x="1104" y="1632"/>
            <a:chExt cx="5466" cy="432"/>
          </a:xfrm>
        </p:grpSpPr>
        <p:sp>
          <p:nvSpPr>
            <p:cNvPr id="38" name="AutoShape 35"/>
            <p:cNvSpPr>
              <a:spLocks noChangeArrowheads="1"/>
            </p:cNvSpPr>
            <p:nvPr/>
          </p:nvSpPr>
          <p:spPr bwMode="auto">
            <a:xfrm>
              <a:off x="1104" y="1632"/>
              <a:ext cx="432" cy="432"/>
            </a:xfrm>
            <a:prstGeom prst="flowChartAlternateProcess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700" b="1" i="0" u="none" strike="noStrike" kern="1200" cap="none" spc="0" normalizeH="0" baseline="0" noProof="0">
                  <a:ln>
                    <a:noFill/>
                  </a:ln>
                  <a:solidFill>
                    <a:srgbClr val="00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uLnTx/>
                  <a:uFillTx/>
                  <a:latin typeface="Times New Roman" pitchFamily="18" charset="0"/>
                  <a:ea typeface="+mn-ea"/>
                  <a:cs typeface="Arial" charset="0"/>
                </a:rPr>
                <a:t>B</a:t>
              </a:r>
            </a:p>
          </p:txBody>
        </p:sp>
        <p:sp>
          <p:nvSpPr>
            <p:cNvPr id="39" name="Rounded Rectangle 12"/>
            <p:cNvSpPr>
              <a:spLocks noChangeArrowheads="1"/>
            </p:cNvSpPr>
            <p:nvPr/>
          </p:nvSpPr>
          <p:spPr bwMode="auto">
            <a:xfrm>
              <a:off x="1584" y="1632"/>
              <a:ext cx="4986" cy="432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marL="457200" marR="0" lvl="1" indent="-257175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vi-VN" sz="48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Quyết định buôn bán</a:t>
              </a:r>
            </a:p>
          </p:txBody>
        </p:sp>
      </p:grpSp>
      <p:grpSp>
        <p:nvGrpSpPr>
          <p:cNvPr id="6" name="Group 34"/>
          <p:cNvGrpSpPr>
            <a:grpSpLocks/>
          </p:cNvGrpSpPr>
          <p:nvPr/>
        </p:nvGrpSpPr>
        <p:grpSpPr bwMode="auto">
          <a:xfrm>
            <a:off x="-48965" y="5363029"/>
            <a:ext cx="12240865" cy="800100"/>
            <a:chOff x="1104" y="1632"/>
            <a:chExt cx="4783" cy="432"/>
          </a:xfrm>
        </p:grpSpPr>
        <p:sp>
          <p:nvSpPr>
            <p:cNvPr id="44" name="AutoShape 35"/>
            <p:cNvSpPr>
              <a:spLocks noChangeArrowheads="1"/>
            </p:cNvSpPr>
            <p:nvPr/>
          </p:nvSpPr>
          <p:spPr bwMode="auto">
            <a:xfrm>
              <a:off x="1104" y="1632"/>
              <a:ext cx="378" cy="432"/>
            </a:xfrm>
            <a:prstGeom prst="flowChartAlternateProcess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700" b="1" i="0" u="none" strike="noStrike" kern="1200" cap="none" spc="0" normalizeH="0" baseline="0" noProof="0">
                  <a:ln>
                    <a:noFill/>
                  </a:ln>
                  <a:solidFill>
                    <a:srgbClr val="00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uLnTx/>
                  <a:uFillTx/>
                  <a:latin typeface="Times New Roman" pitchFamily="18" charset="0"/>
                  <a:ea typeface="+mn-ea"/>
                  <a:cs typeface="Arial" charset="0"/>
                </a:rPr>
                <a:t>D</a:t>
              </a:r>
            </a:p>
          </p:txBody>
        </p:sp>
        <p:sp>
          <p:nvSpPr>
            <p:cNvPr id="45" name="Rounded Rectangle 12"/>
            <p:cNvSpPr>
              <a:spLocks noChangeArrowheads="1"/>
            </p:cNvSpPr>
            <p:nvPr/>
          </p:nvSpPr>
          <p:spPr bwMode="auto">
            <a:xfrm>
              <a:off x="1524" y="1632"/>
              <a:ext cx="4363" cy="432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pt-BR" sz="48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rPr>
                <a:t> Cả a, b và c đúng</a:t>
              </a:r>
              <a:endParaRPr kumimoji="0" lang="en-US" sz="48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</p:grpSp>
      <p:sp>
        <p:nvSpPr>
          <p:cNvPr id="10" name="Rectangle 9">
            <a:extLst>
              <a:ext uri="{FF2B5EF4-FFF2-40B4-BE49-F238E27FC236}">
                <a16:creationId xmlns:a16="http://schemas.microsoft.com/office/drawing/2014/main" id="{C560D8AB-9919-419B-BEBB-D2009B70CB50}"/>
              </a:ext>
            </a:extLst>
          </p:cNvPr>
          <p:cNvSpPr/>
          <p:nvPr/>
        </p:nvSpPr>
        <p:spPr>
          <a:xfrm>
            <a:off x="-48986" y="1"/>
            <a:ext cx="12240986" cy="2678736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4400" b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4</a:t>
            </a:r>
            <a:r>
              <a:rPr kumimoji="0" lang="en-US" sz="44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.</a:t>
            </a:r>
            <a:r>
              <a:rPr lang="vi-VN" sz="4400" b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NHÀ PHÚ HỘ KIA, CÓ RUỘNG NƯƠNG SINH NHIỀU HOA LỜI MỚI NGHĨ PHẢI LÀM GÌ ĐỂ BẢO ĐẢM CHO TƯƠNG LAI?</a:t>
            </a:r>
            <a:endParaRPr lang="vi-VN" sz="4400" b="1" u="sng">
              <a:solidFill>
                <a:srgbClr val="FF0000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grpSp>
        <p:nvGrpSpPr>
          <p:cNvPr id="9" name="Group 33"/>
          <p:cNvGrpSpPr>
            <a:grpSpLocks/>
          </p:cNvGrpSpPr>
          <p:nvPr/>
        </p:nvGrpSpPr>
        <p:grpSpPr bwMode="auto">
          <a:xfrm>
            <a:off x="-48986" y="4491220"/>
            <a:ext cx="12257041" cy="801997"/>
            <a:chOff x="-1896924" y="4695363"/>
            <a:chExt cx="10580877" cy="687411"/>
          </a:xfrm>
          <a:solidFill>
            <a:srgbClr val="00B0F0"/>
          </a:solidFill>
        </p:grpSpPr>
        <p:sp>
          <p:nvSpPr>
            <p:cNvPr id="33" name="Rounded Rectangle 12"/>
            <p:cNvSpPr>
              <a:spLocks noChangeArrowheads="1"/>
            </p:cNvSpPr>
            <p:nvPr/>
          </p:nvSpPr>
          <p:spPr bwMode="auto">
            <a:xfrm>
              <a:off x="-955116" y="4696974"/>
              <a:ext cx="9639069" cy="685800"/>
            </a:xfrm>
            <a:prstGeom prst="roundRect">
              <a:avLst>
                <a:gd name="adj" fmla="val 16667"/>
              </a:avLst>
            </a:prstGeom>
            <a:solidFill>
              <a:schemeClr val="accent6"/>
            </a:solidFill>
            <a:ln>
              <a:headEnd/>
              <a:tailEnd/>
            </a:ln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4800" b="1" i="0" u="none" strike="noStrike" kern="1200" cap="none" spc="0" normalizeH="0" baseline="0" noProof="0">
                  <a:ln>
                    <a:noFill/>
                  </a:ln>
                  <a:solidFill>
                    <a:srgbClr val="FFFF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rPr>
                <a:t> </a:t>
              </a:r>
              <a:r>
                <a:rPr kumimoji="0" lang="vi-VN" sz="4800" b="1" i="0" u="none" strike="noStrike" kern="1200" cap="none" spc="0" normalizeH="0" baseline="0" noProof="0">
                  <a:ln>
                    <a:noFill/>
                  </a:ln>
                  <a:solidFill>
                    <a:srgbClr val="FFFF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rPr>
                <a:t>Xây kho mới để tích của cải</a:t>
              </a:r>
            </a:p>
          </p:txBody>
        </p:sp>
        <p:sp>
          <p:nvSpPr>
            <p:cNvPr id="19" name="AutoShape 46"/>
            <p:cNvSpPr>
              <a:spLocks noChangeArrowheads="1"/>
            </p:cNvSpPr>
            <p:nvPr/>
          </p:nvSpPr>
          <p:spPr bwMode="auto">
            <a:xfrm>
              <a:off x="-1896924" y="4695363"/>
              <a:ext cx="835154" cy="685800"/>
            </a:xfrm>
            <a:prstGeom prst="flowChartAlternateProcess">
              <a:avLst/>
            </a:prstGeom>
            <a:solidFill>
              <a:schemeClr val="accent6"/>
            </a:solidFill>
            <a:ln>
              <a:headEnd/>
              <a:tailEnd/>
            </a:ln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wrap="none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700" b="1" i="0" u="none" strike="noStrike" kern="1200" cap="none" spc="0" normalizeH="0" baseline="0" noProof="0">
                  <a:ln>
                    <a:noFill/>
                  </a:ln>
                  <a:solidFill>
                    <a:srgbClr val="FFFF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C</a:t>
              </a:r>
              <a:endParaRPr kumimoji="0" lang="en-US" sz="27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3485893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voltag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5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9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3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2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30" restart="whenNotActive" fill="hold" evtFilter="cancelBubble" nodeType="interactiveSeq">
                <p:stCondLst>
                  <p:cond evt="onClick" delay="0">
                    <p:tgtEl>
                      <p:spTgt spid="3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1" fill="hold">
                      <p:stCondLst>
                        <p:cond delay="0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ap_an2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7"/>
                  </p:tgtEl>
                </p:cond>
              </p:nextCondLst>
            </p:seq>
          </p:childTnLst>
        </p:cTn>
      </p:par>
    </p:tnLst>
    <p:bldLst>
      <p:bldP spid="37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971551"/>
            <a:ext cx="12192000" cy="5551717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  <a:spcBef>
                <a:spcPts val="450"/>
              </a:spcBef>
              <a:spcAft>
                <a:spcPts val="450"/>
              </a:spcAft>
            </a:pPr>
            <a:r>
              <a:rPr lang="vi-VN" sz="6600" b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Khi ấy, có người trong đám đông nói với Đức Giê-su rằng : “Thưa Thầy, xin Thầy bảo anh tôi chia phần gia tài cho tôi.”  Người đáp :</a:t>
            </a:r>
            <a:endParaRPr lang="en-US" sz="6600" b="1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60EDB3B-D92F-4149-A43E-A60728ADD0BE}"/>
              </a:ext>
            </a:extLst>
          </p:cNvPr>
          <p:cNvSpPr txBox="1"/>
          <p:nvPr/>
        </p:nvSpPr>
        <p:spPr>
          <a:xfrm>
            <a:off x="0" y="101601"/>
            <a:ext cx="12192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TIN </a:t>
            </a:r>
            <a:r>
              <a:rPr lang="en-US" sz="4000" b="1" err="1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MỪNG</a:t>
            </a:r>
            <a:r>
              <a:rPr lang="en-US" sz="4000" b="1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4000" b="1" err="1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CHÚA</a:t>
            </a:r>
            <a:r>
              <a:rPr lang="en-US" sz="4000" b="1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4000" b="1" err="1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GIÊSU</a:t>
            </a:r>
            <a:r>
              <a:rPr lang="en-US" sz="4000" b="1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THEO </a:t>
            </a:r>
            <a:r>
              <a:rPr lang="en-US" sz="4000" b="1" err="1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THÁNH</a:t>
            </a:r>
            <a:r>
              <a:rPr lang="en-US" sz="4000" b="1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LU-CA</a:t>
            </a:r>
            <a:endParaRPr lang="en-US" sz="4000"/>
          </a:p>
        </p:txBody>
      </p:sp>
    </p:spTree>
    <p:extLst>
      <p:ext uri="{BB962C8B-B14F-4D97-AF65-F5344CB8AC3E}">
        <p14:creationId xmlns:p14="http://schemas.microsoft.com/office/powerpoint/2010/main" val="363389816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ectangle 30"/>
          <p:cNvSpPr/>
          <p:nvPr/>
        </p:nvSpPr>
        <p:spPr>
          <a:xfrm>
            <a:off x="-48986" y="0"/>
            <a:ext cx="12240986" cy="6858000"/>
          </a:xfrm>
          <a:prstGeom prst="rect">
            <a:avLst/>
          </a:prstGeom>
          <a:solidFill>
            <a:schemeClr val="accent2">
              <a:lumMod val="50000"/>
            </a:schemeClr>
          </a:solidFill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5" name="Group 34"/>
          <p:cNvGrpSpPr>
            <a:grpSpLocks/>
          </p:cNvGrpSpPr>
          <p:nvPr/>
        </p:nvGrpSpPr>
        <p:grpSpPr bwMode="auto">
          <a:xfrm>
            <a:off x="-48984" y="4505779"/>
            <a:ext cx="12240986" cy="800100"/>
            <a:chOff x="1104" y="1632"/>
            <a:chExt cx="5466" cy="432"/>
          </a:xfrm>
        </p:grpSpPr>
        <p:sp>
          <p:nvSpPr>
            <p:cNvPr id="41" name="AutoShape 35"/>
            <p:cNvSpPr>
              <a:spLocks noChangeArrowheads="1"/>
            </p:cNvSpPr>
            <p:nvPr/>
          </p:nvSpPr>
          <p:spPr bwMode="auto">
            <a:xfrm>
              <a:off x="1104" y="1632"/>
              <a:ext cx="432" cy="432"/>
            </a:xfrm>
            <a:prstGeom prst="flowChartAlternateProcess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700" b="1" i="0" u="none" strike="noStrike" kern="1200" cap="none" spc="0" normalizeH="0" baseline="0" noProof="0">
                  <a:ln>
                    <a:noFill/>
                  </a:ln>
                  <a:solidFill>
                    <a:srgbClr val="00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uLnTx/>
                  <a:uFillTx/>
                  <a:latin typeface="Times New Roman" pitchFamily="18" charset="0"/>
                  <a:ea typeface="+mn-ea"/>
                  <a:cs typeface="Arial" charset="0"/>
                </a:rPr>
                <a:t>C</a:t>
              </a:r>
            </a:p>
          </p:txBody>
        </p:sp>
        <p:sp>
          <p:nvSpPr>
            <p:cNvPr id="42" name="Rounded Rectangle 12"/>
            <p:cNvSpPr>
              <a:spLocks noChangeArrowheads="1"/>
            </p:cNvSpPr>
            <p:nvPr/>
          </p:nvSpPr>
          <p:spPr bwMode="auto">
            <a:xfrm>
              <a:off x="1584" y="1632"/>
              <a:ext cx="4986" cy="432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marL="457200" marR="0" lvl="1" indent="-257175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vi-VN" sz="48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Khốn cho người</a:t>
              </a:r>
            </a:p>
          </p:txBody>
        </p:sp>
      </p:grpSp>
      <p:grpSp>
        <p:nvGrpSpPr>
          <p:cNvPr id="2" name="Group 34"/>
          <p:cNvGrpSpPr>
            <a:grpSpLocks/>
          </p:cNvGrpSpPr>
          <p:nvPr/>
        </p:nvGrpSpPr>
        <p:grpSpPr bwMode="auto">
          <a:xfrm>
            <a:off x="-48986" y="2753180"/>
            <a:ext cx="12240986" cy="800100"/>
            <a:chOff x="1104" y="1632"/>
            <a:chExt cx="5466" cy="432"/>
          </a:xfrm>
        </p:grpSpPr>
        <p:sp>
          <p:nvSpPr>
            <p:cNvPr id="7" name="AutoShape 35"/>
            <p:cNvSpPr>
              <a:spLocks noChangeArrowheads="1"/>
            </p:cNvSpPr>
            <p:nvPr/>
          </p:nvSpPr>
          <p:spPr bwMode="auto">
            <a:xfrm>
              <a:off x="1104" y="1632"/>
              <a:ext cx="432" cy="432"/>
            </a:xfrm>
            <a:prstGeom prst="flowChartAlternateProcess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700" b="1" i="0" u="none" strike="noStrike" kern="1200" cap="none" spc="0" normalizeH="0" baseline="0" noProof="0">
                  <a:ln>
                    <a:noFill/>
                  </a:ln>
                  <a:solidFill>
                    <a:srgbClr val="00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uLnTx/>
                  <a:uFillTx/>
                  <a:latin typeface="Times New Roman" pitchFamily="18" charset="0"/>
                  <a:ea typeface="+mn-ea"/>
                  <a:cs typeface="Arial" charset="0"/>
                </a:rPr>
                <a:t>A</a:t>
              </a:r>
            </a:p>
          </p:txBody>
        </p:sp>
        <p:sp>
          <p:nvSpPr>
            <p:cNvPr id="8" name="Rounded Rectangle 12"/>
            <p:cNvSpPr>
              <a:spLocks noChangeArrowheads="1"/>
            </p:cNvSpPr>
            <p:nvPr/>
          </p:nvSpPr>
          <p:spPr bwMode="auto">
            <a:xfrm>
              <a:off x="1584" y="1632"/>
              <a:ext cx="4986" cy="432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48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 Đồ ngốc</a:t>
              </a:r>
              <a:endParaRPr kumimoji="0" lang="vi-VN" sz="48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endParaRPr>
            </a:p>
          </p:txBody>
        </p:sp>
      </p:grpSp>
      <p:sp>
        <p:nvSpPr>
          <p:cNvPr id="37" name="Rounded Rectangle 36"/>
          <p:cNvSpPr/>
          <p:nvPr/>
        </p:nvSpPr>
        <p:spPr>
          <a:xfrm>
            <a:off x="5553074" y="6262914"/>
            <a:ext cx="1085850" cy="457200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Đáp án</a:t>
            </a:r>
          </a:p>
        </p:txBody>
      </p:sp>
      <p:grpSp>
        <p:nvGrpSpPr>
          <p:cNvPr id="3" name="Group 34"/>
          <p:cNvGrpSpPr>
            <a:grpSpLocks/>
          </p:cNvGrpSpPr>
          <p:nvPr/>
        </p:nvGrpSpPr>
        <p:grpSpPr bwMode="auto">
          <a:xfrm>
            <a:off x="-48986" y="3648529"/>
            <a:ext cx="12240986" cy="800100"/>
            <a:chOff x="1104" y="1632"/>
            <a:chExt cx="5466" cy="432"/>
          </a:xfrm>
        </p:grpSpPr>
        <p:sp>
          <p:nvSpPr>
            <p:cNvPr id="38" name="AutoShape 35"/>
            <p:cNvSpPr>
              <a:spLocks noChangeArrowheads="1"/>
            </p:cNvSpPr>
            <p:nvPr/>
          </p:nvSpPr>
          <p:spPr bwMode="auto">
            <a:xfrm>
              <a:off x="1104" y="1632"/>
              <a:ext cx="432" cy="432"/>
            </a:xfrm>
            <a:prstGeom prst="flowChartAlternateProcess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700" b="1" i="0" u="none" strike="noStrike" kern="1200" cap="none" spc="0" normalizeH="0" baseline="0" noProof="0">
                  <a:ln>
                    <a:noFill/>
                  </a:ln>
                  <a:solidFill>
                    <a:srgbClr val="00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uLnTx/>
                  <a:uFillTx/>
                  <a:latin typeface="Times New Roman" pitchFamily="18" charset="0"/>
                  <a:ea typeface="+mn-ea"/>
                  <a:cs typeface="Arial" charset="0"/>
                </a:rPr>
                <a:t>B</a:t>
              </a:r>
            </a:p>
          </p:txBody>
        </p:sp>
        <p:sp>
          <p:nvSpPr>
            <p:cNvPr id="39" name="Rounded Rectangle 12"/>
            <p:cNvSpPr>
              <a:spLocks noChangeArrowheads="1"/>
            </p:cNvSpPr>
            <p:nvPr/>
          </p:nvSpPr>
          <p:spPr bwMode="auto">
            <a:xfrm>
              <a:off x="1584" y="1632"/>
              <a:ext cx="4986" cy="432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indent="-257175" defTabSz="457200">
                <a:defRPr/>
              </a:pPr>
              <a:r>
                <a:rPr lang="en-US" sz="4800" b="1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 Quân hèn nhát</a:t>
              </a:r>
              <a:endParaRPr kumimoji="0" lang="vi-VN" sz="48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endParaRPr>
            </a:p>
          </p:txBody>
        </p:sp>
      </p:grpSp>
      <p:grpSp>
        <p:nvGrpSpPr>
          <p:cNvPr id="6" name="Group 34"/>
          <p:cNvGrpSpPr>
            <a:grpSpLocks/>
          </p:cNvGrpSpPr>
          <p:nvPr/>
        </p:nvGrpSpPr>
        <p:grpSpPr bwMode="auto">
          <a:xfrm>
            <a:off x="-48965" y="5363029"/>
            <a:ext cx="12240865" cy="800100"/>
            <a:chOff x="1104" y="1632"/>
            <a:chExt cx="4783" cy="432"/>
          </a:xfrm>
        </p:grpSpPr>
        <p:sp>
          <p:nvSpPr>
            <p:cNvPr id="44" name="AutoShape 35"/>
            <p:cNvSpPr>
              <a:spLocks noChangeArrowheads="1"/>
            </p:cNvSpPr>
            <p:nvPr/>
          </p:nvSpPr>
          <p:spPr bwMode="auto">
            <a:xfrm>
              <a:off x="1104" y="1632"/>
              <a:ext cx="378" cy="432"/>
            </a:xfrm>
            <a:prstGeom prst="flowChartAlternateProcess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700" b="1" i="0" u="none" strike="noStrike" kern="1200" cap="none" spc="0" normalizeH="0" baseline="0" noProof="0">
                  <a:ln>
                    <a:noFill/>
                  </a:ln>
                  <a:solidFill>
                    <a:srgbClr val="00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uLnTx/>
                  <a:uFillTx/>
                  <a:latin typeface="Times New Roman" pitchFamily="18" charset="0"/>
                  <a:ea typeface="+mn-ea"/>
                  <a:cs typeface="Arial" charset="0"/>
                </a:rPr>
                <a:t>D</a:t>
              </a:r>
            </a:p>
          </p:txBody>
        </p:sp>
        <p:sp>
          <p:nvSpPr>
            <p:cNvPr id="45" name="Rounded Rectangle 12"/>
            <p:cNvSpPr>
              <a:spLocks noChangeArrowheads="1"/>
            </p:cNvSpPr>
            <p:nvPr/>
          </p:nvSpPr>
          <p:spPr bwMode="auto">
            <a:xfrm>
              <a:off x="1524" y="1632"/>
              <a:ext cx="4363" cy="432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48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rPr>
                <a:t> Xéo đi</a:t>
              </a:r>
            </a:p>
          </p:txBody>
        </p:sp>
      </p:grpSp>
      <p:sp>
        <p:nvSpPr>
          <p:cNvPr id="10" name="Rectangle 9">
            <a:extLst>
              <a:ext uri="{FF2B5EF4-FFF2-40B4-BE49-F238E27FC236}">
                <a16:creationId xmlns:a16="http://schemas.microsoft.com/office/drawing/2014/main" id="{C560D8AB-9919-419B-BEBB-D2009B70CB50}"/>
              </a:ext>
            </a:extLst>
          </p:cNvPr>
          <p:cNvSpPr/>
          <p:nvPr/>
        </p:nvSpPr>
        <p:spPr>
          <a:xfrm>
            <a:off x="-48986" y="1"/>
            <a:ext cx="12240986" cy="2678736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4800" b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5</a:t>
            </a:r>
            <a:r>
              <a:rPr kumimoji="0" lang="en-US" sz="48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.</a:t>
            </a:r>
            <a:r>
              <a:rPr lang="vi-VN" sz="4800" b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TRƯỚC NHỮNG SUY NGHĨ CỦA NGƯỜI PHÚ HỘ, ĐỨC GIÊSU NGHĨ GÌ VỀ ÔNG PHÚ HỘ</a:t>
            </a:r>
          </a:p>
        </p:txBody>
      </p:sp>
      <p:grpSp>
        <p:nvGrpSpPr>
          <p:cNvPr id="9" name="Group 33"/>
          <p:cNvGrpSpPr>
            <a:grpSpLocks/>
          </p:cNvGrpSpPr>
          <p:nvPr/>
        </p:nvGrpSpPr>
        <p:grpSpPr bwMode="auto">
          <a:xfrm>
            <a:off x="-48988" y="2745330"/>
            <a:ext cx="12240888" cy="813020"/>
            <a:chOff x="-1896924" y="4695363"/>
            <a:chExt cx="10566934" cy="696863"/>
          </a:xfrm>
          <a:solidFill>
            <a:srgbClr val="00B0F0"/>
          </a:solidFill>
        </p:grpSpPr>
        <p:sp>
          <p:nvSpPr>
            <p:cNvPr id="33" name="Rounded Rectangle 12"/>
            <p:cNvSpPr>
              <a:spLocks noChangeArrowheads="1"/>
            </p:cNvSpPr>
            <p:nvPr/>
          </p:nvSpPr>
          <p:spPr bwMode="auto">
            <a:xfrm>
              <a:off x="-969059" y="4706426"/>
              <a:ext cx="9639069" cy="685800"/>
            </a:xfrm>
            <a:prstGeom prst="roundRect">
              <a:avLst>
                <a:gd name="adj" fmla="val 16667"/>
              </a:avLst>
            </a:prstGeom>
            <a:solidFill>
              <a:schemeClr val="accent6"/>
            </a:solidFill>
            <a:ln>
              <a:headEnd/>
              <a:tailEnd/>
            </a:ln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4800" b="1" i="0" u="none" strike="noStrike" kern="1200" cap="none" spc="0" normalizeH="0" baseline="0" noProof="0">
                  <a:ln>
                    <a:noFill/>
                  </a:ln>
                  <a:solidFill>
                    <a:srgbClr val="FFFF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rPr>
                <a:t> Đồ ngốc</a:t>
              </a:r>
            </a:p>
          </p:txBody>
        </p:sp>
        <p:sp>
          <p:nvSpPr>
            <p:cNvPr id="19" name="AutoShape 46"/>
            <p:cNvSpPr>
              <a:spLocks noChangeArrowheads="1"/>
            </p:cNvSpPr>
            <p:nvPr/>
          </p:nvSpPr>
          <p:spPr bwMode="auto">
            <a:xfrm>
              <a:off x="-1896924" y="4695363"/>
              <a:ext cx="835154" cy="685800"/>
            </a:xfrm>
            <a:prstGeom prst="flowChartAlternateProcess">
              <a:avLst/>
            </a:prstGeom>
            <a:solidFill>
              <a:schemeClr val="accent6"/>
            </a:solidFill>
            <a:ln>
              <a:headEnd/>
              <a:tailEnd/>
            </a:ln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wrap="none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2700" b="1">
                  <a:solidFill>
                    <a:srgbClr val="FFFF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A</a:t>
              </a:r>
              <a:endParaRPr kumimoji="0" lang="en-US" sz="27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2429774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voltag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5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9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3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2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30" restart="whenNotActive" fill="hold" evtFilter="cancelBubble" nodeType="interactiveSeq">
                <p:stCondLst>
                  <p:cond evt="onClick" delay="0">
                    <p:tgtEl>
                      <p:spTgt spid="3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1" fill="hold">
                      <p:stCondLst>
                        <p:cond delay="0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ap_an2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7"/>
                  </p:tgtEl>
                </p:cond>
              </p:nextCondLst>
            </p:seq>
          </p:childTnLst>
        </p:cTn>
      </p:par>
    </p:tnLst>
    <p:bldLst>
      <p:bldP spid="37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61E6FF85-6756-434B-A8E1-E10F6E46C57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26070" y="3211551"/>
            <a:ext cx="4022323" cy="3288638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sp>
        <p:nvSpPr>
          <p:cNvPr id="6" name="Thought Bubble: Cloud 5">
            <a:extLst>
              <a:ext uri="{FF2B5EF4-FFF2-40B4-BE49-F238E27FC236}">
                <a16:creationId xmlns:a16="http://schemas.microsoft.com/office/drawing/2014/main" id="{431C5340-3CA1-47F1-8EAE-0D2383149045}"/>
              </a:ext>
            </a:extLst>
          </p:cNvPr>
          <p:cNvSpPr/>
          <p:nvPr/>
        </p:nvSpPr>
        <p:spPr>
          <a:xfrm>
            <a:off x="4467225" y="86845"/>
            <a:ext cx="7724776" cy="6296025"/>
          </a:xfrm>
          <a:prstGeom prst="cloudCallout">
            <a:avLst>
              <a:gd name="adj1" fmla="val -47502"/>
              <a:gd name="adj2" fmla="val 49905"/>
            </a:avLst>
          </a:prstGeom>
          <a:noFill/>
          <a:ln w="9525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2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F2ADFAF-9DC5-4BFB-A7AD-1DD2DCFFB09F}"/>
              </a:ext>
            </a:extLst>
          </p:cNvPr>
          <p:cNvSpPr txBox="1"/>
          <p:nvPr/>
        </p:nvSpPr>
        <p:spPr>
          <a:xfrm>
            <a:off x="4971947" y="1426414"/>
            <a:ext cx="6234533" cy="44594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>
              <a:lnSpc>
                <a:spcPct val="107000"/>
              </a:lnSpc>
              <a:spcAft>
                <a:spcPts val="800"/>
              </a:spcAft>
              <a:defRPr/>
            </a:pPr>
            <a:r>
              <a:rPr lang="en-US" sz="5400" b="1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THIẾU NHI THỂ HIỆN SỰ CHIA SẺ CHO NGƯỜI KHÁC NHƯ THẾ NÀO?</a:t>
            </a:r>
            <a:endParaRPr kumimoji="0" lang="en-US" sz="54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5EF6069-D6E0-4AA3-BC00-AEC2B19ED6CD}"/>
              </a:ext>
            </a:extLst>
          </p:cNvPr>
          <p:cNvSpPr txBox="1"/>
          <p:nvPr/>
        </p:nvSpPr>
        <p:spPr>
          <a:xfrm>
            <a:off x="780654" y="725711"/>
            <a:ext cx="286210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 w="0"/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Algerian" panose="04020705040A02060702" pitchFamily="82" charset="0"/>
                <a:ea typeface="+mn-ea"/>
                <a:cs typeface="+mn-cs"/>
              </a:rPr>
              <a:t>THIẾU NHI YÊU CHÚA</a:t>
            </a:r>
          </a:p>
        </p:txBody>
      </p:sp>
    </p:spTree>
    <p:extLst>
      <p:ext uri="{BB962C8B-B14F-4D97-AF65-F5344CB8AC3E}">
        <p14:creationId xmlns:p14="http://schemas.microsoft.com/office/powerpoint/2010/main" val="5939949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500"/>
                            </p:stCondLst>
                            <p:childTnLst>
                              <p:par>
                                <p:cTn id="19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500"/>
                            </p:stCondLst>
                            <p:childTnLst>
                              <p:par>
                                <p:cTn id="22" presetID="19" presetClass="emph" presetSubtype="0" repeatCount="indefinite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3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3CE250"/>
                                      </p:to>
                                    </p:animClr>
                                    <p:animClr clrSpc="rgb" dir="cw">
                                      <p:cBhvr>
                                        <p:cTn id="24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3CE250"/>
                                      </p:to>
                                    </p:animClr>
                                    <p:set>
                                      <p:cBhvr>
                                        <p:cTn id="25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6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8" grpId="0"/>
      <p:bldP spid="10" grpId="0" build="allAtOnce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09142" cy="6800850"/>
          </a:xfrm>
        </p:spPr>
        <p:txBody>
          <a:bodyPr>
            <a:noAutofit/>
          </a:bodyPr>
          <a:lstStyle/>
          <a:p>
            <a:pPr algn="just"/>
            <a:r>
              <a:rPr lang="vi-VN" sz="8000" b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“Này anh, ai đã đặt tôi làm người xử kiện hay người chia gia tài cho các anh ?”  Và Người nói với họ :</a:t>
            </a:r>
            <a:endParaRPr lang="en-US" sz="8000" b="1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97595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50800"/>
            <a:ext cx="12109142" cy="6800850"/>
          </a:xfrm>
        </p:spPr>
        <p:txBody>
          <a:bodyPr>
            <a:noAutofit/>
          </a:bodyPr>
          <a:lstStyle/>
          <a:p>
            <a:pPr algn="just"/>
            <a:r>
              <a:rPr lang="vi-VN" sz="7200" b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“Anh em phải coi chừng, phải giữ mình khỏi mọi thứ tham lam, không phải vì dư giả mà mạng sống con người được bảo đảm nhờ của cải đâu.”</a:t>
            </a:r>
            <a:endParaRPr lang="en-US" sz="7200" b="1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813367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50800"/>
            <a:ext cx="12109142" cy="6800850"/>
          </a:xfrm>
        </p:spPr>
        <p:txBody>
          <a:bodyPr>
            <a:noAutofit/>
          </a:bodyPr>
          <a:lstStyle/>
          <a:p>
            <a:pPr algn="just"/>
            <a:r>
              <a:rPr lang="vi-VN" sz="8000" b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Sau đó Người nói với họ dụ ngôn này : “Có một nhà phú hộ kia, ruộng nương sinh nhiều hoa lợi, mới nghĩ bụng rằng :</a:t>
            </a:r>
            <a:endParaRPr lang="en-US" sz="8000" b="1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35566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50800"/>
            <a:ext cx="12109142" cy="6800850"/>
          </a:xfrm>
        </p:spPr>
        <p:txBody>
          <a:bodyPr>
            <a:noAutofit/>
          </a:bodyPr>
          <a:lstStyle/>
          <a:p>
            <a:pPr algn="just"/>
            <a:r>
              <a:rPr lang="vi-VN" sz="8000" b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‘Mình phải làm gì đây ? Vì còn chỗ đâu mà tích trữ hoa mầu !’ Rồi ông ta tự bảo : ‘Mình sẽ làm thế này :</a:t>
            </a:r>
            <a:endParaRPr lang="en-US" sz="8000" b="1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33601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50800"/>
            <a:ext cx="12109142" cy="6800850"/>
          </a:xfrm>
        </p:spPr>
        <p:txBody>
          <a:bodyPr>
            <a:noAutofit/>
          </a:bodyPr>
          <a:lstStyle/>
          <a:p>
            <a:pPr algn="just"/>
            <a:r>
              <a:rPr lang="vi-VN" sz="8800" b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phá những cái kho kia đi, xây những cái lớn hơn, rồi tích trữ tất cả thóc lúa và của cải mình vào đó.</a:t>
            </a:r>
            <a:endParaRPr lang="en-US" sz="8800" b="1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733199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50800"/>
            <a:ext cx="12109142" cy="6800850"/>
          </a:xfrm>
        </p:spPr>
        <p:txBody>
          <a:bodyPr>
            <a:noAutofit/>
          </a:bodyPr>
          <a:lstStyle/>
          <a:p>
            <a:pPr algn="just"/>
            <a:r>
              <a:rPr lang="vi-VN" sz="8000" b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Lúc ấy ta sẽ nhủ lòng : hồn ta hỡi, mình bây giờ ê hề của cải, dư xài nhiều năm. Thôi, cứ nghỉ ngơi, cứ ăn uống vui chơi cho đã !’</a:t>
            </a:r>
            <a:endParaRPr lang="en-US" sz="8000" b="1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2764776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50800"/>
            <a:ext cx="12109142" cy="6800850"/>
          </a:xfrm>
        </p:spPr>
        <p:txBody>
          <a:bodyPr>
            <a:noAutofit/>
          </a:bodyPr>
          <a:lstStyle/>
          <a:p>
            <a:pPr algn="just"/>
            <a:r>
              <a:rPr lang="vi-VN" sz="8000" b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Lúc ấy ta sẽ nhủ lòng : hồn ta hỡi, mình bây giờ ê hề của cải, dư xài nhiều năm. Thôi, cứ nghỉ ngơi, cứ ăn uống vui chơi cho đã !’</a:t>
            </a:r>
            <a:endParaRPr lang="en-US" sz="8000" b="1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582184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6092</TotalTime>
  <Words>820</Words>
  <Application>Microsoft Office PowerPoint</Application>
  <PresentationFormat>Widescreen</PresentationFormat>
  <Paragraphs>231</Paragraphs>
  <Slides>21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30" baseType="lpstr">
      <vt:lpstr>Algerian</vt:lpstr>
      <vt:lpstr>Arial</vt:lpstr>
      <vt:lpstr>Calibri</vt:lpstr>
      <vt:lpstr>Calibri Light</vt:lpstr>
      <vt:lpstr>Montserrat Black</vt:lpstr>
      <vt:lpstr>Tahoma</vt:lpstr>
      <vt:lpstr>Times New Roman</vt:lpstr>
      <vt:lpstr>Verdana</vt:lpstr>
      <vt:lpstr>Office Theme</vt:lpstr>
      <vt:lpstr>PowerPoint Presentation</vt:lpstr>
      <vt:lpstr>Khi ấy, có người trong đám đông nói với Đức Giê-su rằng : “Thưa Thầy, xin Thầy bảo anh tôi chia phần gia tài cho tôi.”  Người đáp :</vt:lpstr>
      <vt:lpstr>“Này anh, ai đã đặt tôi làm người xử kiện hay người chia gia tài cho các anh ?”  Và Người nói với họ :</vt:lpstr>
      <vt:lpstr>“Anh em phải coi chừng, phải giữ mình khỏi mọi thứ tham lam, không phải vì dư giả mà mạng sống con người được bảo đảm nhờ của cải đâu.”</vt:lpstr>
      <vt:lpstr>Sau đó Người nói với họ dụ ngôn này : “Có một nhà phú hộ kia, ruộng nương sinh nhiều hoa lợi, mới nghĩ bụng rằng :</vt:lpstr>
      <vt:lpstr>‘Mình phải làm gì đây ? Vì còn chỗ đâu mà tích trữ hoa mầu !’ Rồi ông ta tự bảo : ‘Mình sẽ làm thế này :</vt:lpstr>
      <vt:lpstr>phá những cái kho kia đi, xây những cái lớn hơn, rồi tích trữ tất cả thóc lúa và của cải mình vào đó.</vt:lpstr>
      <vt:lpstr>Lúc ấy ta sẽ nhủ lòng : hồn ta hỡi, mình bây giờ ê hề của cải, dư xài nhiều năm. Thôi, cứ nghỉ ngơi, cứ ăn uống vui chơi cho đã !’</vt:lpstr>
      <vt:lpstr>Lúc ấy ta sẽ nhủ lòng : hồn ta hỡi, mình bây giờ ê hề của cải, dư xài nhiều năm. Thôi, cứ nghỉ ngơi, cứ ăn uống vui chơi cho đã !’</vt:lpstr>
      <vt:lpstr>Nhưng Thiên Chúa bảo ông ta : ‘Đồ ngốc ! Nội đêm nay, người ta sẽ đòi lại mạng ngươi, thì những gì ngươi sắm sẵn đó sẽ về tay ai ?  Đó là Lời Chúa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jacky phan</dc:creator>
  <cp:lastModifiedBy>Mr Tam Nguyen</cp:lastModifiedBy>
  <cp:revision>102</cp:revision>
  <dcterms:created xsi:type="dcterms:W3CDTF">2022-01-14T15:16:50Z</dcterms:created>
  <dcterms:modified xsi:type="dcterms:W3CDTF">2025-08-01T11:47:18Z</dcterms:modified>
</cp:coreProperties>
</file>