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4" r:id="rId3"/>
    <p:sldId id="315" r:id="rId4"/>
    <p:sldId id="578" r:id="rId5"/>
    <p:sldId id="596" r:id="rId6"/>
    <p:sldId id="597" r:id="rId7"/>
    <p:sldId id="598" r:id="rId8"/>
    <p:sldId id="599" r:id="rId9"/>
    <p:sldId id="600" r:id="rId10"/>
    <p:sldId id="601" r:id="rId11"/>
    <p:sldId id="602" r:id="rId12"/>
    <p:sldId id="604" r:id="rId13"/>
    <p:sldId id="569" r:id="rId14"/>
    <p:sldId id="293" r:id="rId15"/>
    <p:sldId id="571" r:id="rId16"/>
    <p:sldId id="393" r:id="rId17"/>
    <p:sldId id="605" r:id="rId18"/>
    <p:sldId id="260" r:id="rId19"/>
    <p:sldId id="308" r:id="rId20"/>
    <p:sldId id="386" r:id="rId21"/>
    <p:sldId id="387" r:id="rId22"/>
    <p:sldId id="388" r:id="rId23"/>
    <p:sldId id="391" r:id="rId24"/>
    <p:sldId id="296" r:id="rId2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3168" y="18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26/07/2025</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26/07/2025</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XVII THƯỜNG NIÊN - C</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“Thế nên Thầy bảo anh em : anh em cứ xin thì sẽ được, cứ tìm thì sẽ thấy, cứ gõ cửa thì sẽ mở cho. Vì hễ ai xin thì nhận được, ai tìm thì thấy, ai gõ cửa thì sẽ mở cho.</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61378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Ai trong anh em là một người cha, mà khi con xin cá, thì thay vì cá lại lấy rắn mà cho nó ? Hoặc nó xin trứng lại cho nó bò cạp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99523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Vậy nếu anh em vốn là những kẻ xấu mà còn biết cho con cái mình của tốt của lành, </a:t>
            </a:r>
            <a:endParaRPr lang="en-US" sz="88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6229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phương chi Cha trên trời lại không ban Thánh Thần cho những kẻ kêu xin Người sao ?”</a:t>
            </a:r>
            <a:r>
              <a:rPr lang="en-US" sz="8000" b="1">
                <a:latin typeface="Tahoma" panose="020B0604030504040204" pitchFamily="34" charset="0"/>
                <a:ea typeface="Tahoma" panose="020B0604030504040204" pitchFamily="34" charset="0"/>
                <a:cs typeface="Tahoma" panose="020B0604030504040204" pitchFamily="34" charset="0"/>
              </a:rPr>
              <a:t> </a:t>
            </a:r>
            <a:r>
              <a:rPr lang="en-US" sz="80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p>
        </p:txBody>
      </p:sp>
    </p:spTree>
    <p:extLst>
      <p:ext uri="{BB962C8B-B14F-4D97-AF65-F5344CB8AC3E}">
        <p14:creationId xmlns:p14="http://schemas.microsoft.com/office/powerpoint/2010/main" val="4112903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621209" y="272754"/>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16375" y="163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16375" y="716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16375" y="1269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16375" y="1778273"/>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16375" y="2319283"/>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2440718354"/>
              </p:ext>
            </p:extLst>
          </p:nvPr>
        </p:nvGraphicFramePr>
        <p:xfrm>
          <a:off x="996568" y="101429"/>
          <a:ext cx="9554048" cy="4807458"/>
        </p:xfrm>
        <a:graphic>
          <a:graphicData uri="http://schemas.openxmlformats.org/drawingml/2006/table">
            <a:tbl>
              <a:tblPr firstRow="1" firstCol="1" bandRow="1"/>
              <a:tblGrid>
                <a:gridCol w="867972">
                  <a:extLst>
                    <a:ext uri="{9D8B030D-6E8A-4147-A177-3AD203B41FA5}">
                      <a16:colId xmlns:a16="http://schemas.microsoft.com/office/drawing/2014/main" val="2851470237"/>
                    </a:ext>
                  </a:extLst>
                </a:gridCol>
                <a:gridCol w="867972">
                  <a:extLst>
                    <a:ext uri="{9D8B030D-6E8A-4147-A177-3AD203B41FA5}">
                      <a16:colId xmlns:a16="http://schemas.microsoft.com/office/drawing/2014/main" val="2154283047"/>
                    </a:ext>
                  </a:extLst>
                </a:gridCol>
                <a:gridCol w="867972">
                  <a:extLst>
                    <a:ext uri="{9D8B030D-6E8A-4147-A177-3AD203B41FA5}">
                      <a16:colId xmlns:a16="http://schemas.microsoft.com/office/drawing/2014/main" val="3647057924"/>
                    </a:ext>
                  </a:extLst>
                </a:gridCol>
                <a:gridCol w="867972">
                  <a:extLst>
                    <a:ext uri="{9D8B030D-6E8A-4147-A177-3AD203B41FA5}">
                      <a16:colId xmlns:a16="http://schemas.microsoft.com/office/drawing/2014/main" val="446130226"/>
                    </a:ext>
                  </a:extLst>
                </a:gridCol>
                <a:gridCol w="868880">
                  <a:extLst>
                    <a:ext uri="{9D8B030D-6E8A-4147-A177-3AD203B41FA5}">
                      <a16:colId xmlns:a16="http://schemas.microsoft.com/office/drawing/2014/main" val="1632274922"/>
                    </a:ext>
                  </a:extLst>
                </a:gridCol>
                <a:gridCol w="868880">
                  <a:extLst>
                    <a:ext uri="{9D8B030D-6E8A-4147-A177-3AD203B41FA5}">
                      <a16:colId xmlns:a16="http://schemas.microsoft.com/office/drawing/2014/main" val="884516262"/>
                    </a:ext>
                  </a:extLst>
                </a:gridCol>
                <a:gridCol w="868880">
                  <a:extLst>
                    <a:ext uri="{9D8B030D-6E8A-4147-A177-3AD203B41FA5}">
                      <a16:colId xmlns:a16="http://schemas.microsoft.com/office/drawing/2014/main" val="1081010620"/>
                    </a:ext>
                  </a:extLst>
                </a:gridCol>
                <a:gridCol w="868880">
                  <a:extLst>
                    <a:ext uri="{9D8B030D-6E8A-4147-A177-3AD203B41FA5}">
                      <a16:colId xmlns:a16="http://schemas.microsoft.com/office/drawing/2014/main" val="1581182532"/>
                    </a:ext>
                  </a:extLst>
                </a:gridCol>
                <a:gridCol w="868880">
                  <a:extLst>
                    <a:ext uri="{9D8B030D-6E8A-4147-A177-3AD203B41FA5}">
                      <a16:colId xmlns:a16="http://schemas.microsoft.com/office/drawing/2014/main" val="4222770522"/>
                    </a:ext>
                  </a:extLst>
                </a:gridCol>
                <a:gridCol w="868880">
                  <a:extLst>
                    <a:ext uri="{9D8B030D-6E8A-4147-A177-3AD203B41FA5}">
                      <a16:colId xmlns:a16="http://schemas.microsoft.com/office/drawing/2014/main" val="1428442844"/>
                    </a:ext>
                  </a:extLst>
                </a:gridCol>
                <a:gridCol w="868880">
                  <a:extLst>
                    <a:ext uri="{9D8B030D-6E8A-4147-A177-3AD203B41FA5}">
                      <a16:colId xmlns:a16="http://schemas.microsoft.com/office/drawing/2014/main" val="406102389"/>
                    </a:ext>
                  </a:extLst>
                </a:gridCol>
              </a:tblGrid>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Ậ</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041543499"/>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498741911"/>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Ự</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Ấ</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485682">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Ứ</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Ê</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485682">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bl>
          </a:graphicData>
        </a:graphic>
      </p:graphicFrame>
      <p:sp>
        <p:nvSpPr>
          <p:cNvPr id="182" name="Rectangle 181">
            <a:extLst>
              <a:ext uri="{FF2B5EF4-FFF2-40B4-BE49-F238E27FC236}">
                <a16:creationId xmlns:a16="http://schemas.microsoft.com/office/drawing/2014/main" id="{6F377E60-25D2-0019-D6DC-249F3991EE0F}"/>
              </a:ext>
            </a:extLst>
          </p:cNvPr>
          <p:cNvSpPr/>
          <p:nvPr/>
        </p:nvSpPr>
        <p:spPr>
          <a:xfrm>
            <a:off x="0" y="514373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1</a:t>
            </a:r>
            <a:r>
              <a:rPr lang="vi-VN" sz="4800" b="1">
                <a:solidFill>
                  <a:srgbClr val="FF0000"/>
                </a:solidFill>
                <a:latin typeface="Verdana" panose="020B0604030504040204" pitchFamily="34" charset="0"/>
                <a:ea typeface="Verdana" panose="020B0604030504040204" pitchFamily="34" charset="0"/>
              </a:rPr>
              <a:t>. KHI NÓ XIN TRỨNG LẠI CHO NÓ CON GÌ?</a:t>
            </a:r>
            <a:endParaRPr lang="vi-VN" sz="4800" b="1" u="sng">
              <a:solidFill>
                <a:srgbClr val="7030A0"/>
              </a:solidFill>
              <a:latin typeface="Verdana" panose="020B0604030504040204" pitchFamily="34" charset="0"/>
              <a:ea typeface="Verdana" panose="020B0604030504040204" pitchFamily="34" charset="0"/>
            </a:endParaRPr>
          </a:p>
        </p:txBody>
      </p:sp>
      <p:sp>
        <p:nvSpPr>
          <p:cNvPr id="49" name="Star: 10 Points 48">
            <a:extLst>
              <a:ext uri="{FF2B5EF4-FFF2-40B4-BE49-F238E27FC236}">
                <a16:creationId xmlns:a16="http://schemas.microsoft.com/office/drawing/2014/main" id="{008099BE-A6FE-43A5-CC54-89CBF7ED5FAB}"/>
              </a:ext>
            </a:extLst>
          </p:cNvPr>
          <p:cNvSpPr/>
          <p:nvPr/>
        </p:nvSpPr>
        <p:spPr>
          <a:xfrm>
            <a:off x="316375" y="2870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6</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0" name="Star: 10 Points 49">
            <a:extLst>
              <a:ext uri="{FF2B5EF4-FFF2-40B4-BE49-F238E27FC236}">
                <a16:creationId xmlns:a16="http://schemas.microsoft.com/office/drawing/2014/main" id="{20A53D10-EAD7-3808-60F3-94BB7197AB50}"/>
              </a:ext>
            </a:extLst>
          </p:cNvPr>
          <p:cNvSpPr/>
          <p:nvPr/>
        </p:nvSpPr>
        <p:spPr>
          <a:xfrm>
            <a:off x="316375" y="3423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1" name="Star: 10 Points 50">
            <a:extLst>
              <a:ext uri="{FF2B5EF4-FFF2-40B4-BE49-F238E27FC236}">
                <a16:creationId xmlns:a16="http://schemas.microsoft.com/office/drawing/2014/main" id="{9C41AF7A-DA2F-4978-4238-537CC95BC63C}"/>
              </a:ext>
            </a:extLst>
          </p:cNvPr>
          <p:cNvSpPr/>
          <p:nvPr/>
        </p:nvSpPr>
        <p:spPr>
          <a:xfrm>
            <a:off x="316375" y="3976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8</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2" name="Star: 10 Points 51">
            <a:extLst>
              <a:ext uri="{FF2B5EF4-FFF2-40B4-BE49-F238E27FC236}">
                <a16:creationId xmlns:a16="http://schemas.microsoft.com/office/drawing/2014/main" id="{8FCE69A1-9020-E65A-8258-2C7629E0B3BD}"/>
              </a:ext>
            </a:extLst>
          </p:cNvPr>
          <p:cNvSpPr/>
          <p:nvPr/>
        </p:nvSpPr>
        <p:spPr>
          <a:xfrm>
            <a:off x="316375" y="4485207"/>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9</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63" name="Rectangle 62">
            <a:extLst>
              <a:ext uri="{FF2B5EF4-FFF2-40B4-BE49-F238E27FC236}">
                <a16:creationId xmlns:a16="http://schemas.microsoft.com/office/drawing/2014/main" id="{BF4487A3-ECCB-0656-E096-4B972B179FF5}"/>
              </a:ext>
            </a:extLst>
          </p:cNvPr>
          <p:cNvSpPr/>
          <p:nvPr/>
        </p:nvSpPr>
        <p:spPr>
          <a:xfrm>
            <a:off x="1002591" y="4379304"/>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FCEDBE21-DA52-4D14-640E-12ED3DFCD8BD}"/>
              </a:ext>
            </a:extLst>
          </p:cNvPr>
          <p:cNvSpPr/>
          <p:nvPr/>
        </p:nvSpPr>
        <p:spPr>
          <a:xfrm>
            <a:off x="1870109" y="437930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00F0BAF0-8922-E755-15F6-94CCE2F410D1}"/>
              </a:ext>
            </a:extLst>
          </p:cNvPr>
          <p:cNvSpPr/>
          <p:nvPr/>
        </p:nvSpPr>
        <p:spPr>
          <a:xfrm>
            <a:off x="2742491" y="437379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6B74A54D-0A3F-6CCF-092C-14D3BEBC0311}"/>
              </a:ext>
            </a:extLst>
          </p:cNvPr>
          <p:cNvSpPr/>
          <p:nvPr/>
        </p:nvSpPr>
        <p:spPr>
          <a:xfrm>
            <a:off x="3612549" y="437379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9D87BD16-78ED-4CDC-87A6-A910F2FE60BC}"/>
              </a:ext>
            </a:extLst>
          </p:cNvPr>
          <p:cNvSpPr/>
          <p:nvPr/>
        </p:nvSpPr>
        <p:spPr>
          <a:xfrm>
            <a:off x="4484931" y="437379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DA356C2B-D356-21B4-AD39-8B8C744C3DCB}"/>
              </a:ext>
            </a:extLst>
          </p:cNvPr>
          <p:cNvSpPr/>
          <p:nvPr/>
        </p:nvSpPr>
        <p:spPr>
          <a:xfrm>
            <a:off x="5346353" y="437379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145525EA-2BE5-4A27-A058-2BFAC338E5E2}"/>
              </a:ext>
            </a:extLst>
          </p:cNvPr>
          <p:cNvSpPr/>
          <p:nvPr/>
        </p:nvSpPr>
        <p:spPr>
          <a:xfrm>
            <a:off x="6216950" y="437748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D8D61E6-A435-8513-3326-109B2CDD19B8}"/>
              </a:ext>
            </a:extLst>
          </p:cNvPr>
          <p:cNvSpPr/>
          <p:nvPr/>
        </p:nvSpPr>
        <p:spPr>
          <a:xfrm>
            <a:off x="998913" y="384633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0776F6E-AB09-B942-8DC7-9DCA08895BAD}"/>
              </a:ext>
            </a:extLst>
          </p:cNvPr>
          <p:cNvSpPr/>
          <p:nvPr/>
        </p:nvSpPr>
        <p:spPr>
          <a:xfrm>
            <a:off x="1866431" y="384633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2776634-7E4F-3684-058C-C1953C66BEAF}"/>
              </a:ext>
            </a:extLst>
          </p:cNvPr>
          <p:cNvSpPr/>
          <p:nvPr/>
        </p:nvSpPr>
        <p:spPr>
          <a:xfrm>
            <a:off x="2738813" y="3840826"/>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1D1B960-7E14-7D2B-CCA3-F6FFAAB8BB7F}"/>
              </a:ext>
            </a:extLst>
          </p:cNvPr>
          <p:cNvSpPr/>
          <p:nvPr/>
        </p:nvSpPr>
        <p:spPr>
          <a:xfrm>
            <a:off x="3608871" y="384082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2A0FB8D-2039-CD7F-EB64-87D380E1A665}"/>
              </a:ext>
            </a:extLst>
          </p:cNvPr>
          <p:cNvSpPr/>
          <p:nvPr/>
        </p:nvSpPr>
        <p:spPr>
          <a:xfrm>
            <a:off x="4481253" y="3840826"/>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14CB4F7-4067-FE1F-8FA9-C096D5E05ECA}"/>
              </a:ext>
            </a:extLst>
          </p:cNvPr>
          <p:cNvSpPr/>
          <p:nvPr/>
        </p:nvSpPr>
        <p:spPr>
          <a:xfrm>
            <a:off x="5342675" y="384082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BB5E4F-C50B-44AF-5FBB-09E60E57AF01}"/>
              </a:ext>
            </a:extLst>
          </p:cNvPr>
          <p:cNvSpPr/>
          <p:nvPr/>
        </p:nvSpPr>
        <p:spPr>
          <a:xfrm>
            <a:off x="6213272" y="384452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902493A-7D1A-8B02-357F-840BEC06C111}"/>
              </a:ext>
            </a:extLst>
          </p:cNvPr>
          <p:cNvSpPr/>
          <p:nvPr/>
        </p:nvSpPr>
        <p:spPr>
          <a:xfrm>
            <a:off x="7084928" y="384502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D062001-931D-2B48-A3E4-F65AFE209E1B}"/>
              </a:ext>
            </a:extLst>
          </p:cNvPr>
          <p:cNvSpPr/>
          <p:nvPr/>
        </p:nvSpPr>
        <p:spPr>
          <a:xfrm>
            <a:off x="2735372" y="3305768"/>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8A22996-C3E6-819B-4286-DFA2B6ECC407}"/>
              </a:ext>
            </a:extLst>
          </p:cNvPr>
          <p:cNvSpPr/>
          <p:nvPr/>
        </p:nvSpPr>
        <p:spPr>
          <a:xfrm>
            <a:off x="3602890" y="330576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E1CF498-0017-2B1E-9BD0-B325D77C2657}"/>
              </a:ext>
            </a:extLst>
          </p:cNvPr>
          <p:cNvSpPr/>
          <p:nvPr/>
        </p:nvSpPr>
        <p:spPr>
          <a:xfrm>
            <a:off x="4475272" y="3300255"/>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D66C169-CE5C-FA1C-D226-8B5F5B383E47}"/>
              </a:ext>
            </a:extLst>
          </p:cNvPr>
          <p:cNvSpPr/>
          <p:nvPr/>
        </p:nvSpPr>
        <p:spPr>
          <a:xfrm>
            <a:off x="5345330" y="330025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04AC6FC-847C-E3CC-C15D-213ECEA06DDF}"/>
              </a:ext>
            </a:extLst>
          </p:cNvPr>
          <p:cNvSpPr/>
          <p:nvPr/>
        </p:nvSpPr>
        <p:spPr>
          <a:xfrm>
            <a:off x="6217712" y="3300255"/>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9FAF131-2ED1-BFD4-6B1A-CF45E0725402}"/>
              </a:ext>
            </a:extLst>
          </p:cNvPr>
          <p:cNvSpPr/>
          <p:nvPr/>
        </p:nvSpPr>
        <p:spPr>
          <a:xfrm>
            <a:off x="7079134" y="330025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5283FB86-FEAD-1357-8FAD-BF97D2083BAC}"/>
              </a:ext>
            </a:extLst>
          </p:cNvPr>
          <p:cNvSpPr/>
          <p:nvPr/>
        </p:nvSpPr>
        <p:spPr>
          <a:xfrm>
            <a:off x="7949731" y="330395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152E5738-6785-708D-E982-FCC4E852FE9F}"/>
              </a:ext>
            </a:extLst>
          </p:cNvPr>
          <p:cNvSpPr/>
          <p:nvPr/>
        </p:nvSpPr>
        <p:spPr>
          <a:xfrm>
            <a:off x="3606010" y="277237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8543EE2-9B74-E43A-70D3-0CA535A3FAD6}"/>
              </a:ext>
            </a:extLst>
          </p:cNvPr>
          <p:cNvSpPr/>
          <p:nvPr/>
        </p:nvSpPr>
        <p:spPr>
          <a:xfrm>
            <a:off x="4478392" y="2766857"/>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38F90E8-AD03-3515-00E1-FD1B3B160F98}"/>
              </a:ext>
            </a:extLst>
          </p:cNvPr>
          <p:cNvSpPr/>
          <p:nvPr/>
        </p:nvSpPr>
        <p:spPr>
          <a:xfrm>
            <a:off x="5348450" y="276685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CA2B5D1-0449-678F-CF0A-9CC7CC655A59}"/>
              </a:ext>
            </a:extLst>
          </p:cNvPr>
          <p:cNvSpPr/>
          <p:nvPr/>
        </p:nvSpPr>
        <p:spPr>
          <a:xfrm>
            <a:off x="6220832" y="2766857"/>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603AA4C-D5B8-F714-648B-D664EF0CED73}"/>
              </a:ext>
            </a:extLst>
          </p:cNvPr>
          <p:cNvSpPr/>
          <p:nvPr/>
        </p:nvSpPr>
        <p:spPr>
          <a:xfrm>
            <a:off x="7082254" y="276685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F082ABE-48B9-1EF7-8992-E191BAC36E92}"/>
              </a:ext>
            </a:extLst>
          </p:cNvPr>
          <p:cNvSpPr/>
          <p:nvPr/>
        </p:nvSpPr>
        <p:spPr>
          <a:xfrm>
            <a:off x="7952851" y="277055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57FDCC5-60AA-D5E0-C39B-0FE7125FB0E0}"/>
              </a:ext>
            </a:extLst>
          </p:cNvPr>
          <p:cNvSpPr/>
          <p:nvPr/>
        </p:nvSpPr>
        <p:spPr>
          <a:xfrm>
            <a:off x="1864496" y="2240954"/>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1419F24-A4FB-8912-5B40-239B38408ACE}"/>
              </a:ext>
            </a:extLst>
          </p:cNvPr>
          <p:cNvSpPr/>
          <p:nvPr/>
        </p:nvSpPr>
        <p:spPr>
          <a:xfrm>
            <a:off x="2732014" y="224095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7EBF610-D016-19EB-A726-81CC5E4CC00B}"/>
              </a:ext>
            </a:extLst>
          </p:cNvPr>
          <p:cNvSpPr/>
          <p:nvPr/>
        </p:nvSpPr>
        <p:spPr>
          <a:xfrm>
            <a:off x="3604396" y="223544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92790FB-4FFE-55E7-752D-B71D59A4C49F}"/>
              </a:ext>
            </a:extLst>
          </p:cNvPr>
          <p:cNvSpPr/>
          <p:nvPr/>
        </p:nvSpPr>
        <p:spPr>
          <a:xfrm>
            <a:off x="4474454" y="223544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9CB4470C-0AF9-3D8E-C2AD-64F02B39DE90}"/>
              </a:ext>
            </a:extLst>
          </p:cNvPr>
          <p:cNvSpPr/>
          <p:nvPr/>
        </p:nvSpPr>
        <p:spPr>
          <a:xfrm>
            <a:off x="5346836" y="223544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98AAB24-3BA2-0654-02C5-3070667070CF}"/>
              </a:ext>
            </a:extLst>
          </p:cNvPr>
          <p:cNvSpPr/>
          <p:nvPr/>
        </p:nvSpPr>
        <p:spPr>
          <a:xfrm>
            <a:off x="6208258" y="223544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B428A0A-A3DA-620A-BF34-AE38824C5A8A}"/>
              </a:ext>
            </a:extLst>
          </p:cNvPr>
          <p:cNvSpPr/>
          <p:nvPr/>
        </p:nvSpPr>
        <p:spPr>
          <a:xfrm>
            <a:off x="7078855" y="223913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16C02800-FC64-B1AC-5324-D4AABB0BE777}"/>
              </a:ext>
            </a:extLst>
          </p:cNvPr>
          <p:cNvSpPr/>
          <p:nvPr/>
        </p:nvSpPr>
        <p:spPr>
          <a:xfrm>
            <a:off x="7943585" y="223317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EAD4407-7476-AEF8-795D-59D74A318E66}"/>
              </a:ext>
            </a:extLst>
          </p:cNvPr>
          <p:cNvSpPr/>
          <p:nvPr/>
        </p:nvSpPr>
        <p:spPr>
          <a:xfrm>
            <a:off x="8814182" y="223687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0B548FBF-14B0-D48D-EEDC-6980E98F6723}"/>
              </a:ext>
            </a:extLst>
          </p:cNvPr>
          <p:cNvSpPr/>
          <p:nvPr/>
        </p:nvSpPr>
        <p:spPr>
          <a:xfrm>
            <a:off x="2730787" y="1707646"/>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2FD8E11-21FE-40E8-D617-5A1F74D36D07}"/>
              </a:ext>
            </a:extLst>
          </p:cNvPr>
          <p:cNvSpPr/>
          <p:nvPr/>
        </p:nvSpPr>
        <p:spPr>
          <a:xfrm>
            <a:off x="3598305" y="170764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D0E8BBE-D86F-481B-1CB7-0ECDCCA86D7F}"/>
              </a:ext>
            </a:extLst>
          </p:cNvPr>
          <p:cNvSpPr/>
          <p:nvPr/>
        </p:nvSpPr>
        <p:spPr>
          <a:xfrm>
            <a:off x="4470687" y="1702133"/>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874980D-245C-535E-8BFF-1F12DE6E6A48}"/>
              </a:ext>
            </a:extLst>
          </p:cNvPr>
          <p:cNvSpPr/>
          <p:nvPr/>
        </p:nvSpPr>
        <p:spPr>
          <a:xfrm>
            <a:off x="5340745" y="170213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A415F0E-8A41-89F3-BCD8-FAC9E4FE444F}"/>
              </a:ext>
            </a:extLst>
          </p:cNvPr>
          <p:cNvSpPr/>
          <p:nvPr/>
        </p:nvSpPr>
        <p:spPr>
          <a:xfrm>
            <a:off x="6213127" y="1702133"/>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6724A887-2D89-3832-3028-63431E34DC27}"/>
              </a:ext>
            </a:extLst>
          </p:cNvPr>
          <p:cNvSpPr/>
          <p:nvPr/>
        </p:nvSpPr>
        <p:spPr>
          <a:xfrm>
            <a:off x="7074549" y="170213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0F5B45BF-4118-2B1D-1A2B-9F6819565D08}"/>
              </a:ext>
            </a:extLst>
          </p:cNvPr>
          <p:cNvSpPr/>
          <p:nvPr/>
        </p:nvSpPr>
        <p:spPr>
          <a:xfrm>
            <a:off x="7945146" y="170583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3D9025B5-0517-B320-42D3-C2122EDA8F9E}"/>
              </a:ext>
            </a:extLst>
          </p:cNvPr>
          <p:cNvSpPr/>
          <p:nvPr/>
        </p:nvSpPr>
        <p:spPr>
          <a:xfrm>
            <a:off x="8809876" y="169986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C7D5426-E984-CA0A-5927-286CB3E2AC1C}"/>
              </a:ext>
            </a:extLst>
          </p:cNvPr>
          <p:cNvSpPr/>
          <p:nvPr/>
        </p:nvSpPr>
        <p:spPr>
          <a:xfrm>
            <a:off x="9680473" y="170356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9750F44F-2C58-C79D-B5C1-0354196BEC70}"/>
              </a:ext>
            </a:extLst>
          </p:cNvPr>
          <p:cNvSpPr/>
          <p:nvPr/>
        </p:nvSpPr>
        <p:spPr>
          <a:xfrm>
            <a:off x="1867163" y="117276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3C7D5458-139A-3A2F-E17A-9468F3DF2ACD}"/>
              </a:ext>
            </a:extLst>
          </p:cNvPr>
          <p:cNvSpPr/>
          <p:nvPr/>
        </p:nvSpPr>
        <p:spPr>
          <a:xfrm>
            <a:off x="2739545" y="1167248"/>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0D7B9B03-1390-6038-E9A0-D967DE434E26}"/>
              </a:ext>
            </a:extLst>
          </p:cNvPr>
          <p:cNvSpPr/>
          <p:nvPr/>
        </p:nvSpPr>
        <p:spPr>
          <a:xfrm>
            <a:off x="3609603" y="116724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a:extLst>
              <a:ext uri="{FF2B5EF4-FFF2-40B4-BE49-F238E27FC236}">
                <a16:creationId xmlns:a16="http://schemas.microsoft.com/office/drawing/2014/main" id="{60DE0130-2EBE-A286-4851-8F103C31664D}"/>
              </a:ext>
            </a:extLst>
          </p:cNvPr>
          <p:cNvSpPr/>
          <p:nvPr/>
        </p:nvSpPr>
        <p:spPr>
          <a:xfrm>
            <a:off x="4481985" y="1167248"/>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FE1B2106-99E9-3C61-7F9B-879194FAF143}"/>
              </a:ext>
            </a:extLst>
          </p:cNvPr>
          <p:cNvSpPr/>
          <p:nvPr/>
        </p:nvSpPr>
        <p:spPr>
          <a:xfrm>
            <a:off x="5343407" y="116724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EA1F7905-E4AF-FBDF-C91A-FE9449AEA516}"/>
              </a:ext>
            </a:extLst>
          </p:cNvPr>
          <p:cNvSpPr/>
          <p:nvPr/>
        </p:nvSpPr>
        <p:spPr>
          <a:xfrm>
            <a:off x="6214004" y="117094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5104736E-62F5-F2D7-B8AB-5162453F4B27}"/>
              </a:ext>
            </a:extLst>
          </p:cNvPr>
          <p:cNvSpPr/>
          <p:nvPr/>
        </p:nvSpPr>
        <p:spPr>
          <a:xfrm>
            <a:off x="7078734" y="116498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126CF989-8C16-BA34-CBA5-CFE9FF6DA006}"/>
              </a:ext>
            </a:extLst>
          </p:cNvPr>
          <p:cNvSpPr/>
          <p:nvPr/>
        </p:nvSpPr>
        <p:spPr>
          <a:xfrm>
            <a:off x="7949331" y="116867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4C8D8AD2-9910-D7BA-7603-33F56800F209}"/>
              </a:ext>
            </a:extLst>
          </p:cNvPr>
          <p:cNvSpPr/>
          <p:nvPr/>
        </p:nvSpPr>
        <p:spPr>
          <a:xfrm>
            <a:off x="3610057" y="64196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8CE70A6C-6030-34F5-B45B-A26FE2BCA10A}"/>
              </a:ext>
            </a:extLst>
          </p:cNvPr>
          <p:cNvSpPr/>
          <p:nvPr/>
        </p:nvSpPr>
        <p:spPr>
          <a:xfrm>
            <a:off x="4482439" y="63644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A56E5323-10B1-6386-8489-FC05F7A050E5}"/>
              </a:ext>
            </a:extLst>
          </p:cNvPr>
          <p:cNvSpPr/>
          <p:nvPr/>
        </p:nvSpPr>
        <p:spPr>
          <a:xfrm>
            <a:off x="5352497" y="63644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AD921875-DF0D-E4C4-82D1-273CAFD78565}"/>
              </a:ext>
            </a:extLst>
          </p:cNvPr>
          <p:cNvSpPr/>
          <p:nvPr/>
        </p:nvSpPr>
        <p:spPr>
          <a:xfrm>
            <a:off x="6224879" y="63644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F01A8134-11FE-08BF-5E20-AFE0F659CFF4}"/>
              </a:ext>
            </a:extLst>
          </p:cNvPr>
          <p:cNvSpPr/>
          <p:nvPr/>
        </p:nvSpPr>
        <p:spPr>
          <a:xfrm>
            <a:off x="7086301" y="63644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27EE9263-1524-4158-641E-E15EBACC4B49}"/>
              </a:ext>
            </a:extLst>
          </p:cNvPr>
          <p:cNvSpPr/>
          <p:nvPr/>
        </p:nvSpPr>
        <p:spPr>
          <a:xfrm>
            <a:off x="7956898" y="64014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C19D21DA-31DF-E094-61FB-1B630B8928CB}"/>
              </a:ext>
            </a:extLst>
          </p:cNvPr>
          <p:cNvSpPr/>
          <p:nvPr/>
        </p:nvSpPr>
        <p:spPr>
          <a:xfrm>
            <a:off x="8821628" y="63418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54815900-8D58-3BB0-0269-C765A0AC8B55}"/>
              </a:ext>
            </a:extLst>
          </p:cNvPr>
          <p:cNvSpPr/>
          <p:nvPr/>
        </p:nvSpPr>
        <p:spPr>
          <a:xfrm>
            <a:off x="9692225" y="63788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3C9E9503-FEE3-E2F8-8ABC-314BF0B4F1E8}"/>
              </a:ext>
            </a:extLst>
          </p:cNvPr>
          <p:cNvSpPr/>
          <p:nvPr/>
        </p:nvSpPr>
        <p:spPr>
          <a:xfrm>
            <a:off x="3610009" y="10814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20B88693-A476-269C-88A6-09A47E6F9687}"/>
              </a:ext>
            </a:extLst>
          </p:cNvPr>
          <p:cNvSpPr/>
          <p:nvPr/>
        </p:nvSpPr>
        <p:spPr>
          <a:xfrm>
            <a:off x="4482391" y="102630"/>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726330B6-9EDE-155C-B7BD-34AEDCEC943C}"/>
              </a:ext>
            </a:extLst>
          </p:cNvPr>
          <p:cNvSpPr/>
          <p:nvPr/>
        </p:nvSpPr>
        <p:spPr>
          <a:xfrm>
            <a:off x="5352449" y="10263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BE0F6781-1444-FA94-D210-D02B3FAFF6AF}"/>
              </a:ext>
            </a:extLst>
          </p:cNvPr>
          <p:cNvSpPr/>
          <p:nvPr/>
        </p:nvSpPr>
        <p:spPr>
          <a:xfrm>
            <a:off x="6224831" y="102630"/>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95ACAEFB-82D3-3640-2840-C9430EC06B26}"/>
              </a:ext>
            </a:extLst>
          </p:cNvPr>
          <p:cNvSpPr/>
          <p:nvPr/>
        </p:nvSpPr>
        <p:spPr>
          <a:xfrm>
            <a:off x="7086253" y="10263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6F0CE2DA-3214-5C33-EC98-948345E61570}"/>
              </a:ext>
            </a:extLst>
          </p:cNvPr>
          <p:cNvSpPr/>
          <p:nvPr/>
        </p:nvSpPr>
        <p:spPr>
          <a:xfrm>
            <a:off x="10160" y="515389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2. HỄ AI XIN THÌ SẼ NHƯ THẾ NÀO?</a:t>
            </a:r>
            <a:endParaRPr lang="vi-VN" sz="4800" b="1" u="sng">
              <a:solidFill>
                <a:srgbClr val="7030A0"/>
              </a:solidFill>
              <a:latin typeface="Verdana" panose="020B0604030504040204" pitchFamily="34" charset="0"/>
              <a:ea typeface="Verdana" panose="020B0604030504040204" pitchFamily="34" charset="0"/>
            </a:endParaRPr>
          </a:p>
        </p:txBody>
      </p:sp>
      <p:sp>
        <p:nvSpPr>
          <p:cNvPr id="154" name="Rectangle 153">
            <a:extLst>
              <a:ext uri="{FF2B5EF4-FFF2-40B4-BE49-F238E27FC236}">
                <a16:creationId xmlns:a16="http://schemas.microsoft.com/office/drawing/2014/main" id="{C8881F30-AE6B-3E18-0D21-E5D835D71799}"/>
              </a:ext>
            </a:extLst>
          </p:cNvPr>
          <p:cNvSpPr/>
          <p:nvPr/>
        </p:nvSpPr>
        <p:spPr>
          <a:xfrm>
            <a:off x="10160" y="514373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3. XIN LÀM CHO DANH CHA VINH HIỂN VÀ CÁI GÌ MAU ĐẾN?</a:t>
            </a:r>
            <a:endParaRPr lang="vi-VN" sz="4800" b="1" u="sng">
              <a:solidFill>
                <a:srgbClr val="7030A0"/>
              </a:solidFill>
              <a:latin typeface="Verdana" panose="020B0604030504040204" pitchFamily="34" charset="0"/>
              <a:ea typeface="Verdana" panose="020B0604030504040204" pitchFamily="34" charset="0"/>
            </a:endParaRPr>
          </a:p>
        </p:txBody>
      </p:sp>
      <p:sp>
        <p:nvSpPr>
          <p:cNvPr id="155" name="Rectangle 154">
            <a:extLst>
              <a:ext uri="{FF2B5EF4-FFF2-40B4-BE49-F238E27FC236}">
                <a16:creationId xmlns:a16="http://schemas.microsoft.com/office/drawing/2014/main" id="{28B13305-EBC9-03F4-679D-ADFB9817F1F4}"/>
              </a:ext>
            </a:extLst>
          </p:cNvPr>
          <p:cNvSpPr/>
          <p:nvPr/>
        </p:nvSpPr>
        <p:spPr>
          <a:xfrm>
            <a:off x="-10160" y="514373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400" b="1">
                <a:solidFill>
                  <a:srgbClr val="FF0000"/>
                </a:solidFill>
                <a:latin typeface="Verdana" panose="020B0604030504040204" pitchFamily="34" charset="0"/>
                <a:ea typeface="Verdana" panose="020B0604030504040204" pitchFamily="34" charset="0"/>
              </a:rPr>
              <a:t>4. CHÚA CHA TRÊN TRỜI SẼ BAN GÌ CHO NHỮNG KẺ KÊU XIN NGƯỜI?</a:t>
            </a:r>
            <a:endParaRPr lang="vi-VN" sz="4400" b="1" u="sng">
              <a:solidFill>
                <a:srgbClr val="7030A0"/>
              </a:solidFill>
              <a:latin typeface="Verdana" panose="020B0604030504040204" pitchFamily="34" charset="0"/>
              <a:ea typeface="Verdana" panose="020B0604030504040204" pitchFamily="34" charset="0"/>
            </a:endParaRPr>
          </a:p>
        </p:txBody>
      </p:sp>
      <p:sp>
        <p:nvSpPr>
          <p:cNvPr id="156" name="Rectangle 155">
            <a:extLst>
              <a:ext uri="{FF2B5EF4-FFF2-40B4-BE49-F238E27FC236}">
                <a16:creationId xmlns:a16="http://schemas.microsoft.com/office/drawing/2014/main" id="{DF9E4143-ABE4-EE7D-3451-4A1B2BB9C1A4}"/>
              </a:ext>
            </a:extLst>
          </p:cNvPr>
          <p:cNvSpPr/>
          <p:nvPr/>
        </p:nvSpPr>
        <p:spPr>
          <a:xfrm>
            <a:off x="10160" y="515389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400" b="1">
                <a:solidFill>
                  <a:srgbClr val="FF0000"/>
                </a:solidFill>
                <a:latin typeface="Verdana" panose="020B0604030504040204" pitchFamily="34" charset="0"/>
                <a:ea typeface="Verdana" panose="020B0604030504040204" pitchFamily="34" charset="0"/>
              </a:rPr>
              <a:t>5. XIN CHA CHO CHÚNG CON NGÀY NÀO CÓ CÁI GÌ CỦA NGÀY ẤY?</a:t>
            </a:r>
            <a:endParaRPr lang="vi-VN" sz="4400" b="1" u="sng">
              <a:solidFill>
                <a:srgbClr val="7030A0"/>
              </a:solidFill>
              <a:latin typeface="Verdana" panose="020B0604030504040204" pitchFamily="34" charset="0"/>
              <a:ea typeface="Verdana" panose="020B0604030504040204" pitchFamily="34" charset="0"/>
            </a:endParaRPr>
          </a:p>
        </p:txBody>
      </p:sp>
      <p:sp>
        <p:nvSpPr>
          <p:cNvPr id="157" name="Rectangle 156">
            <a:extLst>
              <a:ext uri="{FF2B5EF4-FFF2-40B4-BE49-F238E27FC236}">
                <a16:creationId xmlns:a16="http://schemas.microsoft.com/office/drawing/2014/main" id="{3ABB9A2C-5CF8-554A-AE88-B3E077AEF334}"/>
              </a:ext>
            </a:extLst>
          </p:cNvPr>
          <p:cNvSpPr/>
          <p:nvPr/>
        </p:nvSpPr>
        <p:spPr>
          <a:xfrm>
            <a:off x="10160" y="513357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400" b="1">
                <a:solidFill>
                  <a:srgbClr val="FF0000"/>
                </a:solidFill>
                <a:latin typeface="Verdana" panose="020B0604030504040204" pitchFamily="34" charset="0"/>
                <a:ea typeface="Verdana" panose="020B0604030504040204" pitchFamily="34" charset="0"/>
              </a:rPr>
              <a:t>6. XIN CHO DANH CHA VINH HIỂN VÀ TRIỀU ĐẠI CHA NHƯ THẾ NÀO?</a:t>
            </a:r>
            <a:endParaRPr lang="vi-VN" sz="4400" b="1" u="sng">
              <a:solidFill>
                <a:srgbClr val="7030A0"/>
              </a:solidFill>
              <a:latin typeface="Verdana" panose="020B0604030504040204" pitchFamily="34" charset="0"/>
              <a:ea typeface="Verdana" panose="020B0604030504040204" pitchFamily="34" charset="0"/>
            </a:endParaRPr>
          </a:p>
        </p:txBody>
      </p:sp>
      <p:sp>
        <p:nvSpPr>
          <p:cNvPr id="158" name="Rectangle 157">
            <a:extLst>
              <a:ext uri="{FF2B5EF4-FFF2-40B4-BE49-F238E27FC236}">
                <a16:creationId xmlns:a16="http://schemas.microsoft.com/office/drawing/2014/main" id="{80456F29-9320-AA46-EADD-0C0D90E2D5DF}"/>
              </a:ext>
            </a:extLst>
          </p:cNvPr>
          <p:cNvSpPr/>
          <p:nvPr/>
        </p:nvSpPr>
        <p:spPr>
          <a:xfrm>
            <a:off x="-20320" y="5113255"/>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000" b="1">
                <a:solidFill>
                  <a:srgbClr val="FF0000"/>
                </a:solidFill>
                <a:latin typeface="Verdana" panose="020B0604030504040204" pitchFamily="34" charset="0"/>
                <a:ea typeface="Verdana" panose="020B0604030504040204" pitchFamily="34" charset="0"/>
              </a:rPr>
              <a:t>7. XIN ANH Đ</a:t>
            </a:r>
            <a:r>
              <a:rPr lang="en-US" sz="4000" b="1">
                <a:solidFill>
                  <a:srgbClr val="FF0000"/>
                </a:solidFill>
                <a:latin typeface="Verdana" panose="020B0604030504040204" pitchFamily="34" charset="0"/>
                <a:ea typeface="Verdana" panose="020B0604030504040204" pitchFamily="34" charset="0"/>
              </a:rPr>
              <a:t>Ừ</a:t>
            </a:r>
            <a:r>
              <a:rPr lang="vi-VN" sz="4000" b="1">
                <a:solidFill>
                  <a:srgbClr val="FF0000"/>
                </a:solidFill>
                <a:latin typeface="Verdana" panose="020B0604030504040204" pitchFamily="34" charset="0"/>
                <a:ea typeface="Verdana" panose="020B0604030504040204" pitchFamily="34" charset="0"/>
              </a:rPr>
              <a:t>NG … … TÔI: VÌ CỬA ĐÃ ĐÓNG VÀ CÁC CHÁU LẠI NGỦ CÙNG GƯỜNG VỚI TÔI?</a:t>
            </a:r>
            <a:endParaRPr lang="vi-VN" sz="4000" b="1" u="sng">
              <a:solidFill>
                <a:srgbClr val="7030A0"/>
              </a:solidFill>
              <a:latin typeface="Verdana" panose="020B0604030504040204" pitchFamily="34" charset="0"/>
              <a:ea typeface="Verdana" panose="020B0604030504040204" pitchFamily="34" charset="0"/>
            </a:endParaRPr>
          </a:p>
        </p:txBody>
      </p:sp>
      <p:sp>
        <p:nvSpPr>
          <p:cNvPr id="159" name="Rectangle 158">
            <a:extLst>
              <a:ext uri="{FF2B5EF4-FFF2-40B4-BE49-F238E27FC236}">
                <a16:creationId xmlns:a16="http://schemas.microsoft.com/office/drawing/2014/main" id="{A64A5853-FA0B-DA54-2458-1C37ED67A47C}"/>
              </a:ext>
            </a:extLst>
          </p:cNvPr>
          <p:cNvSpPr/>
          <p:nvPr/>
        </p:nvSpPr>
        <p:spPr>
          <a:xfrm>
            <a:off x="20320" y="5152967"/>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400" b="1">
                <a:solidFill>
                  <a:srgbClr val="FF0000"/>
                </a:solidFill>
                <a:latin typeface="Verdana" panose="020B0604030504040204" pitchFamily="34" charset="0"/>
                <a:ea typeface="Verdana" panose="020B0604030504040204" pitchFamily="34" charset="0"/>
              </a:rPr>
              <a:t>8. CÁC MÔN ĐỆ XIN AI DẠY CHO BIẾT CẦU NGUYỆN?</a:t>
            </a:r>
            <a:endParaRPr lang="vi-VN" sz="4400" b="1" u="sng">
              <a:solidFill>
                <a:srgbClr val="7030A0"/>
              </a:solidFill>
              <a:latin typeface="Verdana" panose="020B0604030504040204" pitchFamily="34" charset="0"/>
              <a:ea typeface="Verdana" panose="020B0604030504040204" pitchFamily="34" charset="0"/>
            </a:endParaRPr>
          </a:p>
        </p:txBody>
      </p:sp>
      <p:sp>
        <p:nvSpPr>
          <p:cNvPr id="160" name="Rectangle 159">
            <a:extLst>
              <a:ext uri="{FF2B5EF4-FFF2-40B4-BE49-F238E27FC236}">
                <a16:creationId xmlns:a16="http://schemas.microsoft.com/office/drawing/2014/main" id="{70069C63-6FD0-2EE3-B066-F71D7823E4DE}"/>
              </a:ext>
            </a:extLst>
          </p:cNvPr>
          <p:cNvSpPr/>
          <p:nvPr/>
        </p:nvSpPr>
        <p:spPr>
          <a:xfrm>
            <a:off x="-4339" y="5154251"/>
            <a:ext cx="12192000" cy="1703392"/>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000" b="1">
                <a:solidFill>
                  <a:srgbClr val="FF0000"/>
                </a:solidFill>
                <a:latin typeface="Verdana" panose="020B0604030504040204" pitchFamily="34" charset="0"/>
                <a:ea typeface="Verdana" panose="020B0604030504040204" pitchFamily="34" charset="0"/>
              </a:rPr>
              <a:t>9. NGƯỜI BẠN N</a:t>
            </a:r>
            <a:r>
              <a:rPr lang="en-US" sz="4000" b="1">
                <a:solidFill>
                  <a:srgbClr val="FF0000"/>
                </a:solidFill>
                <a:latin typeface="Verdana" panose="020B0604030504040204" pitchFamily="34" charset="0"/>
                <a:ea typeface="Verdana" panose="020B0604030504040204" pitchFamily="34" charset="0"/>
              </a:rPr>
              <a:t>ỬA</a:t>
            </a:r>
            <a:r>
              <a:rPr lang="vi-VN" sz="4000" b="1">
                <a:solidFill>
                  <a:srgbClr val="FF0000"/>
                </a:solidFill>
                <a:latin typeface="Verdana" panose="020B0604030504040204" pitchFamily="34" charset="0"/>
                <a:ea typeface="Verdana" panose="020B0604030504040204" pitchFamily="34" charset="0"/>
              </a:rPr>
              <a:t> ĐÊM ĐÃ ĐẾN NHÀ MỘT NGƯỜI BẠN CỦA MÌNH ĐỂ XIN GÌ?</a:t>
            </a:r>
            <a:endParaRPr lang="vi-VN" sz="4000" b="1" u="sng">
              <a:solidFill>
                <a:srgbClr val="7030A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485760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circle(in)">
                                      <p:cBhvr>
                                        <p:cTn id="7" dur="2000"/>
                                        <p:tgtEl>
                                          <p:spTgt spid="182"/>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48"/>
                                        </p:tgtEl>
                                        <p:attrNameLst>
                                          <p:attrName>style.color</p:attrName>
                                        </p:attrNameLst>
                                      </p:cBhvr>
                                      <p:to>
                                        <a:schemeClr val="accent2"/>
                                      </p:to>
                                    </p:animClr>
                                    <p:animClr clrSpc="rgb" dir="cw">
                                      <p:cBhvr>
                                        <p:cTn id="10" dur="500" fill="hold"/>
                                        <p:tgtEl>
                                          <p:spTgt spid="148"/>
                                        </p:tgtEl>
                                        <p:attrNameLst>
                                          <p:attrName>fillcolor</p:attrName>
                                        </p:attrNameLst>
                                      </p:cBhvr>
                                      <p:to>
                                        <a:schemeClr val="accent2"/>
                                      </p:to>
                                    </p:animClr>
                                    <p:set>
                                      <p:cBhvr>
                                        <p:cTn id="11" dur="500" fill="hold"/>
                                        <p:tgtEl>
                                          <p:spTgt spid="148"/>
                                        </p:tgtEl>
                                        <p:attrNameLst>
                                          <p:attrName>fill.type</p:attrName>
                                        </p:attrNameLst>
                                      </p:cBhvr>
                                      <p:to>
                                        <p:strVal val="solid"/>
                                      </p:to>
                                    </p:set>
                                    <p:set>
                                      <p:cBhvr>
                                        <p:cTn id="12" dur="500" fill="hold"/>
                                        <p:tgtEl>
                                          <p:spTgt spid="148"/>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49"/>
                                        </p:tgtEl>
                                        <p:attrNameLst>
                                          <p:attrName>style.color</p:attrName>
                                        </p:attrNameLst>
                                      </p:cBhvr>
                                      <p:to>
                                        <a:schemeClr val="accent2"/>
                                      </p:to>
                                    </p:animClr>
                                    <p:animClr clrSpc="rgb" dir="cw">
                                      <p:cBhvr>
                                        <p:cTn id="15" dur="500" fill="hold"/>
                                        <p:tgtEl>
                                          <p:spTgt spid="149"/>
                                        </p:tgtEl>
                                        <p:attrNameLst>
                                          <p:attrName>fillcolor</p:attrName>
                                        </p:attrNameLst>
                                      </p:cBhvr>
                                      <p:to>
                                        <a:schemeClr val="accent2"/>
                                      </p:to>
                                    </p:animClr>
                                    <p:set>
                                      <p:cBhvr>
                                        <p:cTn id="16" dur="500" fill="hold"/>
                                        <p:tgtEl>
                                          <p:spTgt spid="149"/>
                                        </p:tgtEl>
                                        <p:attrNameLst>
                                          <p:attrName>fill.type</p:attrName>
                                        </p:attrNameLst>
                                      </p:cBhvr>
                                      <p:to>
                                        <p:strVal val="solid"/>
                                      </p:to>
                                    </p:set>
                                    <p:set>
                                      <p:cBhvr>
                                        <p:cTn id="17" dur="500" fill="hold"/>
                                        <p:tgtEl>
                                          <p:spTgt spid="149"/>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50"/>
                                        </p:tgtEl>
                                        <p:attrNameLst>
                                          <p:attrName>style.color</p:attrName>
                                        </p:attrNameLst>
                                      </p:cBhvr>
                                      <p:to>
                                        <a:schemeClr val="accent2"/>
                                      </p:to>
                                    </p:animClr>
                                    <p:animClr clrSpc="rgb" dir="cw">
                                      <p:cBhvr>
                                        <p:cTn id="20" dur="500" fill="hold"/>
                                        <p:tgtEl>
                                          <p:spTgt spid="150"/>
                                        </p:tgtEl>
                                        <p:attrNameLst>
                                          <p:attrName>fillcolor</p:attrName>
                                        </p:attrNameLst>
                                      </p:cBhvr>
                                      <p:to>
                                        <a:schemeClr val="accent2"/>
                                      </p:to>
                                    </p:animClr>
                                    <p:set>
                                      <p:cBhvr>
                                        <p:cTn id="21" dur="500" fill="hold"/>
                                        <p:tgtEl>
                                          <p:spTgt spid="150"/>
                                        </p:tgtEl>
                                        <p:attrNameLst>
                                          <p:attrName>fill.type</p:attrName>
                                        </p:attrNameLst>
                                      </p:cBhvr>
                                      <p:to>
                                        <p:strVal val="solid"/>
                                      </p:to>
                                    </p:set>
                                    <p:set>
                                      <p:cBhvr>
                                        <p:cTn id="22" dur="500" fill="hold"/>
                                        <p:tgtEl>
                                          <p:spTgt spid="150"/>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51"/>
                                        </p:tgtEl>
                                        <p:attrNameLst>
                                          <p:attrName>style.color</p:attrName>
                                        </p:attrNameLst>
                                      </p:cBhvr>
                                      <p:to>
                                        <a:schemeClr val="accent2"/>
                                      </p:to>
                                    </p:animClr>
                                    <p:animClr clrSpc="rgb" dir="cw">
                                      <p:cBhvr>
                                        <p:cTn id="25" dur="500" fill="hold"/>
                                        <p:tgtEl>
                                          <p:spTgt spid="151"/>
                                        </p:tgtEl>
                                        <p:attrNameLst>
                                          <p:attrName>fillcolor</p:attrName>
                                        </p:attrNameLst>
                                      </p:cBhvr>
                                      <p:to>
                                        <a:schemeClr val="accent2"/>
                                      </p:to>
                                    </p:animClr>
                                    <p:set>
                                      <p:cBhvr>
                                        <p:cTn id="26" dur="500" fill="hold"/>
                                        <p:tgtEl>
                                          <p:spTgt spid="151"/>
                                        </p:tgtEl>
                                        <p:attrNameLst>
                                          <p:attrName>fill.type</p:attrName>
                                        </p:attrNameLst>
                                      </p:cBhvr>
                                      <p:to>
                                        <p:strVal val="solid"/>
                                      </p:to>
                                    </p:set>
                                    <p:set>
                                      <p:cBhvr>
                                        <p:cTn id="27" dur="500" fill="hold"/>
                                        <p:tgtEl>
                                          <p:spTgt spid="151"/>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52"/>
                                        </p:tgtEl>
                                        <p:attrNameLst>
                                          <p:attrName>style.color</p:attrName>
                                        </p:attrNameLst>
                                      </p:cBhvr>
                                      <p:to>
                                        <a:schemeClr val="accent2"/>
                                      </p:to>
                                    </p:animClr>
                                    <p:animClr clrSpc="rgb" dir="cw">
                                      <p:cBhvr>
                                        <p:cTn id="30" dur="500" fill="hold"/>
                                        <p:tgtEl>
                                          <p:spTgt spid="152"/>
                                        </p:tgtEl>
                                        <p:attrNameLst>
                                          <p:attrName>fillcolor</p:attrName>
                                        </p:attrNameLst>
                                      </p:cBhvr>
                                      <p:to>
                                        <a:schemeClr val="accent2"/>
                                      </p:to>
                                    </p:animClr>
                                    <p:set>
                                      <p:cBhvr>
                                        <p:cTn id="31" dur="500" fill="hold"/>
                                        <p:tgtEl>
                                          <p:spTgt spid="152"/>
                                        </p:tgtEl>
                                        <p:attrNameLst>
                                          <p:attrName>fill.type</p:attrName>
                                        </p:attrNameLst>
                                      </p:cBhvr>
                                      <p:to>
                                        <p:strVal val="solid"/>
                                      </p:to>
                                    </p:set>
                                    <p:set>
                                      <p:cBhvr>
                                        <p:cTn id="32" dur="500" fill="hold"/>
                                        <p:tgtEl>
                                          <p:spTgt spid="152"/>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6" presetClass="exit" presetSubtype="32" fill="hold" grpId="1" nodeType="clickEffect">
                                  <p:stCondLst>
                                    <p:cond delay="0"/>
                                  </p:stCondLst>
                                  <p:childTnLst>
                                    <p:animEffect transition="out" filter="circle(out)">
                                      <p:cBhvr>
                                        <p:cTn id="36" dur="2000"/>
                                        <p:tgtEl>
                                          <p:spTgt spid="148"/>
                                        </p:tgtEl>
                                      </p:cBhvr>
                                    </p:animEffect>
                                    <p:set>
                                      <p:cBhvr>
                                        <p:cTn id="37" dur="1" fill="hold">
                                          <p:stCondLst>
                                            <p:cond delay="1999"/>
                                          </p:stCondLst>
                                        </p:cTn>
                                        <p:tgtEl>
                                          <p:spTgt spid="148"/>
                                        </p:tgtEl>
                                        <p:attrNameLst>
                                          <p:attrName>style.visibility</p:attrName>
                                        </p:attrNameLst>
                                      </p:cBhvr>
                                      <p:to>
                                        <p:strVal val="hidden"/>
                                      </p:to>
                                    </p:set>
                                  </p:childTnLst>
                                </p:cTn>
                              </p:par>
                              <p:par>
                                <p:cTn id="38" presetID="6" presetClass="exit" presetSubtype="32" fill="hold" grpId="1" nodeType="withEffect">
                                  <p:stCondLst>
                                    <p:cond delay="0"/>
                                  </p:stCondLst>
                                  <p:childTnLst>
                                    <p:animEffect transition="out" filter="circle(out)">
                                      <p:cBhvr>
                                        <p:cTn id="39" dur="2000"/>
                                        <p:tgtEl>
                                          <p:spTgt spid="149"/>
                                        </p:tgtEl>
                                      </p:cBhvr>
                                    </p:animEffect>
                                    <p:set>
                                      <p:cBhvr>
                                        <p:cTn id="40" dur="1" fill="hold">
                                          <p:stCondLst>
                                            <p:cond delay="1999"/>
                                          </p:stCondLst>
                                        </p:cTn>
                                        <p:tgtEl>
                                          <p:spTgt spid="149"/>
                                        </p:tgtEl>
                                        <p:attrNameLst>
                                          <p:attrName>style.visibility</p:attrName>
                                        </p:attrNameLst>
                                      </p:cBhvr>
                                      <p:to>
                                        <p:strVal val="hidden"/>
                                      </p:to>
                                    </p:set>
                                  </p:childTnLst>
                                </p:cTn>
                              </p:par>
                              <p:par>
                                <p:cTn id="41" presetID="6" presetClass="exit" presetSubtype="32" fill="hold" grpId="1" nodeType="withEffect">
                                  <p:stCondLst>
                                    <p:cond delay="0"/>
                                  </p:stCondLst>
                                  <p:childTnLst>
                                    <p:animEffect transition="out" filter="circle(out)">
                                      <p:cBhvr>
                                        <p:cTn id="42" dur="2000"/>
                                        <p:tgtEl>
                                          <p:spTgt spid="150"/>
                                        </p:tgtEl>
                                      </p:cBhvr>
                                    </p:animEffect>
                                    <p:set>
                                      <p:cBhvr>
                                        <p:cTn id="43" dur="1" fill="hold">
                                          <p:stCondLst>
                                            <p:cond delay="1999"/>
                                          </p:stCondLst>
                                        </p:cTn>
                                        <p:tgtEl>
                                          <p:spTgt spid="150"/>
                                        </p:tgtEl>
                                        <p:attrNameLst>
                                          <p:attrName>style.visibility</p:attrName>
                                        </p:attrNameLst>
                                      </p:cBhvr>
                                      <p:to>
                                        <p:strVal val="hidden"/>
                                      </p:to>
                                    </p:set>
                                  </p:childTnLst>
                                </p:cTn>
                              </p:par>
                              <p:par>
                                <p:cTn id="44" presetID="6" presetClass="exit" presetSubtype="32" fill="hold" grpId="1" nodeType="withEffect">
                                  <p:stCondLst>
                                    <p:cond delay="0"/>
                                  </p:stCondLst>
                                  <p:childTnLst>
                                    <p:animEffect transition="out" filter="circle(out)">
                                      <p:cBhvr>
                                        <p:cTn id="45" dur="2000"/>
                                        <p:tgtEl>
                                          <p:spTgt spid="151"/>
                                        </p:tgtEl>
                                      </p:cBhvr>
                                    </p:animEffect>
                                    <p:set>
                                      <p:cBhvr>
                                        <p:cTn id="46" dur="1" fill="hold">
                                          <p:stCondLst>
                                            <p:cond delay="1999"/>
                                          </p:stCondLst>
                                        </p:cTn>
                                        <p:tgtEl>
                                          <p:spTgt spid="151"/>
                                        </p:tgtEl>
                                        <p:attrNameLst>
                                          <p:attrName>style.visibility</p:attrName>
                                        </p:attrNameLst>
                                      </p:cBhvr>
                                      <p:to>
                                        <p:strVal val="hidden"/>
                                      </p:to>
                                    </p:set>
                                  </p:childTnLst>
                                </p:cTn>
                              </p:par>
                              <p:par>
                                <p:cTn id="47" presetID="6" presetClass="exit" presetSubtype="32" fill="hold" grpId="1" nodeType="withEffect">
                                  <p:stCondLst>
                                    <p:cond delay="0"/>
                                  </p:stCondLst>
                                  <p:childTnLst>
                                    <p:animEffect transition="out" filter="circle(out)">
                                      <p:cBhvr>
                                        <p:cTn id="48" dur="2000"/>
                                        <p:tgtEl>
                                          <p:spTgt spid="152"/>
                                        </p:tgtEl>
                                      </p:cBhvr>
                                    </p:animEffect>
                                    <p:set>
                                      <p:cBhvr>
                                        <p:cTn id="49" dur="1" fill="hold">
                                          <p:stCondLst>
                                            <p:cond delay="1999"/>
                                          </p:stCondLst>
                                        </p:cTn>
                                        <p:tgtEl>
                                          <p:spTgt spid="152"/>
                                        </p:tgtEl>
                                        <p:attrNameLst>
                                          <p:attrName>style.visibility</p:attrName>
                                        </p:attrNameLst>
                                      </p:cBhvr>
                                      <p:to>
                                        <p:strVal val="hidden"/>
                                      </p:to>
                                    </p:set>
                                  </p:childTnLst>
                                </p:cTn>
                              </p:par>
                              <p:par>
                                <p:cTn id="50" presetID="6" presetClass="exit" presetSubtype="32" fill="hold" grpId="1" nodeType="withEffect">
                                  <p:stCondLst>
                                    <p:cond delay="0"/>
                                  </p:stCondLst>
                                  <p:childTnLst>
                                    <p:animEffect transition="out" filter="circle(out)">
                                      <p:cBhvr>
                                        <p:cTn id="51" dur="2000"/>
                                        <p:tgtEl>
                                          <p:spTgt spid="182"/>
                                        </p:tgtEl>
                                      </p:cBhvr>
                                    </p:animEffect>
                                    <p:set>
                                      <p:cBhvr>
                                        <p:cTn id="52" dur="1" fill="hold">
                                          <p:stCondLst>
                                            <p:cond delay="1999"/>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53" restart="whenNotActive" fill="hold" evtFilter="cancelBubble" nodeType="interactiveSeq">
                <p:stCondLst>
                  <p:cond evt="onClick" delay="0">
                    <p:tgtEl>
                      <p:spTgt spid="20"/>
                    </p:tgtEl>
                  </p:cond>
                </p:stCondLst>
                <p:endSync evt="end" delay="0">
                  <p:rtn val="all"/>
                </p:endSync>
                <p:childTnLst>
                  <p:par>
                    <p:cTn id="54" fill="hold">
                      <p:stCondLst>
                        <p:cond delay="0"/>
                      </p:stCondLst>
                      <p:childTnLst>
                        <p:par>
                          <p:cTn id="55" fill="hold">
                            <p:stCondLst>
                              <p:cond delay="0"/>
                            </p:stCondLst>
                            <p:childTnLst>
                              <p:par>
                                <p:cTn id="56" presetID="6" presetClass="entr" presetSubtype="16" fill="hold" grpId="0" nodeType="withEffect">
                                  <p:stCondLst>
                                    <p:cond delay="0"/>
                                  </p:stCondLst>
                                  <p:childTnLst>
                                    <p:set>
                                      <p:cBhvr>
                                        <p:cTn id="57" dur="1" fill="hold">
                                          <p:stCondLst>
                                            <p:cond delay="0"/>
                                          </p:stCondLst>
                                        </p:cTn>
                                        <p:tgtEl>
                                          <p:spTgt spid="153"/>
                                        </p:tgtEl>
                                        <p:attrNameLst>
                                          <p:attrName>style.visibility</p:attrName>
                                        </p:attrNameLst>
                                      </p:cBhvr>
                                      <p:to>
                                        <p:strVal val="visible"/>
                                      </p:to>
                                    </p:set>
                                    <p:animEffect transition="in" filter="circle(in)">
                                      <p:cBhvr>
                                        <p:cTn id="58" dur="2000"/>
                                        <p:tgtEl>
                                          <p:spTgt spid="153"/>
                                        </p:tgtEl>
                                      </p:cBhvr>
                                    </p:animEffect>
                                  </p:childTnLst>
                                </p:cTn>
                              </p:par>
                              <p:par>
                                <p:cTn id="59" presetID="19" presetClass="emph" presetSubtype="0" fill="hold" grpId="0" nodeType="withEffect">
                                  <p:stCondLst>
                                    <p:cond delay="0"/>
                                  </p:stCondLst>
                                  <p:childTnLst>
                                    <p:animClr clrSpc="rgb" dir="cw">
                                      <p:cBhvr override="childStyle">
                                        <p:cTn id="60" dur="500" fill="hold"/>
                                        <p:tgtEl>
                                          <p:spTgt spid="140"/>
                                        </p:tgtEl>
                                        <p:attrNameLst>
                                          <p:attrName>style.color</p:attrName>
                                        </p:attrNameLst>
                                      </p:cBhvr>
                                      <p:to>
                                        <a:schemeClr val="accent2"/>
                                      </p:to>
                                    </p:animClr>
                                    <p:animClr clrSpc="rgb" dir="cw">
                                      <p:cBhvr>
                                        <p:cTn id="61" dur="500" fill="hold"/>
                                        <p:tgtEl>
                                          <p:spTgt spid="140"/>
                                        </p:tgtEl>
                                        <p:attrNameLst>
                                          <p:attrName>fillcolor</p:attrName>
                                        </p:attrNameLst>
                                      </p:cBhvr>
                                      <p:to>
                                        <a:schemeClr val="accent2"/>
                                      </p:to>
                                    </p:animClr>
                                    <p:set>
                                      <p:cBhvr>
                                        <p:cTn id="62" dur="500" fill="hold"/>
                                        <p:tgtEl>
                                          <p:spTgt spid="140"/>
                                        </p:tgtEl>
                                        <p:attrNameLst>
                                          <p:attrName>fill.type</p:attrName>
                                        </p:attrNameLst>
                                      </p:cBhvr>
                                      <p:to>
                                        <p:strVal val="solid"/>
                                      </p:to>
                                    </p:set>
                                    <p:set>
                                      <p:cBhvr>
                                        <p:cTn id="63" dur="500" fill="hold"/>
                                        <p:tgtEl>
                                          <p:spTgt spid="140"/>
                                        </p:tgtEl>
                                        <p:attrNameLst>
                                          <p:attrName>fill.on</p:attrName>
                                        </p:attrNameLst>
                                      </p:cBhvr>
                                      <p:to>
                                        <p:strVal val="true"/>
                                      </p:to>
                                    </p:set>
                                  </p:childTnLst>
                                </p:cTn>
                              </p:par>
                              <p:par>
                                <p:cTn id="64" presetID="19" presetClass="emph" presetSubtype="0" fill="hold" grpId="0" nodeType="withEffect">
                                  <p:stCondLst>
                                    <p:cond delay="0"/>
                                  </p:stCondLst>
                                  <p:childTnLst>
                                    <p:animClr clrSpc="rgb" dir="cw">
                                      <p:cBhvr override="childStyle">
                                        <p:cTn id="65" dur="500" fill="hold"/>
                                        <p:tgtEl>
                                          <p:spTgt spid="141"/>
                                        </p:tgtEl>
                                        <p:attrNameLst>
                                          <p:attrName>style.color</p:attrName>
                                        </p:attrNameLst>
                                      </p:cBhvr>
                                      <p:to>
                                        <a:schemeClr val="accent2"/>
                                      </p:to>
                                    </p:animClr>
                                    <p:animClr clrSpc="rgb" dir="cw">
                                      <p:cBhvr>
                                        <p:cTn id="66" dur="500" fill="hold"/>
                                        <p:tgtEl>
                                          <p:spTgt spid="141"/>
                                        </p:tgtEl>
                                        <p:attrNameLst>
                                          <p:attrName>fillcolor</p:attrName>
                                        </p:attrNameLst>
                                      </p:cBhvr>
                                      <p:to>
                                        <a:schemeClr val="accent2"/>
                                      </p:to>
                                    </p:animClr>
                                    <p:set>
                                      <p:cBhvr>
                                        <p:cTn id="67" dur="500" fill="hold"/>
                                        <p:tgtEl>
                                          <p:spTgt spid="141"/>
                                        </p:tgtEl>
                                        <p:attrNameLst>
                                          <p:attrName>fill.type</p:attrName>
                                        </p:attrNameLst>
                                      </p:cBhvr>
                                      <p:to>
                                        <p:strVal val="solid"/>
                                      </p:to>
                                    </p:set>
                                    <p:set>
                                      <p:cBhvr>
                                        <p:cTn id="68" dur="500" fill="hold"/>
                                        <p:tgtEl>
                                          <p:spTgt spid="141"/>
                                        </p:tgtEl>
                                        <p:attrNameLst>
                                          <p:attrName>fill.on</p:attrName>
                                        </p:attrNameLst>
                                      </p:cBhvr>
                                      <p:to>
                                        <p:strVal val="true"/>
                                      </p:to>
                                    </p:set>
                                  </p:childTnLst>
                                </p:cTn>
                              </p:par>
                              <p:par>
                                <p:cTn id="69" presetID="19" presetClass="emph" presetSubtype="0" fill="hold" grpId="0" nodeType="withEffect">
                                  <p:stCondLst>
                                    <p:cond delay="0"/>
                                  </p:stCondLst>
                                  <p:childTnLst>
                                    <p:animClr clrSpc="rgb" dir="cw">
                                      <p:cBhvr override="childStyle">
                                        <p:cTn id="70" dur="500" fill="hold"/>
                                        <p:tgtEl>
                                          <p:spTgt spid="142"/>
                                        </p:tgtEl>
                                        <p:attrNameLst>
                                          <p:attrName>style.color</p:attrName>
                                        </p:attrNameLst>
                                      </p:cBhvr>
                                      <p:to>
                                        <a:schemeClr val="accent2"/>
                                      </p:to>
                                    </p:animClr>
                                    <p:animClr clrSpc="rgb" dir="cw">
                                      <p:cBhvr>
                                        <p:cTn id="71" dur="500" fill="hold"/>
                                        <p:tgtEl>
                                          <p:spTgt spid="142"/>
                                        </p:tgtEl>
                                        <p:attrNameLst>
                                          <p:attrName>fillcolor</p:attrName>
                                        </p:attrNameLst>
                                      </p:cBhvr>
                                      <p:to>
                                        <a:schemeClr val="accent2"/>
                                      </p:to>
                                    </p:animClr>
                                    <p:set>
                                      <p:cBhvr>
                                        <p:cTn id="72" dur="500" fill="hold"/>
                                        <p:tgtEl>
                                          <p:spTgt spid="142"/>
                                        </p:tgtEl>
                                        <p:attrNameLst>
                                          <p:attrName>fill.type</p:attrName>
                                        </p:attrNameLst>
                                      </p:cBhvr>
                                      <p:to>
                                        <p:strVal val="solid"/>
                                      </p:to>
                                    </p:set>
                                    <p:set>
                                      <p:cBhvr>
                                        <p:cTn id="73" dur="500" fill="hold"/>
                                        <p:tgtEl>
                                          <p:spTgt spid="142"/>
                                        </p:tgtEl>
                                        <p:attrNameLst>
                                          <p:attrName>fill.on</p:attrName>
                                        </p:attrNameLst>
                                      </p:cBhvr>
                                      <p:to>
                                        <p:strVal val="true"/>
                                      </p:to>
                                    </p:set>
                                  </p:childTnLst>
                                </p:cTn>
                              </p:par>
                              <p:par>
                                <p:cTn id="74" presetID="19" presetClass="emph" presetSubtype="0" fill="hold" grpId="0" nodeType="withEffect">
                                  <p:stCondLst>
                                    <p:cond delay="0"/>
                                  </p:stCondLst>
                                  <p:childTnLst>
                                    <p:animClr clrSpc="rgb" dir="cw">
                                      <p:cBhvr override="childStyle">
                                        <p:cTn id="75" dur="500" fill="hold"/>
                                        <p:tgtEl>
                                          <p:spTgt spid="143"/>
                                        </p:tgtEl>
                                        <p:attrNameLst>
                                          <p:attrName>style.color</p:attrName>
                                        </p:attrNameLst>
                                      </p:cBhvr>
                                      <p:to>
                                        <a:schemeClr val="accent2"/>
                                      </p:to>
                                    </p:animClr>
                                    <p:animClr clrSpc="rgb" dir="cw">
                                      <p:cBhvr>
                                        <p:cTn id="76" dur="500" fill="hold"/>
                                        <p:tgtEl>
                                          <p:spTgt spid="143"/>
                                        </p:tgtEl>
                                        <p:attrNameLst>
                                          <p:attrName>fillcolor</p:attrName>
                                        </p:attrNameLst>
                                      </p:cBhvr>
                                      <p:to>
                                        <a:schemeClr val="accent2"/>
                                      </p:to>
                                    </p:animClr>
                                    <p:set>
                                      <p:cBhvr>
                                        <p:cTn id="77" dur="500" fill="hold"/>
                                        <p:tgtEl>
                                          <p:spTgt spid="143"/>
                                        </p:tgtEl>
                                        <p:attrNameLst>
                                          <p:attrName>fill.type</p:attrName>
                                        </p:attrNameLst>
                                      </p:cBhvr>
                                      <p:to>
                                        <p:strVal val="solid"/>
                                      </p:to>
                                    </p:set>
                                    <p:set>
                                      <p:cBhvr>
                                        <p:cTn id="78" dur="500" fill="hold"/>
                                        <p:tgtEl>
                                          <p:spTgt spid="143"/>
                                        </p:tgtEl>
                                        <p:attrNameLst>
                                          <p:attrName>fill.on</p:attrName>
                                        </p:attrNameLst>
                                      </p:cBhvr>
                                      <p:to>
                                        <p:strVal val="true"/>
                                      </p:to>
                                    </p:set>
                                  </p:childTnLst>
                                </p:cTn>
                              </p:par>
                              <p:par>
                                <p:cTn id="79" presetID="19" presetClass="emph" presetSubtype="0" fill="hold" grpId="0" nodeType="withEffect">
                                  <p:stCondLst>
                                    <p:cond delay="0"/>
                                  </p:stCondLst>
                                  <p:childTnLst>
                                    <p:animClr clrSpc="rgb" dir="cw">
                                      <p:cBhvr override="childStyle">
                                        <p:cTn id="80" dur="500" fill="hold"/>
                                        <p:tgtEl>
                                          <p:spTgt spid="144"/>
                                        </p:tgtEl>
                                        <p:attrNameLst>
                                          <p:attrName>style.color</p:attrName>
                                        </p:attrNameLst>
                                      </p:cBhvr>
                                      <p:to>
                                        <a:schemeClr val="accent2"/>
                                      </p:to>
                                    </p:animClr>
                                    <p:animClr clrSpc="rgb" dir="cw">
                                      <p:cBhvr>
                                        <p:cTn id="81" dur="500" fill="hold"/>
                                        <p:tgtEl>
                                          <p:spTgt spid="144"/>
                                        </p:tgtEl>
                                        <p:attrNameLst>
                                          <p:attrName>fillcolor</p:attrName>
                                        </p:attrNameLst>
                                      </p:cBhvr>
                                      <p:to>
                                        <a:schemeClr val="accent2"/>
                                      </p:to>
                                    </p:animClr>
                                    <p:set>
                                      <p:cBhvr>
                                        <p:cTn id="82" dur="500" fill="hold"/>
                                        <p:tgtEl>
                                          <p:spTgt spid="144"/>
                                        </p:tgtEl>
                                        <p:attrNameLst>
                                          <p:attrName>fill.type</p:attrName>
                                        </p:attrNameLst>
                                      </p:cBhvr>
                                      <p:to>
                                        <p:strVal val="solid"/>
                                      </p:to>
                                    </p:set>
                                    <p:set>
                                      <p:cBhvr>
                                        <p:cTn id="83" dur="500" fill="hold"/>
                                        <p:tgtEl>
                                          <p:spTgt spid="144"/>
                                        </p:tgtEl>
                                        <p:attrNameLst>
                                          <p:attrName>fill.on</p:attrName>
                                        </p:attrNameLst>
                                      </p:cBhvr>
                                      <p:to>
                                        <p:strVal val="true"/>
                                      </p:to>
                                    </p:set>
                                  </p:childTnLst>
                                </p:cTn>
                              </p:par>
                              <p:par>
                                <p:cTn id="84" presetID="19" presetClass="emph" presetSubtype="0" fill="hold" grpId="0" nodeType="withEffect">
                                  <p:stCondLst>
                                    <p:cond delay="0"/>
                                  </p:stCondLst>
                                  <p:childTnLst>
                                    <p:animClr clrSpc="rgb" dir="cw">
                                      <p:cBhvr override="childStyle">
                                        <p:cTn id="85" dur="500" fill="hold"/>
                                        <p:tgtEl>
                                          <p:spTgt spid="145"/>
                                        </p:tgtEl>
                                        <p:attrNameLst>
                                          <p:attrName>style.color</p:attrName>
                                        </p:attrNameLst>
                                      </p:cBhvr>
                                      <p:to>
                                        <a:schemeClr val="accent2"/>
                                      </p:to>
                                    </p:animClr>
                                    <p:animClr clrSpc="rgb" dir="cw">
                                      <p:cBhvr>
                                        <p:cTn id="86" dur="500" fill="hold"/>
                                        <p:tgtEl>
                                          <p:spTgt spid="145"/>
                                        </p:tgtEl>
                                        <p:attrNameLst>
                                          <p:attrName>fillcolor</p:attrName>
                                        </p:attrNameLst>
                                      </p:cBhvr>
                                      <p:to>
                                        <a:schemeClr val="accent2"/>
                                      </p:to>
                                    </p:animClr>
                                    <p:set>
                                      <p:cBhvr>
                                        <p:cTn id="87" dur="500" fill="hold"/>
                                        <p:tgtEl>
                                          <p:spTgt spid="145"/>
                                        </p:tgtEl>
                                        <p:attrNameLst>
                                          <p:attrName>fill.type</p:attrName>
                                        </p:attrNameLst>
                                      </p:cBhvr>
                                      <p:to>
                                        <p:strVal val="solid"/>
                                      </p:to>
                                    </p:set>
                                    <p:set>
                                      <p:cBhvr>
                                        <p:cTn id="88" dur="500" fill="hold"/>
                                        <p:tgtEl>
                                          <p:spTgt spid="145"/>
                                        </p:tgtEl>
                                        <p:attrNameLst>
                                          <p:attrName>fill.on</p:attrName>
                                        </p:attrNameLst>
                                      </p:cBhvr>
                                      <p:to>
                                        <p:strVal val="true"/>
                                      </p:to>
                                    </p:set>
                                  </p:childTnLst>
                                </p:cTn>
                              </p:par>
                              <p:par>
                                <p:cTn id="89" presetID="19" presetClass="emph" presetSubtype="0" fill="hold" grpId="0" nodeType="withEffect">
                                  <p:stCondLst>
                                    <p:cond delay="0"/>
                                  </p:stCondLst>
                                  <p:childTnLst>
                                    <p:animClr clrSpc="rgb" dir="cw">
                                      <p:cBhvr override="childStyle">
                                        <p:cTn id="90" dur="500" fill="hold"/>
                                        <p:tgtEl>
                                          <p:spTgt spid="146"/>
                                        </p:tgtEl>
                                        <p:attrNameLst>
                                          <p:attrName>style.color</p:attrName>
                                        </p:attrNameLst>
                                      </p:cBhvr>
                                      <p:to>
                                        <a:schemeClr val="accent2"/>
                                      </p:to>
                                    </p:animClr>
                                    <p:animClr clrSpc="rgb" dir="cw">
                                      <p:cBhvr>
                                        <p:cTn id="91" dur="500" fill="hold"/>
                                        <p:tgtEl>
                                          <p:spTgt spid="146"/>
                                        </p:tgtEl>
                                        <p:attrNameLst>
                                          <p:attrName>fillcolor</p:attrName>
                                        </p:attrNameLst>
                                      </p:cBhvr>
                                      <p:to>
                                        <a:schemeClr val="accent2"/>
                                      </p:to>
                                    </p:animClr>
                                    <p:set>
                                      <p:cBhvr>
                                        <p:cTn id="92" dur="500" fill="hold"/>
                                        <p:tgtEl>
                                          <p:spTgt spid="146"/>
                                        </p:tgtEl>
                                        <p:attrNameLst>
                                          <p:attrName>fill.type</p:attrName>
                                        </p:attrNameLst>
                                      </p:cBhvr>
                                      <p:to>
                                        <p:strVal val="solid"/>
                                      </p:to>
                                    </p:set>
                                    <p:set>
                                      <p:cBhvr>
                                        <p:cTn id="93" dur="500" fill="hold"/>
                                        <p:tgtEl>
                                          <p:spTgt spid="146"/>
                                        </p:tgtEl>
                                        <p:attrNameLst>
                                          <p:attrName>fill.on</p:attrName>
                                        </p:attrNameLst>
                                      </p:cBhvr>
                                      <p:to>
                                        <p:strVal val="true"/>
                                      </p:to>
                                    </p:set>
                                  </p:childTnLst>
                                </p:cTn>
                              </p:par>
                              <p:par>
                                <p:cTn id="94" presetID="19" presetClass="emph" presetSubtype="0" fill="hold" grpId="0" nodeType="withEffect">
                                  <p:stCondLst>
                                    <p:cond delay="0"/>
                                  </p:stCondLst>
                                  <p:childTnLst>
                                    <p:animClr clrSpc="rgb" dir="cw">
                                      <p:cBhvr override="childStyle">
                                        <p:cTn id="95" dur="500" fill="hold"/>
                                        <p:tgtEl>
                                          <p:spTgt spid="147"/>
                                        </p:tgtEl>
                                        <p:attrNameLst>
                                          <p:attrName>style.color</p:attrName>
                                        </p:attrNameLst>
                                      </p:cBhvr>
                                      <p:to>
                                        <a:schemeClr val="accent2"/>
                                      </p:to>
                                    </p:animClr>
                                    <p:animClr clrSpc="rgb" dir="cw">
                                      <p:cBhvr>
                                        <p:cTn id="96" dur="500" fill="hold"/>
                                        <p:tgtEl>
                                          <p:spTgt spid="147"/>
                                        </p:tgtEl>
                                        <p:attrNameLst>
                                          <p:attrName>fillcolor</p:attrName>
                                        </p:attrNameLst>
                                      </p:cBhvr>
                                      <p:to>
                                        <a:schemeClr val="accent2"/>
                                      </p:to>
                                    </p:animClr>
                                    <p:set>
                                      <p:cBhvr>
                                        <p:cTn id="97" dur="500" fill="hold"/>
                                        <p:tgtEl>
                                          <p:spTgt spid="147"/>
                                        </p:tgtEl>
                                        <p:attrNameLst>
                                          <p:attrName>fill.type</p:attrName>
                                        </p:attrNameLst>
                                      </p:cBhvr>
                                      <p:to>
                                        <p:strVal val="solid"/>
                                      </p:to>
                                    </p:set>
                                    <p:set>
                                      <p:cBhvr>
                                        <p:cTn id="98" dur="500" fill="hold"/>
                                        <p:tgtEl>
                                          <p:spTgt spid="147"/>
                                        </p:tgtEl>
                                        <p:attrNameLst>
                                          <p:attrName>fill.on</p:attrName>
                                        </p:attrNameLst>
                                      </p:cBhvr>
                                      <p:to>
                                        <p:strVal val="true"/>
                                      </p:to>
                                    </p:set>
                                  </p:childTnLst>
                                </p:cTn>
                              </p:par>
                            </p:childTnLst>
                          </p:cTn>
                        </p:par>
                      </p:childTnLst>
                    </p:cTn>
                  </p:par>
                  <p:par>
                    <p:cTn id="99" fill="hold">
                      <p:stCondLst>
                        <p:cond delay="indefinite"/>
                      </p:stCondLst>
                      <p:childTnLst>
                        <p:par>
                          <p:cTn id="100" fill="hold">
                            <p:stCondLst>
                              <p:cond delay="0"/>
                            </p:stCondLst>
                            <p:childTnLst>
                              <p:par>
                                <p:cTn id="101" presetID="6" presetClass="exit" presetSubtype="32" fill="hold" grpId="1" nodeType="clickEffect">
                                  <p:stCondLst>
                                    <p:cond delay="0"/>
                                  </p:stCondLst>
                                  <p:childTnLst>
                                    <p:animEffect transition="out" filter="circle(out)">
                                      <p:cBhvr>
                                        <p:cTn id="102" dur="2000"/>
                                        <p:tgtEl>
                                          <p:spTgt spid="140"/>
                                        </p:tgtEl>
                                      </p:cBhvr>
                                    </p:animEffect>
                                    <p:set>
                                      <p:cBhvr>
                                        <p:cTn id="103" dur="1" fill="hold">
                                          <p:stCondLst>
                                            <p:cond delay="1999"/>
                                          </p:stCondLst>
                                        </p:cTn>
                                        <p:tgtEl>
                                          <p:spTgt spid="140"/>
                                        </p:tgtEl>
                                        <p:attrNameLst>
                                          <p:attrName>style.visibility</p:attrName>
                                        </p:attrNameLst>
                                      </p:cBhvr>
                                      <p:to>
                                        <p:strVal val="hidden"/>
                                      </p:to>
                                    </p:set>
                                  </p:childTnLst>
                                </p:cTn>
                              </p:par>
                              <p:par>
                                <p:cTn id="104" presetID="6" presetClass="exit" presetSubtype="32" fill="hold" grpId="1" nodeType="withEffect">
                                  <p:stCondLst>
                                    <p:cond delay="0"/>
                                  </p:stCondLst>
                                  <p:childTnLst>
                                    <p:animEffect transition="out" filter="circle(out)">
                                      <p:cBhvr>
                                        <p:cTn id="105" dur="2000"/>
                                        <p:tgtEl>
                                          <p:spTgt spid="141"/>
                                        </p:tgtEl>
                                      </p:cBhvr>
                                    </p:animEffect>
                                    <p:set>
                                      <p:cBhvr>
                                        <p:cTn id="106" dur="1" fill="hold">
                                          <p:stCondLst>
                                            <p:cond delay="1999"/>
                                          </p:stCondLst>
                                        </p:cTn>
                                        <p:tgtEl>
                                          <p:spTgt spid="141"/>
                                        </p:tgtEl>
                                        <p:attrNameLst>
                                          <p:attrName>style.visibility</p:attrName>
                                        </p:attrNameLst>
                                      </p:cBhvr>
                                      <p:to>
                                        <p:strVal val="hidden"/>
                                      </p:to>
                                    </p:set>
                                  </p:childTnLst>
                                </p:cTn>
                              </p:par>
                              <p:par>
                                <p:cTn id="107" presetID="6" presetClass="exit" presetSubtype="32" fill="hold" grpId="1" nodeType="withEffect">
                                  <p:stCondLst>
                                    <p:cond delay="0"/>
                                  </p:stCondLst>
                                  <p:childTnLst>
                                    <p:animEffect transition="out" filter="circle(out)">
                                      <p:cBhvr>
                                        <p:cTn id="108" dur="2000"/>
                                        <p:tgtEl>
                                          <p:spTgt spid="142"/>
                                        </p:tgtEl>
                                      </p:cBhvr>
                                    </p:animEffect>
                                    <p:set>
                                      <p:cBhvr>
                                        <p:cTn id="109" dur="1" fill="hold">
                                          <p:stCondLst>
                                            <p:cond delay="1999"/>
                                          </p:stCondLst>
                                        </p:cTn>
                                        <p:tgtEl>
                                          <p:spTgt spid="142"/>
                                        </p:tgtEl>
                                        <p:attrNameLst>
                                          <p:attrName>style.visibility</p:attrName>
                                        </p:attrNameLst>
                                      </p:cBhvr>
                                      <p:to>
                                        <p:strVal val="hidden"/>
                                      </p:to>
                                    </p:set>
                                  </p:childTnLst>
                                </p:cTn>
                              </p:par>
                              <p:par>
                                <p:cTn id="110" presetID="6" presetClass="exit" presetSubtype="32" fill="hold" grpId="1" nodeType="withEffect">
                                  <p:stCondLst>
                                    <p:cond delay="0"/>
                                  </p:stCondLst>
                                  <p:childTnLst>
                                    <p:animEffect transition="out" filter="circle(out)">
                                      <p:cBhvr>
                                        <p:cTn id="111" dur="2000"/>
                                        <p:tgtEl>
                                          <p:spTgt spid="143"/>
                                        </p:tgtEl>
                                      </p:cBhvr>
                                    </p:animEffect>
                                    <p:set>
                                      <p:cBhvr>
                                        <p:cTn id="112" dur="1" fill="hold">
                                          <p:stCondLst>
                                            <p:cond delay="1999"/>
                                          </p:stCondLst>
                                        </p:cTn>
                                        <p:tgtEl>
                                          <p:spTgt spid="143"/>
                                        </p:tgtEl>
                                        <p:attrNameLst>
                                          <p:attrName>style.visibility</p:attrName>
                                        </p:attrNameLst>
                                      </p:cBhvr>
                                      <p:to>
                                        <p:strVal val="hidden"/>
                                      </p:to>
                                    </p:set>
                                  </p:childTnLst>
                                </p:cTn>
                              </p:par>
                              <p:par>
                                <p:cTn id="113" presetID="6" presetClass="exit" presetSubtype="32" fill="hold" grpId="1" nodeType="withEffect">
                                  <p:stCondLst>
                                    <p:cond delay="0"/>
                                  </p:stCondLst>
                                  <p:childTnLst>
                                    <p:animEffect transition="out" filter="circle(out)">
                                      <p:cBhvr>
                                        <p:cTn id="114" dur="2000"/>
                                        <p:tgtEl>
                                          <p:spTgt spid="144"/>
                                        </p:tgtEl>
                                      </p:cBhvr>
                                    </p:animEffect>
                                    <p:set>
                                      <p:cBhvr>
                                        <p:cTn id="115" dur="1" fill="hold">
                                          <p:stCondLst>
                                            <p:cond delay="1999"/>
                                          </p:stCondLst>
                                        </p:cTn>
                                        <p:tgtEl>
                                          <p:spTgt spid="144"/>
                                        </p:tgtEl>
                                        <p:attrNameLst>
                                          <p:attrName>style.visibility</p:attrName>
                                        </p:attrNameLst>
                                      </p:cBhvr>
                                      <p:to>
                                        <p:strVal val="hidden"/>
                                      </p:to>
                                    </p:set>
                                  </p:childTnLst>
                                </p:cTn>
                              </p:par>
                              <p:par>
                                <p:cTn id="116" presetID="6" presetClass="exit" presetSubtype="32" fill="hold" grpId="1" nodeType="withEffect">
                                  <p:stCondLst>
                                    <p:cond delay="0"/>
                                  </p:stCondLst>
                                  <p:childTnLst>
                                    <p:animEffect transition="out" filter="circle(out)">
                                      <p:cBhvr>
                                        <p:cTn id="117" dur="2000"/>
                                        <p:tgtEl>
                                          <p:spTgt spid="145"/>
                                        </p:tgtEl>
                                      </p:cBhvr>
                                    </p:animEffect>
                                    <p:set>
                                      <p:cBhvr>
                                        <p:cTn id="118" dur="1" fill="hold">
                                          <p:stCondLst>
                                            <p:cond delay="1999"/>
                                          </p:stCondLst>
                                        </p:cTn>
                                        <p:tgtEl>
                                          <p:spTgt spid="145"/>
                                        </p:tgtEl>
                                        <p:attrNameLst>
                                          <p:attrName>style.visibility</p:attrName>
                                        </p:attrNameLst>
                                      </p:cBhvr>
                                      <p:to>
                                        <p:strVal val="hidden"/>
                                      </p:to>
                                    </p:set>
                                  </p:childTnLst>
                                </p:cTn>
                              </p:par>
                              <p:par>
                                <p:cTn id="119" presetID="6" presetClass="exit" presetSubtype="32" fill="hold" grpId="1" nodeType="withEffect">
                                  <p:stCondLst>
                                    <p:cond delay="0"/>
                                  </p:stCondLst>
                                  <p:childTnLst>
                                    <p:animEffect transition="out" filter="circle(out)">
                                      <p:cBhvr>
                                        <p:cTn id="120" dur="2000"/>
                                        <p:tgtEl>
                                          <p:spTgt spid="146"/>
                                        </p:tgtEl>
                                      </p:cBhvr>
                                    </p:animEffect>
                                    <p:set>
                                      <p:cBhvr>
                                        <p:cTn id="121" dur="1" fill="hold">
                                          <p:stCondLst>
                                            <p:cond delay="1999"/>
                                          </p:stCondLst>
                                        </p:cTn>
                                        <p:tgtEl>
                                          <p:spTgt spid="146"/>
                                        </p:tgtEl>
                                        <p:attrNameLst>
                                          <p:attrName>style.visibility</p:attrName>
                                        </p:attrNameLst>
                                      </p:cBhvr>
                                      <p:to>
                                        <p:strVal val="hidden"/>
                                      </p:to>
                                    </p:set>
                                  </p:childTnLst>
                                </p:cTn>
                              </p:par>
                              <p:par>
                                <p:cTn id="122" presetID="6" presetClass="exit" presetSubtype="32" fill="hold" grpId="1" nodeType="withEffect">
                                  <p:stCondLst>
                                    <p:cond delay="0"/>
                                  </p:stCondLst>
                                  <p:childTnLst>
                                    <p:animEffect transition="out" filter="circle(out)">
                                      <p:cBhvr>
                                        <p:cTn id="123" dur="2000"/>
                                        <p:tgtEl>
                                          <p:spTgt spid="147"/>
                                        </p:tgtEl>
                                      </p:cBhvr>
                                    </p:animEffect>
                                    <p:set>
                                      <p:cBhvr>
                                        <p:cTn id="124" dur="1" fill="hold">
                                          <p:stCondLst>
                                            <p:cond delay="1999"/>
                                          </p:stCondLst>
                                        </p:cTn>
                                        <p:tgtEl>
                                          <p:spTgt spid="147"/>
                                        </p:tgtEl>
                                        <p:attrNameLst>
                                          <p:attrName>style.visibility</p:attrName>
                                        </p:attrNameLst>
                                      </p:cBhvr>
                                      <p:to>
                                        <p:strVal val="hidden"/>
                                      </p:to>
                                    </p:set>
                                  </p:childTnLst>
                                </p:cTn>
                              </p:par>
                              <p:par>
                                <p:cTn id="125" presetID="6" presetClass="exit" presetSubtype="32" fill="hold" grpId="1" nodeType="withEffect">
                                  <p:stCondLst>
                                    <p:cond delay="0"/>
                                  </p:stCondLst>
                                  <p:childTnLst>
                                    <p:animEffect transition="out" filter="circle(out)">
                                      <p:cBhvr>
                                        <p:cTn id="126" dur="2000"/>
                                        <p:tgtEl>
                                          <p:spTgt spid="153"/>
                                        </p:tgtEl>
                                      </p:cBhvr>
                                    </p:animEffect>
                                    <p:set>
                                      <p:cBhvr>
                                        <p:cTn id="127" dur="1" fill="hold">
                                          <p:stCondLst>
                                            <p:cond delay="1999"/>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28" restart="whenNotActive" fill="hold" evtFilter="cancelBubble" nodeType="interactiveSeq">
                <p:stCondLst>
                  <p:cond evt="onClick" delay="0">
                    <p:tgtEl>
                      <p:spTgt spid="21"/>
                    </p:tgtEl>
                  </p:cond>
                </p:stCondLst>
                <p:endSync evt="end" delay="0">
                  <p:rtn val="all"/>
                </p:endSync>
                <p:childTnLst>
                  <p:par>
                    <p:cTn id="129" fill="hold">
                      <p:stCondLst>
                        <p:cond delay="0"/>
                      </p:stCondLst>
                      <p:childTnLst>
                        <p:par>
                          <p:cTn id="130" fill="hold">
                            <p:stCondLst>
                              <p:cond delay="0"/>
                            </p:stCondLst>
                            <p:childTnLst>
                              <p:par>
                                <p:cTn id="131" presetID="6" presetClass="entr" presetSubtype="16" fill="hold" grpId="0" nodeType="withEffect">
                                  <p:stCondLst>
                                    <p:cond delay="0"/>
                                  </p:stCondLst>
                                  <p:childTnLst>
                                    <p:set>
                                      <p:cBhvr>
                                        <p:cTn id="132" dur="1" fill="hold">
                                          <p:stCondLst>
                                            <p:cond delay="0"/>
                                          </p:stCondLst>
                                        </p:cTn>
                                        <p:tgtEl>
                                          <p:spTgt spid="154"/>
                                        </p:tgtEl>
                                        <p:attrNameLst>
                                          <p:attrName>style.visibility</p:attrName>
                                        </p:attrNameLst>
                                      </p:cBhvr>
                                      <p:to>
                                        <p:strVal val="visible"/>
                                      </p:to>
                                    </p:set>
                                    <p:animEffect transition="in" filter="circle(in)">
                                      <p:cBhvr>
                                        <p:cTn id="133" dur="2000"/>
                                        <p:tgtEl>
                                          <p:spTgt spid="154"/>
                                        </p:tgtEl>
                                      </p:cBhvr>
                                    </p:animEffect>
                                  </p:childTnLst>
                                </p:cTn>
                              </p:par>
                              <p:par>
                                <p:cTn id="134" presetID="19" presetClass="emph" presetSubtype="0" fill="hold" grpId="0" nodeType="withEffect">
                                  <p:stCondLst>
                                    <p:cond delay="0"/>
                                  </p:stCondLst>
                                  <p:childTnLst>
                                    <p:animClr clrSpc="rgb" dir="cw">
                                      <p:cBhvr override="childStyle">
                                        <p:cTn id="135" dur="500" fill="hold"/>
                                        <p:tgtEl>
                                          <p:spTgt spid="88"/>
                                        </p:tgtEl>
                                        <p:attrNameLst>
                                          <p:attrName>style.color</p:attrName>
                                        </p:attrNameLst>
                                      </p:cBhvr>
                                      <p:to>
                                        <a:schemeClr val="accent2"/>
                                      </p:to>
                                    </p:animClr>
                                    <p:animClr clrSpc="rgb" dir="cw">
                                      <p:cBhvr>
                                        <p:cTn id="136" dur="500" fill="hold"/>
                                        <p:tgtEl>
                                          <p:spTgt spid="88"/>
                                        </p:tgtEl>
                                        <p:attrNameLst>
                                          <p:attrName>fillcolor</p:attrName>
                                        </p:attrNameLst>
                                      </p:cBhvr>
                                      <p:to>
                                        <a:schemeClr val="accent2"/>
                                      </p:to>
                                    </p:animClr>
                                    <p:set>
                                      <p:cBhvr>
                                        <p:cTn id="137" dur="500" fill="hold"/>
                                        <p:tgtEl>
                                          <p:spTgt spid="88"/>
                                        </p:tgtEl>
                                        <p:attrNameLst>
                                          <p:attrName>fill.type</p:attrName>
                                        </p:attrNameLst>
                                      </p:cBhvr>
                                      <p:to>
                                        <p:strVal val="solid"/>
                                      </p:to>
                                    </p:set>
                                    <p:set>
                                      <p:cBhvr>
                                        <p:cTn id="138" dur="500" fill="hold"/>
                                        <p:tgtEl>
                                          <p:spTgt spid="88"/>
                                        </p:tgtEl>
                                        <p:attrNameLst>
                                          <p:attrName>fill.on</p:attrName>
                                        </p:attrNameLst>
                                      </p:cBhvr>
                                      <p:to>
                                        <p:strVal val="true"/>
                                      </p:to>
                                    </p:set>
                                  </p:childTnLst>
                                </p:cTn>
                              </p:par>
                              <p:par>
                                <p:cTn id="139" presetID="19" presetClass="emph" presetSubtype="0" fill="hold" grpId="0" nodeType="withEffect">
                                  <p:stCondLst>
                                    <p:cond delay="0"/>
                                  </p:stCondLst>
                                  <p:childTnLst>
                                    <p:animClr clrSpc="rgb" dir="cw">
                                      <p:cBhvr override="childStyle">
                                        <p:cTn id="140" dur="500" fill="hold"/>
                                        <p:tgtEl>
                                          <p:spTgt spid="126"/>
                                        </p:tgtEl>
                                        <p:attrNameLst>
                                          <p:attrName>style.color</p:attrName>
                                        </p:attrNameLst>
                                      </p:cBhvr>
                                      <p:to>
                                        <a:schemeClr val="accent2"/>
                                      </p:to>
                                    </p:animClr>
                                    <p:animClr clrSpc="rgb" dir="cw">
                                      <p:cBhvr>
                                        <p:cTn id="141" dur="500" fill="hold"/>
                                        <p:tgtEl>
                                          <p:spTgt spid="126"/>
                                        </p:tgtEl>
                                        <p:attrNameLst>
                                          <p:attrName>fillcolor</p:attrName>
                                        </p:attrNameLst>
                                      </p:cBhvr>
                                      <p:to>
                                        <a:schemeClr val="accent2"/>
                                      </p:to>
                                    </p:animClr>
                                    <p:set>
                                      <p:cBhvr>
                                        <p:cTn id="142" dur="500" fill="hold"/>
                                        <p:tgtEl>
                                          <p:spTgt spid="126"/>
                                        </p:tgtEl>
                                        <p:attrNameLst>
                                          <p:attrName>fill.type</p:attrName>
                                        </p:attrNameLst>
                                      </p:cBhvr>
                                      <p:to>
                                        <p:strVal val="solid"/>
                                      </p:to>
                                    </p:set>
                                    <p:set>
                                      <p:cBhvr>
                                        <p:cTn id="143" dur="500" fill="hold"/>
                                        <p:tgtEl>
                                          <p:spTgt spid="126"/>
                                        </p:tgtEl>
                                        <p:attrNameLst>
                                          <p:attrName>fill.on</p:attrName>
                                        </p:attrNameLst>
                                      </p:cBhvr>
                                      <p:to>
                                        <p:strVal val="true"/>
                                      </p:to>
                                    </p:set>
                                  </p:childTnLst>
                                </p:cTn>
                              </p:par>
                              <p:par>
                                <p:cTn id="144" presetID="19" presetClass="emph" presetSubtype="0" fill="hold" grpId="0" nodeType="withEffect">
                                  <p:stCondLst>
                                    <p:cond delay="0"/>
                                  </p:stCondLst>
                                  <p:childTnLst>
                                    <p:animClr clrSpc="rgb" dir="cw">
                                      <p:cBhvr override="childStyle">
                                        <p:cTn id="145" dur="500" fill="hold"/>
                                        <p:tgtEl>
                                          <p:spTgt spid="128"/>
                                        </p:tgtEl>
                                        <p:attrNameLst>
                                          <p:attrName>style.color</p:attrName>
                                        </p:attrNameLst>
                                      </p:cBhvr>
                                      <p:to>
                                        <a:schemeClr val="accent2"/>
                                      </p:to>
                                    </p:animClr>
                                    <p:animClr clrSpc="rgb" dir="cw">
                                      <p:cBhvr>
                                        <p:cTn id="146" dur="500" fill="hold"/>
                                        <p:tgtEl>
                                          <p:spTgt spid="128"/>
                                        </p:tgtEl>
                                        <p:attrNameLst>
                                          <p:attrName>fillcolor</p:attrName>
                                        </p:attrNameLst>
                                      </p:cBhvr>
                                      <p:to>
                                        <a:schemeClr val="accent2"/>
                                      </p:to>
                                    </p:animClr>
                                    <p:set>
                                      <p:cBhvr>
                                        <p:cTn id="147" dur="500" fill="hold"/>
                                        <p:tgtEl>
                                          <p:spTgt spid="128"/>
                                        </p:tgtEl>
                                        <p:attrNameLst>
                                          <p:attrName>fill.type</p:attrName>
                                        </p:attrNameLst>
                                      </p:cBhvr>
                                      <p:to>
                                        <p:strVal val="solid"/>
                                      </p:to>
                                    </p:set>
                                    <p:set>
                                      <p:cBhvr>
                                        <p:cTn id="148" dur="500" fill="hold"/>
                                        <p:tgtEl>
                                          <p:spTgt spid="128"/>
                                        </p:tgtEl>
                                        <p:attrNameLst>
                                          <p:attrName>fill.on</p:attrName>
                                        </p:attrNameLst>
                                      </p:cBhvr>
                                      <p:to>
                                        <p:strVal val="true"/>
                                      </p:to>
                                    </p:set>
                                  </p:childTnLst>
                                </p:cTn>
                              </p:par>
                              <p:par>
                                <p:cTn id="149" presetID="19" presetClass="emph" presetSubtype="0" fill="hold" grpId="0" nodeType="withEffect">
                                  <p:stCondLst>
                                    <p:cond delay="0"/>
                                  </p:stCondLst>
                                  <p:childTnLst>
                                    <p:animClr clrSpc="rgb" dir="cw">
                                      <p:cBhvr override="childStyle">
                                        <p:cTn id="150" dur="500" fill="hold"/>
                                        <p:tgtEl>
                                          <p:spTgt spid="129"/>
                                        </p:tgtEl>
                                        <p:attrNameLst>
                                          <p:attrName>style.color</p:attrName>
                                        </p:attrNameLst>
                                      </p:cBhvr>
                                      <p:to>
                                        <a:schemeClr val="accent2"/>
                                      </p:to>
                                    </p:animClr>
                                    <p:animClr clrSpc="rgb" dir="cw">
                                      <p:cBhvr>
                                        <p:cTn id="151" dur="500" fill="hold"/>
                                        <p:tgtEl>
                                          <p:spTgt spid="129"/>
                                        </p:tgtEl>
                                        <p:attrNameLst>
                                          <p:attrName>fillcolor</p:attrName>
                                        </p:attrNameLst>
                                      </p:cBhvr>
                                      <p:to>
                                        <a:schemeClr val="accent2"/>
                                      </p:to>
                                    </p:animClr>
                                    <p:set>
                                      <p:cBhvr>
                                        <p:cTn id="152" dur="500" fill="hold"/>
                                        <p:tgtEl>
                                          <p:spTgt spid="129"/>
                                        </p:tgtEl>
                                        <p:attrNameLst>
                                          <p:attrName>fill.type</p:attrName>
                                        </p:attrNameLst>
                                      </p:cBhvr>
                                      <p:to>
                                        <p:strVal val="solid"/>
                                      </p:to>
                                    </p:set>
                                    <p:set>
                                      <p:cBhvr>
                                        <p:cTn id="153" dur="500" fill="hold"/>
                                        <p:tgtEl>
                                          <p:spTgt spid="129"/>
                                        </p:tgtEl>
                                        <p:attrNameLst>
                                          <p:attrName>fill.on</p:attrName>
                                        </p:attrNameLst>
                                      </p:cBhvr>
                                      <p:to>
                                        <p:strVal val="true"/>
                                      </p:to>
                                    </p:set>
                                  </p:childTnLst>
                                </p:cTn>
                              </p:par>
                              <p:par>
                                <p:cTn id="154" presetID="19" presetClass="emph" presetSubtype="0" fill="hold" grpId="0" nodeType="withEffect">
                                  <p:stCondLst>
                                    <p:cond delay="0"/>
                                  </p:stCondLst>
                                  <p:childTnLst>
                                    <p:animClr clrSpc="rgb" dir="cw">
                                      <p:cBhvr override="childStyle">
                                        <p:cTn id="155" dur="500" fill="hold"/>
                                        <p:tgtEl>
                                          <p:spTgt spid="130"/>
                                        </p:tgtEl>
                                        <p:attrNameLst>
                                          <p:attrName>style.color</p:attrName>
                                        </p:attrNameLst>
                                      </p:cBhvr>
                                      <p:to>
                                        <a:schemeClr val="accent2"/>
                                      </p:to>
                                    </p:animClr>
                                    <p:animClr clrSpc="rgb" dir="cw">
                                      <p:cBhvr>
                                        <p:cTn id="156" dur="500" fill="hold"/>
                                        <p:tgtEl>
                                          <p:spTgt spid="130"/>
                                        </p:tgtEl>
                                        <p:attrNameLst>
                                          <p:attrName>fillcolor</p:attrName>
                                        </p:attrNameLst>
                                      </p:cBhvr>
                                      <p:to>
                                        <a:schemeClr val="accent2"/>
                                      </p:to>
                                    </p:animClr>
                                    <p:set>
                                      <p:cBhvr>
                                        <p:cTn id="157" dur="500" fill="hold"/>
                                        <p:tgtEl>
                                          <p:spTgt spid="130"/>
                                        </p:tgtEl>
                                        <p:attrNameLst>
                                          <p:attrName>fill.type</p:attrName>
                                        </p:attrNameLst>
                                      </p:cBhvr>
                                      <p:to>
                                        <p:strVal val="solid"/>
                                      </p:to>
                                    </p:set>
                                    <p:set>
                                      <p:cBhvr>
                                        <p:cTn id="158" dur="500" fill="hold"/>
                                        <p:tgtEl>
                                          <p:spTgt spid="130"/>
                                        </p:tgtEl>
                                        <p:attrNameLst>
                                          <p:attrName>fill.on</p:attrName>
                                        </p:attrNameLst>
                                      </p:cBhvr>
                                      <p:to>
                                        <p:strVal val="true"/>
                                      </p:to>
                                    </p:set>
                                  </p:childTnLst>
                                </p:cTn>
                              </p:par>
                              <p:par>
                                <p:cTn id="159" presetID="19" presetClass="emph" presetSubtype="0" fill="hold" grpId="0" nodeType="withEffect">
                                  <p:stCondLst>
                                    <p:cond delay="0"/>
                                  </p:stCondLst>
                                  <p:childTnLst>
                                    <p:animClr clrSpc="rgb" dir="cw">
                                      <p:cBhvr override="childStyle">
                                        <p:cTn id="160" dur="500" fill="hold"/>
                                        <p:tgtEl>
                                          <p:spTgt spid="137"/>
                                        </p:tgtEl>
                                        <p:attrNameLst>
                                          <p:attrName>style.color</p:attrName>
                                        </p:attrNameLst>
                                      </p:cBhvr>
                                      <p:to>
                                        <a:schemeClr val="accent2"/>
                                      </p:to>
                                    </p:animClr>
                                    <p:animClr clrSpc="rgb" dir="cw">
                                      <p:cBhvr>
                                        <p:cTn id="161" dur="500" fill="hold"/>
                                        <p:tgtEl>
                                          <p:spTgt spid="137"/>
                                        </p:tgtEl>
                                        <p:attrNameLst>
                                          <p:attrName>fillcolor</p:attrName>
                                        </p:attrNameLst>
                                      </p:cBhvr>
                                      <p:to>
                                        <a:schemeClr val="accent2"/>
                                      </p:to>
                                    </p:animClr>
                                    <p:set>
                                      <p:cBhvr>
                                        <p:cTn id="162" dur="500" fill="hold"/>
                                        <p:tgtEl>
                                          <p:spTgt spid="137"/>
                                        </p:tgtEl>
                                        <p:attrNameLst>
                                          <p:attrName>fill.type</p:attrName>
                                        </p:attrNameLst>
                                      </p:cBhvr>
                                      <p:to>
                                        <p:strVal val="solid"/>
                                      </p:to>
                                    </p:set>
                                    <p:set>
                                      <p:cBhvr>
                                        <p:cTn id="163" dur="500" fill="hold"/>
                                        <p:tgtEl>
                                          <p:spTgt spid="137"/>
                                        </p:tgtEl>
                                        <p:attrNameLst>
                                          <p:attrName>fill.on</p:attrName>
                                        </p:attrNameLst>
                                      </p:cBhvr>
                                      <p:to>
                                        <p:strVal val="true"/>
                                      </p:to>
                                    </p:set>
                                  </p:childTnLst>
                                </p:cTn>
                              </p:par>
                              <p:par>
                                <p:cTn id="164" presetID="19" presetClass="emph" presetSubtype="0" fill="hold" grpId="0" nodeType="withEffect">
                                  <p:stCondLst>
                                    <p:cond delay="0"/>
                                  </p:stCondLst>
                                  <p:childTnLst>
                                    <p:animClr clrSpc="rgb" dir="cw">
                                      <p:cBhvr override="childStyle">
                                        <p:cTn id="165" dur="500" fill="hold"/>
                                        <p:tgtEl>
                                          <p:spTgt spid="138"/>
                                        </p:tgtEl>
                                        <p:attrNameLst>
                                          <p:attrName>style.color</p:attrName>
                                        </p:attrNameLst>
                                      </p:cBhvr>
                                      <p:to>
                                        <a:schemeClr val="accent2"/>
                                      </p:to>
                                    </p:animClr>
                                    <p:animClr clrSpc="rgb" dir="cw">
                                      <p:cBhvr>
                                        <p:cTn id="166" dur="500" fill="hold"/>
                                        <p:tgtEl>
                                          <p:spTgt spid="138"/>
                                        </p:tgtEl>
                                        <p:attrNameLst>
                                          <p:attrName>fillcolor</p:attrName>
                                        </p:attrNameLst>
                                      </p:cBhvr>
                                      <p:to>
                                        <a:schemeClr val="accent2"/>
                                      </p:to>
                                    </p:animClr>
                                    <p:set>
                                      <p:cBhvr>
                                        <p:cTn id="167" dur="500" fill="hold"/>
                                        <p:tgtEl>
                                          <p:spTgt spid="138"/>
                                        </p:tgtEl>
                                        <p:attrNameLst>
                                          <p:attrName>fill.type</p:attrName>
                                        </p:attrNameLst>
                                      </p:cBhvr>
                                      <p:to>
                                        <p:strVal val="solid"/>
                                      </p:to>
                                    </p:set>
                                    <p:set>
                                      <p:cBhvr>
                                        <p:cTn id="168" dur="500" fill="hold"/>
                                        <p:tgtEl>
                                          <p:spTgt spid="138"/>
                                        </p:tgtEl>
                                        <p:attrNameLst>
                                          <p:attrName>fill.on</p:attrName>
                                        </p:attrNameLst>
                                      </p:cBhvr>
                                      <p:to>
                                        <p:strVal val="true"/>
                                      </p:to>
                                    </p:set>
                                  </p:childTnLst>
                                </p:cTn>
                              </p:par>
                              <p:par>
                                <p:cTn id="169" presetID="19" presetClass="emph" presetSubtype="0" fill="hold" grpId="0" nodeType="withEffect">
                                  <p:stCondLst>
                                    <p:cond delay="0"/>
                                  </p:stCondLst>
                                  <p:childTnLst>
                                    <p:animClr clrSpc="rgb" dir="cw">
                                      <p:cBhvr override="childStyle">
                                        <p:cTn id="170" dur="500" fill="hold"/>
                                        <p:tgtEl>
                                          <p:spTgt spid="139"/>
                                        </p:tgtEl>
                                        <p:attrNameLst>
                                          <p:attrName>style.color</p:attrName>
                                        </p:attrNameLst>
                                      </p:cBhvr>
                                      <p:to>
                                        <a:schemeClr val="accent2"/>
                                      </p:to>
                                    </p:animClr>
                                    <p:animClr clrSpc="rgb" dir="cw">
                                      <p:cBhvr>
                                        <p:cTn id="171" dur="500" fill="hold"/>
                                        <p:tgtEl>
                                          <p:spTgt spid="139"/>
                                        </p:tgtEl>
                                        <p:attrNameLst>
                                          <p:attrName>fillcolor</p:attrName>
                                        </p:attrNameLst>
                                      </p:cBhvr>
                                      <p:to>
                                        <a:schemeClr val="accent2"/>
                                      </p:to>
                                    </p:animClr>
                                    <p:set>
                                      <p:cBhvr>
                                        <p:cTn id="172" dur="500" fill="hold"/>
                                        <p:tgtEl>
                                          <p:spTgt spid="139"/>
                                        </p:tgtEl>
                                        <p:attrNameLst>
                                          <p:attrName>fill.type</p:attrName>
                                        </p:attrNameLst>
                                      </p:cBhvr>
                                      <p:to>
                                        <p:strVal val="solid"/>
                                      </p:to>
                                    </p:set>
                                    <p:set>
                                      <p:cBhvr>
                                        <p:cTn id="173" dur="500" fill="hold"/>
                                        <p:tgtEl>
                                          <p:spTgt spid="139"/>
                                        </p:tgtEl>
                                        <p:attrNameLst>
                                          <p:attrName>fill.on</p:attrName>
                                        </p:attrNameLst>
                                      </p:cBhvr>
                                      <p:to>
                                        <p:strVal val="true"/>
                                      </p:to>
                                    </p:set>
                                  </p:childTnLst>
                                </p:cTn>
                              </p:par>
                            </p:childTnLst>
                          </p:cTn>
                        </p:par>
                      </p:childTnLst>
                    </p:cTn>
                  </p:par>
                  <p:par>
                    <p:cTn id="174" fill="hold">
                      <p:stCondLst>
                        <p:cond delay="indefinite"/>
                      </p:stCondLst>
                      <p:childTnLst>
                        <p:par>
                          <p:cTn id="175" fill="hold">
                            <p:stCondLst>
                              <p:cond delay="0"/>
                            </p:stCondLst>
                            <p:childTnLst>
                              <p:par>
                                <p:cTn id="176" presetID="6" presetClass="exit" presetSubtype="32" fill="hold" grpId="1" nodeType="clickEffect">
                                  <p:stCondLst>
                                    <p:cond delay="0"/>
                                  </p:stCondLst>
                                  <p:childTnLst>
                                    <p:animEffect transition="out" filter="circle(out)">
                                      <p:cBhvr>
                                        <p:cTn id="177" dur="2000"/>
                                        <p:tgtEl>
                                          <p:spTgt spid="88"/>
                                        </p:tgtEl>
                                      </p:cBhvr>
                                    </p:animEffect>
                                    <p:set>
                                      <p:cBhvr>
                                        <p:cTn id="178" dur="1" fill="hold">
                                          <p:stCondLst>
                                            <p:cond delay="1999"/>
                                          </p:stCondLst>
                                        </p:cTn>
                                        <p:tgtEl>
                                          <p:spTgt spid="88"/>
                                        </p:tgtEl>
                                        <p:attrNameLst>
                                          <p:attrName>style.visibility</p:attrName>
                                        </p:attrNameLst>
                                      </p:cBhvr>
                                      <p:to>
                                        <p:strVal val="hidden"/>
                                      </p:to>
                                    </p:set>
                                  </p:childTnLst>
                                </p:cTn>
                              </p:par>
                              <p:par>
                                <p:cTn id="179" presetID="6" presetClass="exit" presetSubtype="32" fill="hold" grpId="1" nodeType="withEffect">
                                  <p:stCondLst>
                                    <p:cond delay="0"/>
                                  </p:stCondLst>
                                  <p:childTnLst>
                                    <p:animEffect transition="out" filter="circle(out)">
                                      <p:cBhvr>
                                        <p:cTn id="180" dur="2000"/>
                                        <p:tgtEl>
                                          <p:spTgt spid="126"/>
                                        </p:tgtEl>
                                      </p:cBhvr>
                                    </p:animEffect>
                                    <p:set>
                                      <p:cBhvr>
                                        <p:cTn id="181" dur="1" fill="hold">
                                          <p:stCondLst>
                                            <p:cond delay="1999"/>
                                          </p:stCondLst>
                                        </p:cTn>
                                        <p:tgtEl>
                                          <p:spTgt spid="126"/>
                                        </p:tgtEl>
                                        <p:attrNameLst>
                                          <p:attrName>style.visibility</p:attrName>
                                        </p:attrNameLst>
                                      </p:cBhvr>
                                      <p:to>
                                        <p:strVal val="hidden"/>
                                      </p:to>
                                    </p:set>
                                  </p:childTnLst>
                                </p:cTn>
                              </p:par>
                              <p:par>
                                <p:cTn id="182" presetID="6" presetClass="exit" presetSubtype="32" fill="hold" grpId="1" nodeType="withEffect">
                                  <p:stCondLst>
                                    <p:cond delay="0"/>
                                  </p:stCondLst>
                                  <p:childTnLst>
                                    <p:animEffect transition="out" filter="circle(out)">
                                      <p:cBhvr>
                                        <p:cTn id="183" dur="2000"/>
                                        <p:tgtEl>
                                          <p:spTgt spid="128"/>
                                        </p:tgtEl>
                                      </p:cBhvr>
                                    </p:animEffect>
                                    <p:set>
                                      <p:cBhvr>
                                        <p:cTn id="184" dur="1" fill="hold">
                                          <p:stCondLst>
                                            <p:cond delay="1999"/>
                                          </p:stCondLst>
                                        </p:cTn>
                                        <p:tgtEl>
                                          <p:spTgt spid="128"/>
                                        </p:tgtEl>
                                        <p:attrNameLst>
                                          <p:attrName>style.visibility</p:attrName>
                                        </p:attrNameLst>
                                      </p:cBhvr>
                                      <p:to>
                                        <p:strVal val="hidden"/>
                                      </p:to>
                                    </p:set>
                                  </p:childTnLst>
                                </p:cTn>
                              </p:par>
                              <p:par>
                                <p:cTn id="185" presetID="6" presetClass="exit" presetSubtype="32" fill="hold" grpId="1" nodeType="withEffect">
                                  <p:stCondLst>
                                    <p:cond delay="0"/>
                                  </p:stCondLst>
                                  <p:childTnLst>
                                    <p:animEffect transition="out" filter="circle(out)">
                                      <p:cBhvr>
                                        <p:cTn id="186" dur="2000"/>
                                        <p:tgtEl>
                                          <p:spTgt spid="129"/>
                                        </p:tgtEl>
                                      </p:cBhvr>
                                    </p:animEffect>
                                    <p:set>
                                      <p:cBhvr>
                                        <p:cTn id="187" dur="1" fill="hold">
                                          <p:stCondLst>
                                            <p:cond delay="1999"/>
                                          </p:stCondLst>
                                        </p:cTn>
                                        <p:tgtEl>
                                          <p:spTgt spid="129"/>
                                        </p:tgtEl>
                                        <p:attrNameLst>
                                          <p:attrName>style.visibility</p:attrName>
                                        </p:attrNameLst>
                                      </p:cBhvr>
                                      <p:to>
                                        <p:strVal val="hidden"/>
                                      </p:to>
                                    </p:set>
                                  </p:childTnLst>
                                </p:cTn>
                              </p:par>
                              <p:par>
                                <p:cTn id="188" presetID="6" presetClass="exit" presetSubtype="32" fill="hold" grpId="1" nodeType="withEffect">
                                  <p:stCondLst>
                                    <p:cond delay="0"/>
                                  </p:stCondLst>
                                  <p:childTnLst>
                                    <p:animEffect transition="out" filter="circle(out)">
                                      <p:cBhvr>
                                        <p:cTn id="189" dur="2000"/>
                                        <p:tgtEl>
                                          <p:spTgt spid="130"/>
                                        </p:tgtEl>
                                      </p:cBhvr>
                                    </p:animEffect>
                                    <p:set>
                                      <p:cBhvr>
                                        <p:cTn id="190" dur="1" fill="hold">
                                          <p:stCondLst>
                                            <p:cond delay="1999"/>
                                          </p:stCondLst>
                                        </p:cTn>
                                        <p:tgtEl>
                                          <p:spTgt spid="130"/>
                                        </p:tgtEl>
                                        <p:attrNameLst>
                                          <p:attrName>style.visibility</p:attrName>
                                        </p:attrNameLst>
                                      </p:cBhvr>
                                      <p:to>
                                        <p:strVal val="hidden"/>
                                      </p:to>
                                    </p:set>
                                  </p:childTnLst>
                                </p:cTn>
                              </p:par>
                              <p:par>
                                <p:cTn id="191" presetID="6" presetClass="exit" presetSubtype="32" fill="hold" grpId="1" nodeType="withEffect">
                                  <p:stCondLst>
                                    <p:cond delay="0"/>
                                  </p:stCondLst>
                                  <p:childTnLst>
                                    <p:animEffect transition="out" filter="circle(out)">
                                      <p:cBhvr>
                                        <p:cTn id="192" dur="2000"/>
                                        <p:tgtEl>
                                          <p:spTgt spid="137"/>
                                        </p:tgtEl>
                                      </p:cBhvr>
                                    </p:animEffect>
                                    <p:set>
                                      <p:cBhvr>
                                        <p:cTn id="193" dur="1" fill="hold">
                                          <p:stCondLst>
                                            <p:cond delay="1999"/>
                                          </p:stCondLst>
                                        </p:cTn>
                                        <p:tgtEl>
                                          <p:spTgt spid="137"/>
                                        </p:tgtEl>
                                        <p:attrNameLst>
                                          <p:attrName>style.visibility</p:attrName>
                                        </p:attrNameLst>
                                      </p:cBhvr>
                                      <p:to>
                                        <p:strVal val="hidden"/>
                                      </p:to>
                                    </p:set>
                                  </p:childTnLst>
                                </p:cTn>
                              </p:par>
                              <p:par>
                                <p:cTn id="194" presetID="6" presetClass="exit" presetSubtype="32" fill="hold" grpId="1" nodeType="withEffect">
                                  <p:stCondLst>
                                    <p:cond delay="0"/>
                                  </p:stCondLst>
                                  <p:childTnLst>
                                    <p:animEffect transition="out" filter="circle(out)">
                                      <p:cBhvr>
                                        <p:cTn id="195" dur="2000"/>
                                        <p:tgtEl>
                                          <p:spTgt spid="138"/>
                                        </p:tgtEl>
                                      </p:cBhvr>
                                    </p:animEffect>
                                    <p:set>
                                      <p:cBhvr>
                                        <p:cTn id="196" dur="1" fill="hold">
                                          <p:stCondLst>
                                            <p:cond delay="1999"/>
                                          </p:stCondLst>
                                        </p:cTn>
                                        <p:tgtEl>
                                          <p:spTgt spid="138"/>
                                        </p:tgtEl>
                                        <p:attrNameLst>
                                          <p:attrName>style.visibility</p:attrName>
                                        </p:attrNameLst>
                                      </p:cBhvr>
                                      <p:to>
                                        <p:strVal val="hidden"/>
                                      </p:to>
                                    </p:set>
                                  </p:childTnLst>
                                </p:cTn>
                              </p:par>
                              <p:par>
                                <p:cTn id="197" presetID="6" presetClass="exit" presetSubtype="32" fill="hold" grpId="1" nodeType="withEffect">
                                  <p:stCondLst>
                                    <p:cond delay="0"/>
                                  </p:stCondLst>
                                  <p:childTnLst>
                                    <p:animEffect transition="out" filter="circle(out)">
                                      <p:cBhvr>
                                        <p:cTn id="198" dur="2000"/>
                                        <p:tgtEl>
                                          <p:spTgt spid="139"/>
                                        </p:tgtEl>
                                      </p:cBhvr>
                                    </p:animEffect>
                                    <p:set>
                                      <p:cBhvr>
                                        <p:cTn id="199" dur="1" fill="hold">
                                          <p:stCondLst>
                                            <p:cond delay="1999"/>
                                          </p:stCondLst>
                                        </p:cTn>
                                        <p:tgtEl>
                                          <p:spTgt spid="139"/>
                                        </p:tgtEl>
                                        <p:attrNameLst>
                                          <p:attrName>style.visibility</p:attrName>
                                        </p:attrNameLst>
                                      </p:cBhvr>
                                      <p:to>
                                        <p:strVal val="hidden"/>
                                      </p:to>
                                    </p:set>
                                  </p:childTnLst>
                                </p:cTn>
                              </p:par>
                              <p:par>
                                <p:cTn id="200" presetID="6" presetClass="exit" presetSubtype="32" fill="hold" grpId="1" nodeType="withEffect">
                                  <p:stCondLst>
                                    <p:cond delay="0"/>
                                  </p:stCondLst>
                                  <p:childTnLst>
                                    <p:animEffect transition="out" filter="circle(out)">
                                      <p:cBhvr>
                                        <p:cTn id="201" dur="2000"/>
                                        <p:tgtEl>
                                          <p:spTgt spid="154"/>
                                        </p:tgtEl>
                                      </p:cBhvr>
                                    </p:animEffect>
                                    <p:set>
                                      <p:cBhvr>
                                        <p:cTn id="202" dur="1" fill="hold">
                                          <p:stCondLst>
                                            <p:cond delay="1999"/>
                                          </p:stCondLst>
                                        </p:cTn>
                                        <p:tgtEl>
                                          <p:spTgt spid="154"/>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3" restart="whenNotActive" fill="hold" evtFilter="cancelBubble" nodeType="interactiveSeq">
                <p:stCondLst>
                  <p:cond evt="onClick" delay="0">
                    <p:tgtEl>
                      <p:spTgt spid="22"/>
                    </p:tgtEl>
                  </p:cond>
                </p:stCondLst>
                <p:endSync evt="end" delay="0">
                  <p:rtn val="all"/>
                </p:endSync>
                <p:childTnLst>
                  <p:par>
                    <p:cTn id="204" fill="hold">
                      <p:stCondLst>
                        <p:cond delay="0"/>
                      </p:stCondLst>
                      <p:childTnLst>
                        <p:par>
                          <p:cTn id="205" fill="hold">
                            <p:stCondLst>
                              <p:cond delay="0"/>
                            </p:stCondLst>
                            <p:childTnLst>
                              <p:par>
                                <p:cTn id="206" presetID="6" presetClass="entr" presetSubtype="16" fill="hold" grpId="0" nodeType="clickEffect">
                                  <p:stCondLst>
                                    <p:cond delay="0"/>
                                  </p:stCondLst>
                                  <p:childTnLst>
                                    <p:set>
                                      <p:cBhvr>
                                        <p:cTn id="207" dur="1" fill="hold">
                                          <p:stCondLst>
                                            <p:cond delay="0"/>
                                          </p:stCondLst>
                                        </p:cTn>
                                        <p:tgtEl>
                                          <p:spTgt spid="155"/>
                                        </p:tgtEl>
                                        <p:attrNameLst>
                                          <p:attrName>style.visibility</p:attrName>
                                        </p:attrNameLst>
                                      </p:cBhvr>
                                      <p:to>
                                        <p:strVal val="visible"/>
                                      </p:to>
                                    </p:set>
                                    <p:animEffect transition="in" filter="circle(in)">
                                      <p:cBhvr>
                                        <p:cTn id="208" dur="2000"/>
                                        <p:tgtEl>
                                          <p:spTgt spid="155"/>
                                        </p:tgtEl>
                                      </p:cBhvr>
                                    </p:animEffect>
                                  </p:childTnLst>
                                </p:cTn>
                              </p:par>
                              <p:par>
                                <p:cTn id="209" presetID="19" presetClass="emph" presetSubtype="0" fill="hold" grpId="0" nodeType="withEffect">
                                  <p:stCondLst>
                                    <p:cond delay="0"/>
                                  </p:stCondLst>
                                  <p:childTnLst>
                                    <p:animClr clrSpc="rgb" dir="cw">
                                      <p:cBhvr override="childStyle">
                                        <p:cTn id="210" dur="500" fill="hold"/>
                                        <p:tgtEl>
                                          <p:spTgt spid="40"/>
                                        </p:tgtEl>
                                        <p:attrNameLst>
                                          <p:attrName>style.color</p:attrName>
                                        </p:attrNameLst>
                                      </p:cBhvr>
                                      <p:to>
                                        <a:schemeClr val="accent2"/>
                                      </p:to>
                                    </p:animClr>
                                    <p:animClr clrSpc="rgb" dir="cw">
                                      <p:cBhvr>
                                        <p:cTn id="211" dur="500" fill="hold"/>
                                        <p:tgtEl>
                                          <p:spTgt spid="40"/>
                                        </p:tgtEl>
                                        <p:attrNameLst>
                                          <p:attrName>fillcolor</p:attrName>
                                        </p:attrNameLst>
                                      </p:cBhvr>
                                      <p:to>
                                        <a:schemeClr val="accent2"/>
                                      </p:to>
                                    </p:animClr>
                                    <p:set>
                                      <p:cBhvr>
                                        <p:cTn id="212" dur="500" fill="hold"/>
                                        <p:tgtEl>
                                          <p:spTgt spid="40"/>
                                        </p:tgtEl>
                                        <p:attrNameLst>
                                          <p:attrName>fill.type</p:attrName>
                                        </p:attrNameLst>
                                      </p:cBhvr>
                                      <p:to>
                                        <p:strVal val="solid"/>
                                      </p:to>
                                    </p:set>
                                    <p:set>
                                      <p:cBhvr>
                                        <p:cTn id="213" dur="500" fill="hold"/>
                                        <p:tgtEl>
                                          <p:spTgt spid="40"/>
                                        </p:tgtEl>
                                        <p:attrNameLst>
                                          <p:attrName>fill.on</p:attrName>
                                        </p:attrNameLst>
                                      </p:cBhvr>
                                      <p:to>
                                        <p:strVal val="true"/>
                                      </p:to>
                                    </p:set>
                                  </p:childTnLst>
                                </p:cTn>
                              </p:par>
                              <p:par>
                                <p:cTn id="214" presetID="19" presetClass="emph" presetSubtype="0" fill="hold" grpId="0" nodeType="withEffect">
                                  <p:stCondLst>
                                    <p:cond delay="0"/>
                                  </p:stCondLst>
                                  <p:childTnLst>
                                    <p:animClr clrSpc="rgb" dir="cw">
                                      <p:cBhvr override="childStyle">
                                        <p:cTn id="215" dur="500" fill="hold"/>
                                        <p:tgtEl>
                                          <p:spTgt spid="41"/>
                                        </p:tgtEl>
                                        <p:attrNameLst>
                                          <p:attrName>style.color</p:attrName>
                                        </p:attrNameLst>
                                      </p:cBhvr>
                                      <p:to>
                                        <a:schemeClr val="accent2"/>
                                      </p:to>
                                    </p:animClr>
                                    <p:animClr clrSpc="rgb" dir="cw">
                                      <p:cBhvr>
                                        <p:cTn id="216" dur="500" fill="hold"/>
                                        <p:tgtEl>
                                          <p:spTgt spid="41"/>
                                        </p:tgtEl>
                                        <p:attrNameLst>
                                          <p:attrName>fillcolor</p:attrName>
                                        </p:attrNameLst>
                                      </p:cBhvr>
                                      <p:to>
                                        <a:schemeClr val="accent2"/>
                                      </p:to>
                                    </p:animClr>
                                    <p:set>
                                      <p:cBhvr>
                                        <p:cTn id="217" dur="500" fill="hold"/>
                                        <p:tgtEl>
                                          <p:spTgt spid="41"/>
                                        </p:tgtEl>
                                        <p:attrNameLst>
                                          <p:attrName>fill.type</p:attrName>
                                        </p:attrNameLst>
                                      </p:cBhvr>
                                      <p:to>
                                        <p:strVal val="solid"/>
                                      </p:to>
                                    </p:set>
                                    <p:set>
                                      <p:cBhvr>
                                        <p:cTn id="218" dur="500" fill="hold"/>
                                        <p:tgtEl>
                                          <p:spTgt spid="41"/>
                                        </p:tgtEl>
                                        <p:attrNameLst>
                                          <p:attrName>fill.on</p:attrName>
                                        </p:attrNameLst>
                                      </p:cBhvr>
                                      <p:to>
                                        <p:strVal val="true"/>
                                      </p:to>
                                    </p:set>
                                  </p:childTnLst>
                                </p:cTn>
                              </p:par>
                              <p:par>
                                <p:cTn id="219" presetID="19" presetClass="emph" presetSubtype="0" fill="hold" grpId="0" nodeType="withEffect">
                                  <p:stCondLst>
                                    <p:cond delay="0"/>
                                  </p:stCondLst>
                                  <p:childTnLst>
                                    <p:animClr clrSpc="rgb" dir="cw">
                                      <p:cBhvr override="childStyle">
                                        <p:cTn id="220" dur="500" fill="hold"/>
                                        <p:tgtEl>
                                          <p:spTgt spid="42"/>
                                        </p:tgtEl>
                                        <p:attrNameLst>
                                          <p:attrName>style.color</p:attrName>
                                        </p:attrNameLst>
                                      </p:cBhvr>
                                      <p:to>
                                        <a:schemeClr val="accent2"/>
                                      </p:to>
                                    </p:animClr>
                                    <p:animClr clrSpc="rgb" dir="cw">
                                      <p:cBhvr>
                                        <p:cTn id="221" dur="500" fill="hold"/>
                                        <p:tgtEl>
                                          <p:spTgt spid="42"/>
                                        </p:tgtEl>
                                        <p:attrNameLst>
                                          <p:attrName>fillcolor</p:attrName>
                                        </p:attrNameLst>
                                      </p:cBhvr>
                                      <p:to>
                                        <a:schemeClr val="accent2"/>
                                      </p:to>
                                    </p:animClr>
                                    <p:set>
                                      <p:cBhvr>
                                        <p:cTn id="222" dur="500" fill="hold"/>
                                        <p:tgtEl>
                                          <p:spTgt spid="42"/>
                                        </p:tgtEl>
                                        <p:attrNameLst>
                                          <p:attrName>fill.type</p:attrName>
                                        </p:attrNameLst>
                                      </p:cBhvr>
                                      <p:to>
                                        <p:strVal val="solid"/>
                                      </p:to>
                                    </p:set>
                                    <p:set>
                                      <p:cBhvr>
                                        <p:cTn id="223" dur="500" fill="hold"/>
                                        <p:tgtEl>
                                          <p:spTgt spid="42"/>
                                        </p:tgtEl>
                                        <p:attrNameLst>
                                          <p:attrName>fill.on</p:attrName>
                                        </p:attrNameLst>
                                      </p:cBhvr>
                                      <p:to>
                                        <p:strVal val="true"/>
                                      </p:to>
                                    </p:set>
                                  </p:childTnLst>
                                </p:cTn>
                              </p:par>
                              <p:par>
                                <p:cTn id="224" presetID="19" presetClass="emph" presetSubtype="0" fill="hold" grpId="0" nodeType="withEffect">
                                  <p:stCondLst>
                                    <p:cond delay="0"/>
                                  </p:stCondLst>
                                  <p:childTnLst>
                                    <p:animClr clrSpc="rgb" dir="cw">
                                      <p:cBhvr override="childStyle">
                                        <p:cTn id="225" dur="500" fill="hold"/>
                                        <p:tgtEl>
                                          <p:spTgt spid="43"/>
                                        </p:tgtEl>
                                        <p:attrNameLst>
                                          <p:attrName>style.color</p:attrName>
                                        </p:attrNameLst>
                                      </p:cBhvr>
                                      <p:to>
                                        <a:schemeClr val="accent2"/>
                                      </p:to>
                                    </p:animClr>
                                    <p:animClr clrSpc="rgb" dir="cw">
                                      <p:cBhvr>
                                        <p:cTn id="226" dur="500" fill="hold"/>
                                        <p:tgtEl>
                                          <p:spTgt spid="43"/>
                                        </p:tgtEl>
                                        <p:attrNameLst>
                                          <p:attrName>fillcolor</p:attrName>
                                        </p:attrNameLst>
                                      </p:cBhvr>
                                      <p:to>
                                        <a:schemeClr val="accent2"/>
                                      </p:to>
                                    </p:animClr>
                                    <p:set>
                                      <p:cBhvr>
                                        <p:cTn id="227" dur="500" fill="hold"/>
                                        <p:tgtEl>
                                          <p:spTgt spid="43"/>
                                        </p:tgtEl>
                                        <p:attrNameLst>
                                          <p:attrName>fill.type</p:attrName>
                                        </p:attrNameLst>
                                      </p:cBhvr>
                                      <p:to>
                                        <p:strVal val="solid"/>
                                      </p:to>
                                    </p:set>
                                    <p:set>
                                      <p:cBhvr>
                                        <p:cTn id="228" dur="500" fill="hold"/>
                                        <p:tgtEl>
                                          <p:spTgt spid="43"/>
                                        </p:tgtEl>
                                        <p:attrNameLst>
                                          <p:attrName>fill.on</p:attrName>
                                        </p:attrNameLst>
                                      </p:cBhvr>
                                      <p:to>
                                        <p:strVal val="true"/>
                                      </p:to>
                                    </p:set>
                                  </p:childTnLst>
                                </p:cTn>
                              </p:par>
                              <p:par>
                                <p:cTn id="229" presetID="19" presetClass="emph" presetSubtype="0" fill="hold" grpId="0" nodeType="withEffect">
                                  <p:stCondLst>
                                    <p:cond delay="0"/>
                                  </p:stCondLst>
                                  <p:childTnLst>
                                    <p:animClr clrSpc="rgb" dir="cw">
                                      <p:cBhvr override="childStyle">
                                        <p:cTn id="230" dur="500" fill="hold"/>
                                        <p:tgtEl>
                                          <p:spTgt spid="44"/>
                                        </p:tgtEl>
                                        <p:attrNameLst>
                                          <p:attrName>style.color</p:attrName>
                                        </p:attrNameLst>
                                      </p:cBhvr>
                                      <p:to>
                                        <a:schemeClr val="accent2"/>
                                      </p:to>
                                    </p:animClr>
                                    <p:animClr clrSpc="rgb" dir="cw">
                                      <p:cBhvr>
                                        <p:cTn id="231" dur="500" fill="hold"/>
                                        <p:tgtEl>
                                          <p:spTgt spid="44"/>
                                        </p:tgtEl>
                                        <p:attrNameLst>
                                          <p:attrName>fillcolor</p:attrName>
                                        </p:attrNameLst>
                                      </p:cBhvr>
                                      <p:to>
                                        <a:schemeClr val="accent2"/>
                                      </p:to>
                                    </p:animClr>
                                    <p:set>
                                      <p:cBhvr>
                                        <p:cTn id="232" dur="500" fill="hold"/>
                                        <p:tgtEl>
                                          <p:spTgt spid="44"/>
                                        </p:tgtEl>
                                        <p:attrNameLst>
                                          <p:attrName>fill.type</p:attrName>
                                        </p:attrNameLst>
                                      </p:cBhvr>
                                      <p:to>
                                        <p:strVal val="solid"/>
                                      </p:to>
                                    </p:set>
                                    <p:set>
                                      <p:cBhvr>
                                        <p:cTn id="233" dur="500" fill="hold"/>
                                        <p:tgtEl>
                                          <p:spTgt spid="44"/>
                                        </p:tgtEl>
                                        <p:attrNameLst>
                                          <p:attrName>fill.on</p:attrName>
                                        </p:attrNameLst>
                                      </p:cBhvr>
                                      <p:to>
                                        <p:strVal val="true"/>
                                      </p:to>
                                    </p:set>
                                  </p:childTnLst>
                                </p:cTn>
                              </p:par>
                              <p:par>
                                <p:cTn id="234" presetID="19" presetClass="emph" presetSubtype="0" fill="hold" grpId="0" nodeType="withEffect">
                                  <p:stCondLst>
                                    <p:cond delay="0"/>
                                  </p:stCondLst>
                                  <p:childTnLst>
                                    <p:animClr clrSpc="rgb" dir="cw">
                                      <p:cBhvr override="childStyle">
                                        <p:cTn id="235" dur="500" fill="hold"/>
                                        <p:tgtEl>
                                          <p:spTgt spid="45"/>
                                        </p:tgtEl>
                                        <p:attrNameLst>
                                          <p:attrName>style.color</p:attrName>
                                        </p:attrNameLst>
                                      </p:cBhvr>
                                      <p:to>
                                        <a:schemeClr val="accent2"/>
                                      </p:to>
                                    </p:animClr>
                                    <p:animClr clrSpc="rgb" dir="cw">
                                      <p:cBhvr>
                                        <p:cTn id="236" dur="500" fill="hold"/>
                                        <p:tgtEl>
                                          <p:spTgt spid="45"/>
                                        </p:tgtEl>
                                        <p:attrNameLst>
                                          <p:attrName>fillcolor</p:attrName>
                                        </p:attrNameLst>
                                      </p:cBhvr>
                                      <p:to>
                                        <a:schemeClr val="accent2"/>
                                      </p:to>
                                    </p:animClr>
                                    <p:set>
                                      <p:cBhvr>
                                        <p:cTn id="237" dur="500" fill="hold"/>
                                        <p:tgtEl>
                                          <p:spTgt spid="45"/>
                                        </p:tgtEl>
                                        <p:attrNameLst>
                                          <p:attrName>fill.type</p:attrName>
                                        </p:attrNameLst>
                                      </p:cBhvr>
                                      <p:to>
                                        <p:strVal val="solid"/>
                                      </p:to>
                                    </p:set>
                                    <p:set>
                                      <p:cBhvr>
                                        <p:cTn id="238" dur="500" fill="hold"/>
                                        <p:tgtEl>
                                          <p:spTgt spid="45"/>
                                        </p:tgtEl>
                                        <p:attrNameLst>
                                          <p:attrName>fill.on</p:attrName>
                                        </p:attrNameLst>
                                      </p:cBhvr>
                                      <p:to>
                                        <p:strVal val="true"/>
                                      </p:to>
                                    </p:set>
                                  </p:childTnLst>
                                </p:cTn>
                              </p:par>
                              <p:par>
                                <p:cTn id="239" presetID="19" presetClass="emph" presetSubtype="0" fill="hold" grpId="0" nodeType="withEffect">
                                  <p:stCondLst>
                                    <p:cond delay="0"/>
                                  </p:stCondLst>
                                  <p:childTnLst>
                                    <p:animClr clrSpc="rgb" dir="cw">
                                      <p:cBhvr override="childStyle">
                                        <p:cTn id="240" dur="500" fill="hold"/>
                                        <p:tgtEl>
                                          <p:spTgt spid="46"/>
                                        </p:tgtEl>
                                        <p:attrNameLst>
                                          <p:attrName>style.color</p:attrName>
                                        </p:attrNameLst>
                                      </p:cBhvr>
                                      <p:to>
                                        <a:schemeClr val="accent2"/>
                                      </p:to>
                                    </p:animClr>
                                    <p:animClr clrSpc="rgb" dir="cw">
                                      <p:cBhvr>
                                        <p:cTn id="241" dur="500" fill="hold"/>
                                        <p:tgtEl>
                                          <p:spTgt spid="46"/>
                                        </p:tgtEl>
                                        <p:attrNameLst>
                                          <p:attrName>fillcolor</p:attrName>
                                        </p:attrNameLst>
                                      </p:cBhvr>
                                      <p:to>
                                        <a:schemeClr val="accent2"/>
                                      </p:to>
                                    </p:animClr>
                                    <p:set>
                                      <p:cBhvr>
                                        <p:cTn id="242" dur="500" fill="hold"/>
                                        <p:tgtEl>
                                          <p:spTgt spid="46"/>
                                        </p:tgtEl>
                                        <p:attrNameLst>
                                          <p:attrName>fill.type</p:attrName>
                                        </p:attrNameLst>
                                      </p:cBhvr>
                                      <p:to>
                                        <p:strVal val="solid"/>
                                      </p:to>
                                    </p:set>
                                    <p:set>
                                      <p:cBhvr>
                                        <p:cTn id="243" dur="500" fill="hold"/>
                                        <p:tgtEl>
                                          <p:spTgt spid="46"/>
                                        </p:tgtEl>
                                        <p:attrNameLst>
                                          <p:attrName>fill.on</p:attrName>
                                        </p:attrNameLst>
                                      </p:cBhvr>
                                      <p:to>
                                        <p:strVal val="true"/>
                                      </p:to>
                                    </p:set>
                                  </p:childTnLst>
                                </p:cTn>
                              </p:par>
                              <p:par>
                                <p:cTn id="244" presetID="19" presetClass="emph" presetSubtype="0" fill="hold" grpId="0" nodeType="withEffect">
                                  <p:stCondLst>
                                    <p:cond delay="0"/>
                                  </p:stCondLst>
                                  <p:childTnLst>
                                    <p:animClr clrSpc="rgb" dir="cw">
                                      <p:cBhvr override="childStyle">
                                        <p:cTn id="245" dur="500" fill="hold"/>
                                        <p:tgtEl>
                                          <p:spTgt spid="47"/>
                                        </p:tgtEl>
                                        <p:attrNameLst>
                                          <p:attrName>style.color</p:attrName>
                                        </p:attrNameLst>
                                      </p:cBhvr>
                                      <p:to>
                                        <a:schemeClr val="accent2"/>
                                      </p:to>
                                    </p:animClr>
                                    <p:animClr clrSpc="rgb" dir="cw">
                                      <p:cBhvr>
                                        <p:cTn id="246" dur="500" fill="hold"/>
                                        <p:tgtEl>
                                          <p:spTgt spid="47"/>
                                        </p:tgtEl>
                                        <p:attrNameLst>
                                          <p:attrName>fillcolor</p:attrName>
                                        </p:attrNameLst>
                                      </p:cBhvr>
                                      <p:to>
                                        <a:schemeClr val="accent2"/>
                                      </p:to>
                                    </p:animClr>
                                    <p:set>
                                      <p:cBhvr>
                                        <p:cTn id="247" dur="500" fill="hold"/>
                                        <p:tgtEl>
                                          <p:spTgt spid="47"/>
                                        </p:tgtEl>
                                        <p:attrNameLst>
                                          <p:attrName>fill.type</p:attrName>
                                        </p:attrNameLst>
                                      </p:cBhvr>
                                      <p:to>
                                        <p:strVal val="solid"/>
                                      </p:to>
                                    </p:set>
                                    <p:set>
                                      <p:cBhvr>
                                        <p:cTn id="248" dur="500" fill="hold"/>
                                        <p:tgtEl>
                                          <p:spTgt spid="47"/>
                                        </p:tgtEl>
                                        <p:attrNameLst>
                                          <p:attrName>fill.on</p:attrName>
                                        </p:attrNameLst>
                                      </p:cBhvr>
                                      <p:to>
                                        <p:strVal val="true"/>
                                      </p:to>
                                    </p:set>
                                  </p:childTnLst>
                                </p:cTn>
                              </p:par>
                              <p:par>
                                <p:cTn id="249" presetID="19" presetClass="emph" presetSubtype="0" fill="hold" grpId="0" nodeType="withEffect">
                                  <p:stCondLst>
                                    <p:cond delay="0"/>
                                  </p:stCondLst>
                                  <p:childTnLst>
                                    <p:animClr clrSpc="rgb" dir="cw">
                                      <p:cBhvr override="childStyle">
                                        <p:cTn id="250" dur="500" fill="hold"/>
                                        <p:tgtEl>
                                          <p:spTgt spid="48"/>
                                        </p:tgtEl>
                                        <p:attrNameLst>
                                          <p:attrName>style.color</p:attrName>
                                        </p:attrNameLst>
                                      </p:cBhvr>
                                      <p:to>
                                        <a:schemeClr val="accent2"/>
                                      </p:to>
                                    </p:animClr>
                                    <p:animClr clrSpc="rgb" dir="cw">
                                      <p:cBhvr>
                                        <p:cTn id="251" dur="500" fill="hold"/>
                                        <p:tgtEl>
                                          <p:spTgt spid="48"/>
                                        </p:tgtEl>
                                        <p:attrNameLst>
                                          <p:attrName>fillcolor</p:attrName>
                                        </p:attrNameLst>
                                      </p:cBhvr>
                                      <p:to>
                                        <a:schemeClr val="accent2"/>
                                      </p:to>
                                    </p:animClr>
                                    <p:set>
                                      <p:cBhvr>
                                        <p:cTn id="252" dur="500" fill="hold"/>
                                        <p:tgtEl>
                                          <p:spTgt spid="48"/>
                                        </p:tgtEl>
                                        <p:attrNameLst>
                                          <p:attrName>fill.type</p:attrName>
                                        </p:attrNameLst>
                                      </p:cBhvr>
                                      <p:to>
                                        <p:strVal val="solid"/>
                                      </p:to>
                                    </p:set>
                                    <p:set>
                                      <p:cBhvr>
                                        <p:cTn id="253" dur="500" fill="hold"/>
                                        <p:tgtEl>
                                          <p:spTgt spid="48"/>
                                        </p:tgtEl>
                                        <p:attrNameLst>
                                          <p:attrName>fill.on</p:attrName>
                                        </p:attrNameLst>
                                      </p:cBhvr>
                                      <p:to>
                                        <p:strVal val="true"/>
                                      </p:to>
                                    </p:set>
                                  </p:childTnLst>
                                </p:cTn>
                              </p:par>
                            </p:childTnLst>
                          </p:cTn>
                        </p:par>
                      </p:childTnLst>
                    </p:cTn>
                  </p:par>
                  <p:par>
                    <p:cTn id="254" fill="hold">
                      <p:stCondLst>
                        <p:cond delay="indefinite"/>
                      </p:stCondLst>
                      <p:childTnLst>
                        <p:par>
                          <p:cTn id="255" fill="hold">
                            <p:stCondLst>
                              <p:cond delay="0"/>
                            </p:stCondLst>
                            <p:childTnLst>
                              <p:par>
                                <p:cTn id="256" presetID="6" presetClass="exit" presetSubtype="32" fill="hold" grpId="1" nodeType="clickEffect">
                                  <p:stCondLst>
                                    <p:cond delay="0"/>
                                  </p:stCondLst>
                                  <p:childTnLst>
                                    <p:animEffect transition="out" filter="circle(out)">
                                      <p:cBhvr>
                                        <p:cTn id="257" dur="2000"/>
                                        <p:tgtEl>
                                          <p:spTgt spid="40"/>
                                        </p:tgtEl>
                                      </p:cBhvr>
                                    </p:animEffect>
                                    <p:set>
                                      <p:cBhvr>
                                        <p:cTn id="258" dur="1" fill="hold">
                                          <p:stCondLst>
                                            <p:cond delay="1999"/>
                                          </p:stCondLst>
                                        </p:cTn>
                                        <p:tgtEl>
                                          <p:spTgt spid="40"/>
                                        </p:tgtEl>
                                        <p:attrNameLst>
                                          <p:attrName>style.visibility</p:attrName>
                                        </p:attrNameLst>
                                      </p:cBhvr>
                                      <p:to>
                                        <p:strVal val="hidden"/>
                                      </p:to>
                                    </p:set>
                                  </p:childTnLst>
                                </p:cTn>
                              </p:par>
                              <p:par>
                                <p:cTn id="259" presetID="6" presetClass="exit" presetSubtype="32" fill="hold" grpId="1" nodeType="withEffect">
                                  <p:stCondLst>
                                    <p:cond delay="0"/>
                                  </p:stCondLst>
                                  <p:childTnLst>
                                    <p:animEffect transition="out" filter="circle(out)">
                                      <p:cBhvr>
                                        <p:cTn id="260" dur="2000"/>
                                        <p:tgtEl>
                                          <p:spTgt spid="41"/>
                                        </p:tgtEl>
                                      </p:cBhvr>
                                    </p:animEffect>
                                    <p:set>
                                      <p:cBhvr>
                                        <p:cTn id="261" dur="1" fill="hold">
                                          <p:stCondLst>
                                            <p:cond delay="1999"/>
                                          </p:stCondLst>
                                        </p:cTn>
                                        <p:tgtEl>
                                          <p:spTgt spid="41"/>
                                        </p:tgtEl>
                                        <p:attrNameLst>
                                          <p:attrName>style.visibility</p:attrName>
                                        </p:attrNameLst>
                                      </p:cBhvr>
                                      <p:to>
                                        <p:strVal val="hidden"/>
                                      </p:to>
                                    </p:set>
                                  </p:childTnLst>
                                </p:cTn>
                              </p:par>
                              <p:par>
                                <p:cTn id="262" presetID="6" presetClass="exit" presetSubtype="32" fill="hold" grpId="1" nodeType="withEffect">
                                  <p:stCondLst>
                                    <p:cond delay="0"/>
                                  </p:stCondLst>
                                  <p:childTnLst>
                                    <p:animEffect transition="out" filter="circle(out)">
                                      <p:cBhvr>
                                        <p:cTn id="263" dur="2000"/>
                                        <p:tgtEl>
                                          <p:spTgt spid="42"/>
                                        </p:tgtEl>
                                      </p:cBhvr>
                                    </p:animEffect>
                                    <p:set>
                                      <p:cBhvr>
                                        <p:cTn id="264" dur="1" fill="hold">
                                          <p:stCondLst>
                                            <p:cond delay="1999"/>
                                          </p:stCondLst>
                                        </p:cTn>
                                        <p:tgtEl>
                                          <p:spTgt spid="42"/>
                                        </p:tgtEl>
                                        <p:attrNameLst>
                                          <p:attrName>style.visibility</p:attrName>
                                        </p:attrNameLst>
                                      </p:cBhvr>
                                      <p:to>
                                        <p:strVal val="hidden"/>
                                      </p:to>
                                    </p:set>
                                  </p:childTnLst>
                                </p:cTn>
                              </p:par>
                              <p:par>
                                <p:cTn id="265" presetID="6" presetClass="exit" presetSubtype="32" fill="hold" grpId="1" nodeType="withEffect">
                                  <p:stCondLst>
                                    <p:cond delay="0"/>
                                  </p:stCondLst>
                                  <p:childTnLst>
                                    <p:animEffect transition="out" filter="circle(out)">
                                      <p:cBhvr>
                                        <p:cTn id="266" dur="2000"/>
                                        <p:tgtEl>
                                          <p:spTgt spid="43"/>
                                        </p:tgtEl>
                                      </p:cBhvr>
                                    </p:animEffect>
                                    <p:set>
                                      <p:cBhvr>
                                        <p:cTn id="267" dur="1" fill="hold">
                                          <p:stCondLst>
                                            <p:cond delay="1999"/>
                                          </p:stCondLst>
                                        </p:cTn>
                                        <p:tgtEl>
                                          <p:spTgt spid="43"/>
                                        </p:tgtEl>
                                        <p:attrNameLst>
                                          <p:attrName>style.visibility</p:attrName>
                                        </p:attrNameLst>
                                      </p:cBhvr>
                                      <p:to>
                                        <p:strVal val="hidden"/>
                                      </p:to>
                                    </p:set>
                                  </p:childTnLst>
                                </p:cTn>
                              </p:par>
                              <p:par>
                                <p:cTn id="268" presetID="6" presetClass="exit" presetSubtype="32" fill="hold" grpId="1" nodeType="withEffect">
                                  <p:stCondLst>
                                    <p:cond delay="0"/>
                                  </p:stCondLst>
                                  <p:childTnLst>
                                    <p:animEffect transition="out" filter="circle(out)">
                                      <p:cBhvr>
                                        <p:cTn id="269" dur="2000"/>
                                        <p:tgtEl>
                                          <p:spTgt spid="44"/>
                                        </p:tgtEl>
                                      </p:cBhvr>
                                    </p:animEffect>
                                    <p:set>
                                      <p:cBhvr>
                                        <p:cTn id="270" dur="1" fill="hold">
                                          <p:stCondLst>
                                            <p:cond delay="1999"/>
                                          </p:stCondLst>
                                        </p:cTn>
                                        <p:tgtEl>
                                          <p:spTgt spid="44"/>
                                        </p:tgtEl>
                                        <p:attrNameLst>
                                          <p:attrName>style.visibility</p:attrName>
                                        </p:attrNameLst>
                                      </p:cBhvr>
                                      <p:to>
                                        <p:strVal val="hidden"/>
                                      </p:to>
                                    </p:set>
                                  </p:childTnLst>
                                </p:cTn>
                              </p:par>
                              <p:par>
                                <p:cTn id="271" presetID="6" presetClass="exit" presetSubtype="32" fill="hold" grpId="1" nodeType="withEffect">
                                  <p:stCondLst>
                                    <p:cond delay="0"/>
                                  </p:stCondLst>
                                  <p:childTnLst>
                                    <p:animEffect transition="out" filter="circle(out)">
                                      <p:cBhvr>
                                        <p:cTn id="272" dur="2000"/>
                                        <p:tgtEl>
                                          <p:spTgt spid="45"/>
                                        </p:tgtEl>
                                      </p:cBhvr>
                                    </p:animEffect>
                                    <p:set>
                                      <p:cBhvr>
                                        <p:cTn id="273" dur="1" fill="hold">
                                          <p:stCondLst>
                                            <p:cond delay="1999"/>
                                          </p:stCondLst>
                                        </p:cTn>
                                        <p:tgtEl>
                                          <p:spTgt spid="45"/>
                                        </p:tgtEl>
                                        <p:attrNameLst>
                                          <p:attrName>style.visibility</p:attrName>
                                        </p:attrNameLst>
                                      </p:cBhvr>
                                      <p:to>
                                        <p:strVal val="hidden"/>
                                      </p:to>
                                    </p:set>
                                  </p:childTnLst>
                                </p:cTn>
                              </p:par>
                              <p:par>
                                <p:cTn id="274" presetID="6" presetClass="exit" presetSubtype="32" fill="hold" grpId="1" nodeType="withEffect">
                                  <p:stCondLst>
                                    <p:cond delay="0"/>
                                  </p:stCondLst>
                                  <p:childTnLst>
                                    <p:animEffect transition="out" filter="circle(out)">
                                      <p:cBhvr>
                                        <p:cTn id="275" dur="2000"/>
                                        <p:tgtEl>
                                          <p:spTgt spid="46"/>
                                        </p:tgtEl>
                                      </p:cBhvr>
                                    </p:animEffect>
                                    <p:set>
                                      <p:cBhvr>
                                        <p:cTn id="276" dur="1" fill="hold">
                                          <p:stCondLst>
                                            <p:cond delay="1999"/>
                                          </p:stCondLst>
                                        </p:cTn>
                                        <p:tgtEl>
                                          <p:spTgt spid="46"/>
                                        </p:tgtEl>
                                        <p:attrNameLst>
                                          <p:attrName>style.visibility</p:attrName>
                                        </p:attrNameLst>
                                      </p:cBhvr>
                                      <p:to>
                                        <p:strVal val="hidden"/>
                                      </p:to>
                                    </p:set>
                                  </p:childTnLst>
                                </p:cTn>
                              </p:par>
                              <p:par>
                                <p:cTn id="277" presetID="6" presetClass="exit" presetSubtype="32" fill="hold" grpId="1" nodeType="withEffect">
                                  <p:stCondLst>
                                    <p:cond delay="0"/>
                                  </p:stCondLst>
                                  <p:childTnLst>
                                    <p:animEffect transition="out" filter="circle(out)">
                                      <p:cBhvr>
                                        <p:cTn id="278" dur="2000"/>
                                        <p:tgtEl>
                                          <p:spTgt spid="47"/>
                                        </p:tgtEl>
                                      </p:cBhvr>
                                    </p:animEffect>
                                    <p:set>
                                      <p:cBhvr>
                                        <p:cTn id="279" dur="1" fill="hold">
                                          <p:stCondLst>
                                            <p:cond delay="1999"/>
                                          </p:stCondLst>
                                        </p:cTn>
                                        <p:tgtEl>
                                          <p:spTgt spid="47"/>
                                        </p:tgtEl>
                                        <p:attrNameLst>
                                          <p:attrName>style.visibility</p:attrName>
                                        </p:attrNameLst>
                                      </p:cBhvr>
                                      <p:to>
                                        <p:strVal val="hidden"/>
                                      </p:to>
                                    </p:set>
                                  </p:childTnLst>
                                </p:cTn>
                              </p:par>
                              <p:par>
                                <p:cTn id="280" presetID="6" presetClass="exit" presetSubtype="32" fill="hold" grpId="1" nodeType="withEffect">
                                  <p:stCondLst>
                                    <p:cond delay="0"/>
                                  </p:stCondLst>
                                  <p:childTnLst>
                                    <p:animEffect transition="out" filter="circle(out)">
                                      <p:cBhvr>
                                        <p:cTn id="281" dur="2000"/>
                                        <p:tgtEl>
                                          <p:spTgt spid="48"/>
                                        </p:tgtEl>
                                      </p:cBhvr>
                                    </p:animEffect>
                                    <p:set>
                                      <p:cBhvr>
                                        <p:cTn id="282" dur="1" fill="hold">
                                          <p:stCondLst>
                                            <p:cond delay="1999"/>
                                          </p:stCondLst>
                                        </p:cTn>
                                        <p:tgtEl>
                                          <p:spTgt spid="48"/>
                                        </p:tgtEl>
                                        <p:attrNameLst>
                                          <p:attrName>style.visibility</p:attrName>
                                        </p:attrNameLst>
                                      </p:cBhvr>
                                      <p:to>
                                        <p:strVal val="hidden"/>
                                      </p:to>
                                    </p:set>
                                  </p:childTnLst>
                                </p:cTn>
                              </p:par>
                              <p:par>
                                <p:cTn id="283" presetID="6" presetClass="exit" presetSubtype="32" fill="hold" grpId="1" nodeType="withEffect">
                                  <p:stCondLst>
                                    <p:cond delay="0"/>
                                  </p:stCondLst>
                                  <p:childTnLst>
                                    <p:animEffect transition="out" filter="circle(out)">
                                      <p:cBhvr>
                                        <p:cTn id="284" dur="2000"/>
                                        <p:tgtEl>
                                          <p:spTgt spid="155"/>
                                        </p:tgtEl>
                                      </p:cBhvr>
                                    </p:animEffect>
                                    <p:set>
                                      <p:cBhvr>
                                        <p:cTn id="285" dur="1" fill="hold">
                                          <p:stCondLst>
                                            <p:cond delay="1999"/>
                                          </p:stCondLst>
                                        </p:cTn>
                                        <p:tgtEl>
                                          <p:spTgt spid="155"/>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86" restart="whenNotActive" fill="hold" evtFilter="cancelBubble" nodeType="interactiveSeq">
                <p:stCondLst>
                  <p:cond evt="onClick" delay="0">
                    <p:tgtEl>
                      <p:spTgt spid="23"/>
                    </p:tgtEl>
                  </p:cond>
                </p:stCondLst>
                <p:endSync evt="end" delay="0">
                  <p:rtn val="all"/>
                </p:endSync>
                <p:childTnLst>
                  <p:par>
                    <p:cTn id="287" fill="hold">
                      <p:stCondLst>
                        <p:cond delay="0"/>
                      </p:stCondLst>
                      <p:childTnLst>
                        <p:par>
                          <p:cTn id="288" fill="hold">
                            <p:stCondLst>
                              <p:cond delay="0"/>
                            </p:stCondLst>
                            <p:childTnLst>
                              <p:par>
                                <p:cTn id="289" presetID="6" presetClass="entr" presetSubtype="16" fill="hold" grpId="0" nodeType="withEffect">
                                  <p:stCondLst>
                                    <p:cond delay="0"/>
                                  </p:stCondLst>
                                  <p:childTnLst>
                                    <p:set>
                                      <p:cBhvr>
                                        <p:cTn id="290" dur="1" fill="hold">
                                          <p:stCondLst>
                                            <p:cond delay="0"/>
                                          </p:stCondLst>
                                        </p:cTn>
                                        <p:tgtEl>
                                          <p:spTgt spid="156"/>
                                        </p:tgtEl>
                                        <p:attrNameLst>
                                          <p:attrName>style.visibility</p:attrName>
                                        </p:attrNameLst>
                                      </p:cBhvr>
                                      <p:to>
                                        <p:strVal val="visible"/>
                                      </p:to>
                                    </p:set>
                                    <p:animEffect transition="in" filter="circle(in)">
                                      <p:cBhvr>
                                        <p:cTn id="291" dur="2000"/>
                                        <p:tgtEl>
                                          <p:spTgt spid="156"/>
                                        </p:tgtEl>
                                      </p:cBhvr>
                                    </p:animEffect>
                                  </p:childTnLst>
                                </p:cTn>
                              </p:par>
                              <p:par>
                                <p:cTn id="292" presetID="19" presetClass="emph" presetSubtype="0" fill="hold" grpId="0" nodeType="withEffect">
                                  <p:stCondLst>
                                    <p:cond delay="0"/>
                                  </p:stCondLst>
                                  <p:childTnLst>
                                    <p:animClr clrSpc="rgb" dir="cw">
                                      <p:cBhvr override="childStyle">
                                        <p:cTn id="293" dur="500" fill="hold"/>
                                        <p:tgtEl>
                                          <p:spTgt spid="31"/>
                                        </p:tgtEl>
                                        <p:attrNameLst>
                                          <p:attrName>style.color</p:attrName>
                                        </p:attrNameLst>
                                      </p:cBhvr>
                                      <p:to>
                                        <a:schemeClr val="accent2"/>
                                      </p:to>
                                    </p:animClr>
                                    <p:animClr clrSpc="rgb" dir="cw">
                                      <p:cBhvr>
                                        <p:cTn id="294" dur="500" fill="hold"/>
                                        <p:tgtEl>
                                          <p:spTgt spid="31"/>
                                        </p:tgtEl>
                                        <p:attrNameLst>
                                          <p:attrName>fillcolor</p:attrName>
                                        </p:attrNameLst>
                                      </p:cBhvr>
                                      <p:to>
                                        <a:schemeClr val="accent2"/>
                                      </p:to>
                                    </p:animClr>
                                    <p:set>
                                      <p:cBhvr>
                                        <p:cTn id="295" dur="500" fill="hold"/>
                                        <p:tgtEl>
                                          <p:spTgt spid="31"/>
                                        </p:tgtEl>
                                        <p:attrNameLst>
                                          <p:attrName>fill.type</p:attrName>
                                        </p:attrNameLst>
                                      </p:cBhvr>
                                      <p:to>
                                        <p:strVal val="solid"/>
                                      </p:to>
                                    </p:set>
                                    <p:set>
                                      <p:cBhvr>
                                        <p:cTn id="296" dur="500" fill="hold"/>
                                        <p:tgtEl>
                                          <p:spTgt spid="31"/>
                                        </p:tgtEl>
                                        <p:attrNameLst>
                                          <p:attrName>fill.on</p:attrName>
                                        </p:attrNameLst>
                                      </p:cBhvr>
                                      <p:to>
                                        <p:strVal val="true"/>
                                      </p:to>
                                    </p:set>
                                  </p:childTnLst>
                                </p:cTn>
                              </p:par>
                              <p:par>
                                <p:cTn id="297" presetID="19" presetClass="emph" presetSubtype="0" fill="hold" grpId="0" nodeType="withEffect">
                                  <p:stCondLst>
                                    <p:cond delay="0"/>
                                  </p:stCondLst>
                                  <p:childTnLst>
                                    <p:animClr clrSpc="rgb" dir="cw">
                                      <p:cBhvr override="childStyle">
                                        <p:cTn id="298" dur="500" fill="hold"/>
                                        <p:tgtEl>
                                          <p:spTgt spid="32"/>
                                        </p:tgtEl>
                                        <p:attrNameLst>
                                          <p:attrName>style.color</p:attrName>
                                        </p:attrNameLst>
                                      </p:cBhvr>
                                      <p:to>
                                        <a:schemeClr val="accent2"/>
                                      </p:to>
                                    </p:animClr>
                                    <p:animClr clrSpc="rgb" dir="cw">
                                      <p:cBhvr>
                                        <p:cTn id="299" dur="500" fill="hold"/>
                                        <p:tgtEl>
                                          <p:spTgt spid="32"/>
                                        </p:tgtEl>
                                        <p:attrNameLst>
                                          <p:attrName>fillcolor</p:attrName>
                                        </p:attrNameLst>
                                      </p:cBhvr>
                                      <p:to>
                                        <a:schemeClr val="accent2"/>
                                      </p:to>
                                    </p:animClr>
                                    <p:set>
                                      <p:cBhvr>
                                        <p:cTn id="300" dur="500" fill="hold"/>
                                        <p:tgtEl>
                                          <p:spTgt spid="32"/>
                                        </p:tgtEl>
                                        <p:attrNameLst>
                                          <p:attrName>fill.type</p:attrName>
                                        </p:attrNameLst>
                                      </p:cBhvr>
                                      <p:to>
                                        <p:strVal val="solid"/>
                                      </p:to>
                                    </p:set>
                                    <p:set>
                                      <p:cBhvr>
                                        <p:cTn id="301" dur="500" fill="hold"/>
                                        <p:tgtEl>
                                          <p:spTgt spid="32"/>
                                        </p:tgtEl>
                                        <p:attrNameLst>
                                          <p:attrName>fill.on</p:attrName>
                                        </p:attrNameLst>
                                      </p:cBhvr>
                                      <p:to>
                                        <p:strVal val="true"/>
                                      </p:to>
                                    </p:set>
                                  </p:childTnLst>
                                </p:cTn>
                              </p:par>
                              <p:par>
                                <p:cTn id="302" presetID="19" presetClass="emph" presetSubtype="0" fill="hold" grpId="0" nodeType="withEffect">
                                  <p:stCondLst>
                                    <p:cond delay="0"/>
                                  </p:stCondLst>
                                  <p:childTnLst>
                                    <p:animClr clrSpc="rgb" dir="cw">
                                      <p:cBhvr override="childStyle">
                                        <p:cTn id="303" dur="500" fill="hold"/>
                                        <p:tgtEl>
                                          <p:spTgt spid="33"/>
                                        </p:tgtEl>
                                        <p:attrNameLst>
                                          <p:attrName>style.color</p:attrName>
                                        </p:attrNameLst>
                                      </p:cBhvr>
                                      <p:to>
                                        <a:schemeClr val="accent2"/>
                                      </p:to>
                                    </p:animClr>
                                    <p:animClr clrSpc="rgb" dir="cw">
                                      <p:cBhvr>
                                        <p:cTn id="304" dur="500" fill="hold"/>
                                        <p:tgtEl>
                                          <p:spTgt spid="33"/>
                                        </p:tgtEl>
                                        <p:attrNameLst>
                                          <p:attrName>fillcolor</p:attrName>
                                        </p:attrNameLst>
                                      </p:cBhvr>
                                      <p:to>
                                        <a:schemeClr val="accent2"/>
                                      </p:to>
                                    </p:animClr>
                                    <p:set>
                                      <p:cBhvr>
                                        <p:cTn id="305" dur="500" fill="hold"/>
                                        <p:tgtEl>
                                          <p:spTgt spid="33"/>
                                        </p:tgtEl>
                                        <p:attrNameLst>
                                          <p:attrName>fill.type</p:attrName>
                                        </p:attrNameLst>
                                      </p:cBhvr>
                                      <p:to>
                                        <p:strVal val="solid"/>
                                      </p:to>
                                    </p:set>
                                    <p:set>
                                      <p:cBhvr>
                                        <p:cTn id="306" dur="500" fill="hold"/>
                                        <p:tgtEl>
                                          <p:spTgt spid="33"/>
                                        </p:tgtEl>
                                        <p:attrNameLst>
                                          <p:attrName>fill.on</p:attrName>
                                        </p:attrNameLst>
                                      </p:cBhvr>
                                      <p:to>
                                        <p:strVal val="true"/>
                                      </p:to>
                                    </p:set>
                                  </p:childTnLst>
                                </p:cTn>
                              </p:par>
                              <p:par>
                                <p:cTn id="307" presetID="19" presetClass="emph" presetSubtype="0" fill="hold" grpId="0" nodeType="withEffect">
                                  <p:stCondLst>
                                    <p:cond delay="0"/>
                                  </p:stCondLst>
                                  <p:childTnLst>
                                    <p:animClr clrSpc="rgb" dir="cw">
                                      <p:cBhvr override="childStyle">
                                        <p:cTn id="308" dur="500" fill="hold"/>
                                        <p:tgtEl>
                                          <p:spTgt spid="34"/>
                                        </p:tgtEl>
                                        <p:attrNameLst>
                                          <p:attrName>style.color</p:attrName>
                                        </p:attrNameLst>
                                      </p:cBhvr>
                                      <p:to>
                                        <a:schemeClr val="accent2"/>
                                      </p:to>
                                    </p:animClr>
                                    <p:animClr clrSpc="rgb" dir="cw">
                                      <p:cBhvr>
                                        <p:cTn id="309" dur="500" fill="hold"/>
                                        <p:tgtEl>
                                          <p:spTgt spid="34"/>
                                        </p:tgtEl>
                                        <p:attrNameLst>
                                          <p:attrName>fillcolor</p:attrName>
                                        </p:attrNameLst>
                                      </p:cBhvr>
                                      <p:to>
                                        <a:schemeClr val="accent2"/>
                                      </p:to>
                                    </p:animClr>
                                    <p:set>
                                      <p:cBhvr>
                                        <p:cTn id="310" dur="500" fill="hold"/>
                                        <p:tgtEl>
                                          <p:spTgt spid="34"/>
                                        </p:tgtEl>
                                        <p:attrNameLst>
                                          <p:attrName>fill.type</p:attrName>
                                        </p:attrNameLst>
                                      </p:cBhvr>
                                      <p:to>
                                        <p:strVal val="solid"/>
                                      </p:to>
                                    </p:set>
                                    <p:set>
                                      <p:cBhvr>
                                        <p:cTn id="311" dur="500" fill="hold"/>
                                        <p:tgtEl>
                                          <p:spTgt spid="34"/>
                                        </p:tgtEl>
                                        <p:attrNameLst>
                                          <p:attrName>fill.on</p:attrName>
                                        </p:attrNameLst>
                                      </p:cBhvr>
                                      <p:to>
                                        <p:strVal val="true"/>
                                      </p:to>
                                    </p:set>
                                  </p:childTnLst>
                                </p:cTn>
                              </p:par>
                              <p:par>
                                <p:cTn id="312" presetID="19" presetClass="emph" presetSubtype="0" fill="hold" grpId="0" nodeType="withEffect">
                                  <p:stCondLst>
                                    <p:cond delay="0"/>
                                  </p:stCondLst>
                                  <p:childTnLst>
                                    <p:animClr clrSpc="rgb" dir="cw">
                                      <p:cBhvr override="childStyle">
                                        <p:cTn id="313" dur="500" fill="hold"/>
                                        <p:tgtEl>
                                          <p:spTgt spid="35"/>
                                        </p:tgtEl>
                                        <p:attrNameLst>
                                          <p:attrName>style.color</p:attrName>
                                        </p:attrNameLst>
                                      </p:cBhvr>
                                      <p:to>
                                        <a:schemeClr val="accent2"/>
                                      </p:to>
                                    </p:animClr>
                                    <p:animClr clrSpc="rgb" dir="cw">
                                      <p:cBhvr>
                                        <p:cTn id="314" dur="500" fill="hold"/>
                                        <p:tgtEl>
                                          <p:spTgt spid="35"/>
                                        </p:tgtEl>
                                        <p:attrNameLst>
                                          <p:attrName>fillcolor</p:attrName>
                                        </p:attrNameLst>
                                      </p:cBhvr>
                                      <p:to>
                                        <a:schemeClr val="accent2"/>
                                      </p:to>
                                    </p:animClr>
                                    <p:set>
                                      <p:cBhvr>
                                        <p:cTn id="315" dur="500" fill="hold"/>
                                        <p:tgtEl>
                                          <p:spTgt spid="35"/>
                                        </p:tgtEl>
                                        <p:attrNameLst>
                                          <p:attrName>fill.type</p:attrName>
                                        </p:attrNameLst>
                                      </p:cBhvr>
                                      <p:to>
                                        <p:strVal val="solid"/>
                                      </p:to>
                                    </p:set>
                                    <p:set>
                                      <p:cBhvr>
                                        <p:cTn id="316" dur="500" fill="hold"/>
                                        <p:tgtEl>
                                          <p:spTgt spid="35"/>
                                        </p:tgtEl>
                                        <p:attrNameLst>
                                          <p:attrName>fill.on</p:attrName>
                                        </p:attrNameLst>
                                      </p:cBhvr>
                                      <p:to>
                                        <p:strVal val="true"/>
                                      </p:to>
                                    </p:set>
                                  </p:childTnLst>
                                </p:cTn>
                              </p:par>
                              <p:par>
                                <p:cTn id="317" presetID="19" presetClass="emph" presetSubtype="0" fill="hold" grpId="0" nodeType="withEffect">
                                  <p:stCondLst>
                                    <p:cond delay="0"/>
                                  </p:stCondLst>
                                  <p:childTnLst>
                                    <p:animClr clrSpc="rgb" dir="cw">
                                      <p:cBhvr override="childStyle">
                                        <p:cTn id="318" dur="500" fill="hold"/>
                                        <p:tgtEl>
                                          <p:spTgt spid="36"/>
                                        </p:tgtEl>
                                        <p:attrNameLst>
                                          <p:attrName>style.color</p:attrName>
                                        </p:attrNameLst>
                                      </p:cBhvr>
                                      <p:to>
                                        <a:schemeClr val="accent2"/>
                                      </p:to>
                                    </p:animClr>
                                    <p:animClr clrSpc="rgb" dir="cw">
                                      <p:cBhvr>
                                        <p:cTn id="319" dur="500" fill="hold"/>
                                        <p:tgtEl>
                                          <p:spTgt spid="36"/>
                                        </p:tgtEl>
                                        <p:attrNameLst>
                                          <p:attrName>fillcolor</p:attrName>
                                        </p:attrNameLst>
                                      </p:cBhvr>
                                      <p:to>
                                        <a:schemeClr val="accent2"/>
                                      </p:to>
                                    </p:animClr>
                                    <p:set>
                                      <p:cBhvr>
                                        <p:cTn id="320" dur="500" fill="hold"/>
                                        <p:tgtEl>
                                          <p:spTgt spid="36"/>
                                        </p:tgtEl>
                                        <p:attrNameLst>
                                          <p:attrName>fill.type</p:attrName>
                                        </p:attrNameLst>
                                      </p:cBhvr>
                                      <p:to>
                                        <p:strVal val="solid"/>
                                      </p:to>
                                    </p:set>
                                    <p:set>
                                      <p:cBhvr>
                                        <p:cTn id="321" dur="500" fill="hold"/>
                                        <p:tgtEl>
                                          <p:spTgt spid="36"/>
                                        </p:tgtEl>
                                        <p:attrNameLst>
                                          <p:attrName>fill.on</p:attrName>
                                        </p:attrNameLst>
                                      </p:cBhvr>
                                      <p:to>
                                        <p:strVal val="true"/>
                                      </p:to>
                                    </p:set>
                                  </p:childTnLst>
                                </p:cTn>
                              </p:par>
                              <p:par>
                                <p:cTn id="322" presetID="19" presetClass="emph" presetSubtype="0" fill="hold" grpId="0" nodeType="withEffect">
                                  <p:stCondLst>
                                    <p:cond delay="0"/>
                                  </p:stCondLst>
                                  <p:childTnLst>
                                    <p:animClr clrSpc="rgb" dir="cw">
                                      <p:cBhvr override="childStyle">
                                        <p:cTn id="323" dur="500" fill="hold"/>
                                        <p:tgtEl>
                                          <p:spTgt spid="37"/>
                                        </p:tgtEl>
                                        <p:attrNameLst>
                                          <p:attrName>style.color</p:attrName>
                                        </p:attrNameLst>
                                      </p:cBhvr>
                                      <p:to>
                                        <a:schemeClr val="accent2"/>
                                      </p:to>
                                    </p:animClr>
                                    <p:animClr clrSpc="rgb" dir="cw">
                                      <p:cBhvr>
                                        <p:cTn id="324" dur="500" fill="hold"/>
                                        <p:tgtEl>
                                          <p:spTgt spid="37"/>
                                        </p:tgtEl>
                                        <p:attrNameLst>
                                          <p:attrName>fillcolor</p:attrName>
                                        </p:attrNameLst>
                                      </p:cBhvr>
                                      <p:to>
                                        <a:schemeClr val="accent2"/>
                                      </p:to>
                                    </p:animClr>
                                    <p:set>
                                      <p:cBhvr>
                                        <p:cTn id="325" dur="500" fill="hold"/>
                                        <p:tgtEl>
                                          <p:spTgt spid="37"/>
                                        </p:tgtEl>
                                        <p:attrNameLst>
                                          <p:attrName>fill.type</p:attrName>
                                        </p:attrNameLst>
                                      </p:cBhvr>
                                      <p:to>
                                        <p:strVal val="solid"/>
                                      </p:to>
                                    </p:set>
                                    <p:set>
                                      <p:cBhvr>
                                        <p:cTn id="326" dur="500" fill="hold"/>
                                        <p:tgtEl>
                                          <p:spTgt spid="37"/>
                                        </p:tgtEl>
                                        <p:attrNameLst>
                                          <p:attrName>fill.on</p:attrName>
                                        </p:attrNameLst>
                                      </p:cBhvr>
                                      <p:to>
                                        <p:strVal val="true"/>
                                      </p:to>
                                    </p:set>
                                  </p:childTnLst>
                                </p:cTn>
                              </p:par>
                              <p:par>
                                <p:cTn id="327" presetID="19" presetClass="emph" presetSubtype="0" fill="hold" grpId="0" nodeType="withEffect">
                                  <p:stCondLst>
                                    <p:cond delay="0"/>
                                  </p:stCondLst>
                                  <p:childTnLst>
                                    <p:animClr clrSpc="rgb" dir="cw">
                                      <p:cBhvr override="childStyle">
                                        <p:cTn id="328" dur="500" fill="hold"/>
                                        <p:tgtEl>
                                          <p:spTgt spid="38"/>
                                        </p:tgtEl>
                                        <p:attrNameLst>
                                          <p:attrName>style.color</p:attrName>
                                        </p:attrNameLst>
                                      </p:cBhvr>
                                      <p:to>
                                        <a:schemeClr val="accent2"/>
                                      </p:to>
                                    </p:animClr>
                                    <p:animClr clrSpc="rgb" dir="cw">
                                      <p:cBhvr>
                                        <p:cTn id="329" dur="500" fill="hold"/>
                                        <p:tgtEl>
                                          <p:spTgt spid="38"/>
                                        </p:tgtEl>
                                        <p:attrNameLst>
                                          <p:attrName>fillcolor</p:attrName>
                                        </p:attrNameLst>
                                      </p:cBhvr>
                                      <p:to>
                                        <a:schemeClr val="accent2"/>
                                      </p:to>
                                    </p:animClr>
                                    <p:set>
                                      <p:cBhvr>
                                        <p:cTn id="330" dur="500" fill="hold"/>
                                        <p:tgtEl>
                                          <p:spTgt spid="38"/>
                                        </p:tgtEl>
                                        <p:attrNameLst>
                                          <p:attrName>fill.type</p:attrName>
                                        </p:attrNameLst>
                                      </p:cBhvr>
                                      <p:to>
                                        <p:strVal val="solid"/>
                                      </p:to>
                                    </p:set>
                                    <p:set>
                                      <p:cBhvr>
                                        <p:cTn id="331" dur="500" fill="hold"/>
                                        <p:tgtEl>
                                          <p:spTgt spid="38"/>
                                        </p:tgtEl>
                                        <p:attrNameLst>
                                          <p:attrName>fill.on</p:attrName>
                                        </p:attrNameLst>
                                      </p:cBhvr>
                                      <p:to>
                                        <p:strVal val="true"/>
                                      </p:to>
                                    </p:set>
                                  </p:childTnLst>
                                </p:cTn>
                              </p:par>
                              <p:par>
                                <p:cTn id="332" presetID="19" presetClass="emph" presetSubtype="0" fill="hold" grpId="0" nodeType="withEffect">
                                  <p:stCondLst>
                                    <p:cond delay="0"/>
                                  </p:stCondLst>
                                  <p:childTnLst>
                                    <p:animClr clrSpc="rgb" dir="cw">
                                      <p:cBhvr override="childStyle">
                                        <p:cTn id="333" dur="500" fill="hold"/>
                                        <p:tgtEl>
                                          <p:spTgt spid="39"/>
                                        </p:tgtEl>
                                        <p:attrNameLst>
                                          <p:attrName>style.color</p:attrName>
                                        </p:attrNameLst>
                                      </p:cBhvr>
                                      <p:to>
                                        <a:schemeClr val="accent2"/>
                                      </p:to>
                                    </p:animClr>
                                    <p:animClr clrSpc="rgb" dir="cw">
                                      <p:cBhvr>
                                        <p:cTn id="334" dur="500" fill="hold"/>
                                        <p:tgtEl>
                                          <p:spTgt spid="39"/>
                                        </p:tgtEl>
                                        <p:attrNameLst>
                                          <p:attrName>fillcolor</p:attrName>
                                        </p:attrNameLst>
                                      </p:cBhvr>
                                      <p:to>
                                        <a:schemeClr val="accent2"/>
                                      </p:to>
                                    </p:animClr>
                                    <p:set>
                                      <p:cBhvr>
                                        <p:cTn id="335" dur="500" fill="hold"/>
                                        <p:tgtEl>
                                          <p:spTgt spid="39"/>
                                        </p:tgtEl>
                                        <p:attrNameLst>
                                          <p:attrName>fill.type</p:attrName>
                                        </p:attrNameLst>
                                      </p:cBhvr>
                                      <p:to>
                                        <p:strVal val="solid"/>
                                      </p:to>
                                    </p:set>
                                    <p:set>
                                      <p:cBhvr>
                                        <p:cTn id="336" dur="500" fill="hold"/>
                                        <p:tgtEl>
                                          <p:spTgt spid="39"/>
                                        </p:tgtEl>
                                        <p:attrNameLst>
                                          <p:attrName>fill.on</p:attrName>
                                        </p:attrNameLst>
                                      </p:cBhvr>
                                      <p:to>
                                        <p:strVal val="true"/>
                                      </p:to>
                                    </p:set>
                                  </p:childTnLst>
                                </p:cTn>
                              </p:par>
                            </p:childTnLst>
                          </p:cTn>
                        </p:par>
                      </p:childTnLst>
                    </p:cTn>
                  </p:par>
                  <p:par>
                    <p:cTn id="337" fill="hold">
                      <p:stCondLst>
                        <p:cond delay="indefinite"/>
                      </p:stCondLst>
                      <p:childTnLst>
                        <p:par>
                          <p:cTn id="338" fill="hold">
                            <p:stCondLst>
                              <p:cond delay="0"/>
                            </p:stCondLst>
                            <p:childTnLst>
                              <p:par>
                                <p:cTn id="339" presetID="6" presetClass="exit" presetSubtype="32" fill="hold" grpId="1" nodeType="clickEffect">
                                  <p:stCondLst>
                                    <p:cond delay="0"/>
                                  </p:stCondLst>
                                  <p:childTnLst>
                                    <p:animEffect transition="out" filter="circle(out)">
                                      <p:cBhvr>
                                        <p:cTn id="340" dur="2000"/>
                                        <p:tgtEl>
                                          <p:spTgt spid="31"/>
                                        </p:tgtEl>
                                      </p:cBhvr>
                                    </p:animEffect>
                                    <p:set>
                                      <p:cBhvr>
                                        <p:cTn id="341" dur="1" fill="hold">
                                          <p:stCondLst>
                                            <p:cond delay="1999"/>
                                          </p:stCondLst>
                                        </p:cTn>
                                        <p:tgtEl>
                                          <p:spTgt spid="31"/>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32"/>
                                        </p:tgtEl>
                                      </p:cBhvr>
                                    </p:animEffect>
                                    <p:set>
                                      <p:cBhvr>
                                        <p:cTn id="344" dur="1" fill="hold">
                                          <p:stCondLst>
                                            <p:cond delay="1999"/>
                                          </p:stCondLst>
                                        </p:cTn>
                                        <p:tgtEl>
                                          <p:spTgt spid="32"/>
                                        </p:tgtEl>
                                        <p:attrNameLst>
                                          <p:attrName>style.visibility</p:attrName>
                                        </p:attrNameLst>
                                      </p:cBhvr>
                                      <p:to>
                                        <p:strVal val="hidden"/>
                                      </p:to>
                                    </p:set>
                                  </p:childTnLst>
                                </p:cTn>
                              </p:par>
                              <p:par>
                                <p:cTn id="345" presetID="6" presetClass="exit" presetSubtype="32" fill="hold" grpId="1" nodeType="withEffect">
                                  <p:stCondLst>
                                    <p:cond delay="0"/>
                                  </p:stCondLst>
                                  <p:childTnLst>
                                    <p:animEffect transition="out" filter="circle(out)">
                                      <p:cBhvr>
                                        <p:cTn id="346" dur="2000"/>
                                        <p:tgtEl>
                                          <p:spTgt spid="33"/>
                                        </p:tgtEl>
                                      </p:cBhvr>
                                    </p:animEffect>
                                    <p:set>
                                      <p:cBhvr>
                                        <p:cTn id="347" dur="1" fill="hold">
                                          <p:stCondLst>
                                            <p:cond delay="1999"/>
                                          </p:stCondLst>
                                        </p:cTn>
                                        <p:tgtEl>
                                          <p:spTgt spid="33"/>
                                        </p:tgtEl>
                                        <p:attrNameLst>
                                          <p:attrName>style.visibility</p:attrName>
                                        </p:attrNameLst>
                                      </p:cBhvr>
                                      <p:to>
                                        <p:strVal val="hidden"/>
                                      </p:to>
                                    </p:set>
                                  </p:childTnLst>
                                </p:cTn>
                              </p:par>
                              <p:par>
                                <p:cTn id="348" presetID="6" presetClass="exit" presetSubtype="32" fill="hold" grpId="1" nodeType="withEffect">
                                  <p:stCondLst>
                                    <p:cond delay="0"/>
                                  </p:stCondLst>
                                  <p:childTnLst>
                                    <p:animEffect transition="out" filter="circle(out)">
                                      <p:cBhvr>
                                        <p:cTn id="349" dur="2000"/>
                                        <p:tgtEl>
                                          <p:spTgt spid="34"/>
                                        </p:tgtEl>
                                      </p:cBhvr>
                                    </p:animEffect>
                                    <p:set>
                                      <p:cBhvr>
                                        <p:cTn id="350" dur="1" fill="hold">
                                          <p:stCondLst>
                                            <p:cond delay="1999"/>
                                          </p:stCondLst>
                                        </p:cTn>
                                        <p:tgtEl>
                                          <p:spTgt spid="34"/>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35"/>
                                        </p:tgtEl>
                                      </p:cBhvr>
                                    </p:animEffect>
                                    <p:set>
                                      <p:cBhvr>
                                        <p:cTn id="353" dur="1" fill="hold">
                                          <p:stCondLst>
                                            <p:cond delay="1999"/>
                                          </p:stCondLst>
                                        </p:cTn>
                                        <p:tgtEl>
                                          <p:spTgt spid="35"/>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36"/>
                                        </p:tgtEl>
                                      </p:cBhvr>
                                    </p:animEffect>
                                    <p:set>
                                      <p:cBhvr>
                                        <p:cTn id="356" dur="1" fill="hold">
                                          <p:stCondLst>
                                            <p:cond delay="1999"/>
                                          </p:stCondLst>
                                        </p:cTn>
                                        <p:tgtEl>
                                          <p:spTgt spid="36"/>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37"/>
                                        </p:tgtEl>
                                      </p:cBhvr>
                                    </p:animEffect>
                                    <p:set>
                                      <p:cBhvr>
                                        <p:cTn id="359" dur="1" fill="hold">
                                          <p:stCondLst>
                                            <p:cond delay="1999"/>
                                          </p:stCondLst>
                                        </p:cTn>
                                        <p:tgtEl>
                                          <p:spTgt spid="37"/>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38"/>
                                        </p:tgtEl>
                                      </p:cBhvr>
                                    </p:animEffect>
                                    <p:set>
                                      <p:cBhvr>
                                        <p:cTn id="362" dur="1" fill="hold">
                                          <p:stCondLst>
                                            <p:cond delay="1999"/>
                                          </p:stCondLst>
                                        </p:cTn>
                                        <p:tgtEl>
                                          <p:spTgt spid="38"/>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39"/>
                                        </p:tgtEl>
                                      </p:cBhvr>
                                    </p:animEffect>
                                    <p:set>
                                      <p:cBhvr>
                                        <p:cTn id="365" dur="1" fill="hold">
                                          <p:stCondLst>
                                            <p:cond delay="1999"/>
                                          </p:stCondLst>
                                        </p:cTn>
                                        <p:tgtEl>
                                          <p:spTgt spid="39"/>
                                        </p:tgtEl>
                                        <p:attrNameLst>
                                          <p:attrName>style.visibility</p:attrName>
                                        </p:attrNameLst>
                                      </p:cBhvr>
                                      <p:to>
                                        <p:strVal val="hidden"/>
                                      </p:to>
                                    </p:set>
                                  </p:childTnLst>
                                </p:cTn>
                              </p:par>
                              <p:par>
                                <p:cTn id="366" presetID="6" presetClass="exit" presetSubtype="32" fill="hold" grpId="1" nodeType="withEffect">
                                  <p:stCondLst>
                                    <p:cond delay="0"/>
                                  </p:stCondLst>
                                  <p:childTnLst>
                                    <p:animEffect transition="out" filter="circle(out)">
                                      <p:cBhvr>
                                        <p:cTn id="367" dur="2000"/>
                                        <p:tgtEl>
                                          <p:spTgt spid="156"/>
                                        </p:tgtEl>
                                      </p:cBhvr>
                                    </p:animEffect>
                                    <p:set>
                                      <p:cBhvr>
                                        <p:cTn id="368" dur="1" fill="hold">
                                          <p:stCondLst>
                                            <p:cond delay="1999"/>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69" restart="whenNotActive" fill="hold" evtFilter="cancelBubble" nodeType="interactiveSeq">
                <p:stCondLst>
                  <p:cond evt="onClick" delay="0">
                    <p:tgtEl>
                      <p:spTgt spid="49"/>
                    </p:tgtEl>
                  </p:cond>
                </p:stCondLst>
                <p:endSync evt="end" delay="0">
                  <p:rtn val="all"/>
                </p:endSync>
                <p:childTnLst>
                  <p:par>
                    <p:cTn id="370" fill="hold">
                      <p:stCondLst>
                        <p:cond delay="0"/>
                      </p:stCondLst>
                      <p:childTnLst>
                        <p:par>
                          <p:cTn id="371" fill="hold">
                            <p:stCondLst>
                              <p:cond delay="0"/>
                            </p:stCondLst>
                            <p:childTnLst>
                              <p:par>
                                <p:cTn id="372" presetID="6" presetClass="entr" presetSubtype="16" fill="hold" grpId="0" nodeType="clickEffect">
                                  <p:stCondLst>
                                    <p:cond delay="0"/>
                                  </p:stCondLst>
                                  <p:childTnLst>
                                    <p:set>
                                      <p:cBhvr>
                                        <p:cTn id="373" dur="1" fill="hold">
                                          <p:stCondLst>
                                            <p:cond delay="0"/>
                                          </p:stCondLst>
                                        </p:cTn>
                                        <p:tgtEl>
                                          <p:spTgt spid="157"/>
                                        </p:tgtEl>
                                        <p:attrNameLst>
                                          <p:attrName>style.visibility</p:attrName>
                                        </p:attrNameLst>
                                      </p:cBhvr>
                                      <p:to>
                                        <p:strVal val="visible"/>
                                      </p:to>
                                    </p:set>
                                    <p:animEffect transition="in" filter="circle(in)">
                                      <p:cBhvr>
                                        <p:cTn id="374" dur="2000"/>
                                        <p:tgtEl>
                                          <p:spTgt spid="157"/>
                                        </p:tgtEl>
                                      </p:cBhvr>
                                    </p:animEffect>
                                  </p:childTnLst>
                                </p:cTn>
                              </p:par>
                              <p:par>
                                <p:cTn id="375" presetID="19" presetClass="emph" presetSubtype="0" fill="hold" grpId="0" nodeType="withEffect">
                                  <p:stCondLst>
                                    <p:cond delay="0"/>
                                  </p:stCondLst>
                                  <p:childTnLst>
                                    <p:animClr clrSpc="rgb" dir="cw">
                                      <p:cBhvr override="childStyle">
                                        <p:cTn id="376" dur="500" fill="hold"/>
                                        <p:tgtEl>
                                          <p:spTgt spid="25"/>
                                        </p:tgtEl>
                                        <p:attrNameLst>
                                          <p:attrName>style.color</p:attrName>
                                        </p:attrNameLst>
                                      </p:cBhvr>
                                      <p:to>
                                        <a:schemeClr val="accent2"/>
                                      </p:to>
                                    </p:animClr>
                                    <p:animClr clrSpc="rgb" dir="cw">
                                      <p:cBhvr>
                                        <p:cTn id="377" dur="500" fill="hold"/>
                                        <p:tgtEl>
                                          <p:spTgt spid="25"/>
                                        </p:tgtEl>
                                        <p:attrNameLst>
                                          <p:attrName>fillcolor</p:attrName>
                                        </p:attrNameLst>
                                      </p:cBhvr>
                                      <p:to>
                                        <a:schemeClr val="accent2"/>
                                      </p:to>
                                    </p:animClr>
                                    <p:set>
                                      <p:cBhvr>
                                        <p:cTn id="378" dur="500" fill="hold"/>
                                        <p:tgtEl>
                                          <p:spTgt spid="25"/>
                                        </p:tgtEl>
                                        <p:attrNameLst>
                                          <p:attrName>fill.type</p:attrName>
                                        </p:attrNameLst>
                                      </p:cBhvr>
                                      <p:to>
                                        <p:strVal val="solid"/>
                                      </p:to>
                                    </p:set>
                                    <p:set>
                                      <p:cBhvr>
                                        <p:cTn id="379" dur="500" fill="hold"/>
                                        <p:tgtEl>
                                          <p:spTgt spid="25"/>
                                        </p:tgtEl>
                                        <p:attrNameLst>
                                          <p:attrName>fill.on</p:attrName>
                                        </p:attrNameLst>
                                      </p:cBhvr>
                                      <p:to>
                                        <p:strVal val="true"/>
                                      </p:to>
                                    </p:set>
                                  </p:childTnLst>
                                </p:cTn>
                              </p:par>
                              <p:par>
                                <p:cTn id="380" presetID="19" presetClass="emph" presetSubtype="0" fill="hold" grpId="0" nodeType="withEffect">
                                  <p:stCondLst>
                                    <p:cond delay="0"/>
                                  </p:stCondLst>
                                  <p:childTnLst>
                                    <p:animClr clrSpc="rgb" dir="cw">
                                      <p:cBhvr override="childStyle">
                                        <p:cTn id="381" dur="500" fill="hold"/>
                                        <p:tgtEl>
                                          <p:spTgt spid="26"/>
                                        </p:tgtEl>
                                        <p:attrNameLst>
                                          <p:attrName>style.color</p:attrName>
                                        </p:attrNameLst>
                                      </p:cBhvr>
                                      <p:to>
                                        <a:schemeClr val="accent2"/>
                                      </p:to>
                                    </p:animClr>
                                    <p:animClr clrSpc="rgb" dir="cw">
                                      <p:cBhvr>
                                        <p:cTn id="382" dur="500" fill="hold"/>
                                        <p:tgtEl>
                                          <p:spTgt spid="26"/>
                                        </p:tgtEl>
                                        <p:attrNameLst>
                                          <p:attrName>fillcolor</p:attrName>
                                        </p:attrNameLst>
                                      </p:cBhvr>
                                      <p:to>
                                        <a:schemeClr val="accent2"/>
                                      </p:to>
                                    </p:animClr>
                                    <p:set>
                                      <p:cBhvr>
                                        <p:cTn id="383" dur="500" fill="hold"/>
                                        <p:tgtEl>
                                          <p:spTgt spid="26"/>
                                        </p:tgtEl>
                                        <p:attrNameLst>
                                          <p:attrName>fill.type</p:attrName>
                                        </p:attrNameLst>
                                      </p:cBhvr>
                                      <p:to>
                                        <p:strVal val="solid"/>
                                      </p:to>
                                    </p:set>
                                    <p:set>
                                      <p:cBhvr>
                                        <p:cTn id="384" dur="500" fill="hold"/>
                                        <p:tgtEl>
                                          <p:spTgt spid="26"/>
                                        </p:tgtEl>
                                        <p:attrNameLst>
                                          <p:attrName>fill.on</p:attrName>
                                        </p:attrNameLst>
                                      </p:cBhvr>
                                      <p:to>
                                        <p:strVal val="true"/>
                                      </p:to>
                                    </p:set>
                                  </p:childTnLst>
                                </p:cTn>
                              </p:par>
                              <p:par>
                                <p:cTn id="385" presetID="19" presetClass="emph" presetSubtype="0" fill="hold" grpId="0" nodeType="withEffect">
                                  <p:stCondLst>
                                    <p:cond delay="0"/>
                                  </p:stCondLst>
                                  <p:childTnLst>
                                    <p:animClr clrSpc="rgb" dir="cw">
                                      <p:cBhvr override="childStyle">
                                        <p:cTn id="386" dur="500" fill="hold"/>
                                        <p:tgtEl>
                                          <p:spTgt spid="27"/>
                                        </p:tgtEl>
                                        <p:attrNameLst>
                                          <p:attrName>style.color</p:attrName>
                                        </p:attrNameLst>
                                      </p:cBhvr>
                                      <p:to>
                                        <a:schemeClr val="accent2"/>
                                      </p:to>
                                    </p:animClr>
                                    <p:animClr clrSpc="rgb" dir="cw">
                                      <p:cBhvr>
                                        <p:cTn id="387" dur="500" fill="hold"/>
                                        <p:tgtEl>
                                          <p:spTgt spid="27"/>
                                        </p:tgtEl>
                                        <p:attrNameLst>
                                          <p:attrName>fillcolor</p:attrName>
                                        </p:attrNameLst>
                                      </p:cBhvr>
                                      <p:to>
                                        <a:schemeClr val="accent2"/>
                                      </p:to>
                                    </p:animClr>
                                    <p:set>
                                      <p:cBhvr>
                                        <p:cTn id="388" dur="500" fill="hold"/>
                                        <p:tgtEl>
                                          <p:spTgt spid="27"/>
                                        </p:tgtEl>
                                        <p:attrNameLst>
                                          <p:attrName>fill.type</p:attrName>
                                        </p:attrNameLst>
                                      </p:cBhvr>
                                      <p:to>
                                        <p:strVal val="solid"/>
                                      </p:to>
                                    </p:set>
                                    <p:set>
                                      <p:cBhvr>
                                        <p:cTn id="389" dur="500" fill="hold"/>
                                        <p:tgtEl>
                                          <p:spTgt spid="27"/>
                                        </p:tgtEl>
                                        <p:attrNameLst>
                                          <p:attrName>fill.on</p:attrName>
                                        </p:attrNameLst>
                                      </p:cBhvr>
                                      <p:to>
                                        <p:strVal val="true"/>
                                      </p:to>
                                    </p:set>
                                  </p:childTnLst>
                                </p:cTn>
                              </p:par>
                              <p:par>
                                <p:cTn id="390" presetID="19" presetClass="emph" presetSubtype="0" fill="hold" grpId="0" nodeType="withEffect">
                                  <p:stCondLst>
                                    <p:cond delay="0"/>
                                  </p:stCondLst>
                                  <p:childTnLst>
                                    <p:animClr clrSpc="rgb" dir="cw">
                                      <p:cBhvr override="childStyle">
                                        <p:cTn id="391" dur="500" fill="hold"/>
                                        <p:tgtEl>
                                          <p:spTgt spid="28"/>
                                        </p:tgtEl>
                                        <p:attrNameLst>
                                          <p:attrName>style.color</p:attrName>
                                        </p:attrNameLst>
                                      </p:cBhvr>
                                      <p:to>
                                        <a:schemeClr val="accent2"/>
                                      </p:to>
                                    </p:animClr>
                                    <p:animClr clrSpc="rgb" dir="cw">
                                      <p:cBhvr>
                                        <p:cTn id="392" dur="500" fill="hold"/>
                                        <p:tgtEl>
                                          <p:spTgt spid="28"/>
                                        </p:tgtEl>
                                        <p:attrNameLst>
                                          <p:attrName>fillcolor</p:attrName>
                                        </p:attrNameLst>
                                      </p:cBhvr>
                                      <p:to>
                                        <a:schemeClr val="accent2"/>
                                      </p:to>
                                    </p:animClr>
                                    <p:set>
                                      <p:cBhvr>
                                        <p:cTn id="393" dur="500" fill="hold"/>
                                        <p:tgtEl>
                                          <p:spTgt spid="28"/>
                                        </p:tgtEl>
                                        <p:attrNameLst>
                                          <p:attrName>fill.type</p:attrName>
                                        </p:attrNameLst>
                                      </p:cBhvr>
                                      <p:to>
                                        <p:strVal val="solid"/>
                                      </p:to>
                                    </p:set>
                                    <p:set>
                                      <p:cBhvr>
                                        <p:cTn id="394" dur="500" fill="hold"/>
                                        <p:tgtEl>
                                          <p:spTgt spid="28"/>
                                        </p:tgtEl>
                                        <p:attrNameLst>
                                          <p:attrName>fill.on</p:attrName>
                                        </p:attrNameLst>
                                      </p:cBhvr>
                                      <p:to>
                                        <p:strVal val="true"/>
                                      </p:to>
                                    </p:set>
                                  </p:childTnLst>
                                </p:cTn>
                              </p:par>
                              <p:par>
                                <p:cTn id="395" presetID="19" presetClass="emph" presetSubtype="0" fill="hold" grpId="0" nodeType="withEffect">
                                  <p:stCondLst>
                                    <p:cond delay="0"/>
                                  </p:stCondLst>
                                  <p:childTnLst>
                                    <p:animClr clrSpc="rgb" dir="cw">
                                      <p:cBhvr override="childStyle">
                                        <p:cTn id="396" dur="500" fill="hold"/>
                                        <p:tgtEl>
                                          <p:spTgt spid="29"/>
                                        </p:tgtEl>
                                        <p:attrNameLst>
                                          <p:attrName>style.color</p:attrName>
                                        </p:attrNameLst>
                                      </p:cBhvr>
                                      <p:to>
                                        <a:schemeClr val="accent2"/>
                                      </p:to>
                                    </p:animClr>
                                    <p:animClr clrSpc="rgb" dir="cw">
                                      <p:cBhvr>
                                        <p:cTn id="397" dur="500" fill="hold"/>
                                        <p:tgtEl>
                                          <p:spTgt spid="29"/>
                                        </p:tgtEl>
                                        <p:attrNameLst>
                                          <p:attrName>fillcolor</p:attrName>
                                        </p:attrNameLst>
                                      </p:cBhvr>
                                      <p:to>
                                        <a:schemeClr val="accent2"/>
                                      </p:to>
                                    </p:animClr>
                                    <p:set>
                                      <p:cBhvr>
                                        <p:cTn id="398" dur="500" fill="hold"/>
                                        <p:tgtEl>
                                          <p:spTgt spid="29"/>
                                        </p:tgtEl>
                                        <p:attrNameLst>
                                          <p:attrName>fill.type</p:attrName>
                                        </p:attrNameLst>
                                      </p:cBhvr>
                                      <p:to>
                                        <p:strVal val="solid"/>
                                      </p:to>
                                    </p:set>
                                    <p:set>
                                      <p:cBhvr>
                                        <p:cTn id="399" dur="500" fill="hold"/>
                                        <p:tgtEl>
                                          <p:spTgt spid="29"/>
                                        </p:tgtEl>
                                        <p:attrNameLst>
                                          <p:attrName>fill.on</p:attrName>
                                        </p:attrNameLst>
                                      </p:cBhvr>
                                      <p:to>
                                        <p:strVal val="true"/>
                                      </p:to>
                                    </p:set>
                                  </p:childTnLst>
                                </p:cTn>
                              </p:par>
                              <p:par>
                                <p:cTn id="400" presetID="19" presetClass="emph" presetSubtype="0" fill="hold" grpId="0" nodeType="withEffect">
                                  <p:stCondLst>
                                    <p:cond delay="0"/>
                                  </p:stCondLst>
                                  <p:childTnLst>
                                    <p:animClr clrSpc="rgb" dir="cw">
                                      <p:cBhvr override="childStyle">
                                        <p:cTn id="401" dur="500" fill="hold"/>
                                        <p:tgtEl>
                                          <p:spTgt spid="30"/>
                                        </p:tgtEl>
                                        <p:attrNameLst>
                                          <p:attrName>style.color</p:attrName>
                                        </p:attrNameLst>
                                      </p:cBhvr>
                                      <p:to>
                                        <a:schemeClr val="accent2"/>
                                      </p:to>
                                    </p:animClr>
                                    <p:animClr clrSpc="rgb" dir="cw">
                                      <p:cBhvr>
                                        <p:cTn id="402" dur="500" fill="hold"/>
                                        <p:tgtEl>
                                          <p:spTgt spid="30"/>
                                        </p:tgtEl>
                                        <p:attrNameLst>
                                          <p:attrName>fillcolor</p:attrName>
                                        </p:attrNameLst>
                                      </p:cBhvr>
                                      <p:to>
                                        <a:schemeClr val="accent2"/>
                                      </p:to>
                                    </p:animClr>
                                    <p:set>
                                      <p:cBhvr>
                                        <p:cTn id="403" dur="500" fill="hold"/>
                                        <p:tgtEl>
                                          <p:spTgt spid="30"/>
                                        </p:tgtEl>
                                        <p:attrNameLst>
                                          <p:attrName>fill.type</p:attrName>
                                        </p:attrNameLst>
                                      </p:cBhvr>
                                      <p:to>
                                        <p:strVal val="solid"/>
                                      </p:to>
                                    </p:set>
                                    <p:set>
                                      <p:cBhvr>
                                        <p:cTn id="404" dur="500" fill="hold"/>
                                        <p:tgtEl>
                                          <p:spTgt spid="30"/>
                                        </p:tgtEl>
                                        <p:attrNameLst>
                                          <p:attrName>fill.on</p:attrName>
                                        </p:attrNameLst>
                                      </p:cBhvr>
                                      <p:to>
                                        <p:strVal val="true"/>
                                      </p:to>
                                    </p:set>
                                  </p:childTnLst>
                                </p:cTn>
                              </p:par>
                            </p:childTnLst>
                          </p:cTn>
                        </p:par>
                      </p:childTnLst>
                    </p:cTn>
                  </p:par>
                  <p:par>
                    <p:cTn id="405" fill="hold">
                      <p:stCondLst>
                        <p:cond delay="indefinite"/>
                      </p:stCondLst>
                      <p:childTnLst>
                        <p:par>
                          <p:cTn id="406" fill="hold">
                            <p:stCondLst>
                              <p:cond delay="0"/>
                            </p:stCondLst>
                            <p:childTnLst>
                              <p:par>
                                <p:cTn id="407" presetID="6" presetClass="exit" presetSubtype="32" fill="hold" grpId="1" nodeType="clickEffect">
                                  <p:stCondLst>
                                    <p:cond delay="0"/>
                                  </p:stCondLst>
                                  <p:childTnLst>
                                    <p:animEffect transition="out" filter="circle(out)">
                                      <p:cBhvr>
                                        <p:cTn id="408" dur="2000"/>
                                        <p:tgtEl>
                                          <p:spTgt spid="25"/>
                                        </p:tgtEl>
                                      </p:cBhvr>
                                    </p:animEffect>
                                    <p:set>
                                      <p:cBhvr>
                                        <p:cTn id="409" dur="1" fill="hold">
                                          <p:stCondLst>
                                            <p:cond delay="1999"/>
                                          </p:stCondLst>
                                        </p:cTn>
                                        <p:tgtEl>
                                          <p:spTgt spid="25"/>
                                        </p:tgtEl>
                                        <p:attrNameLst>
                                          <p:attrName>style.visibility</p:attrName>
                                        </p:attrNameLst>
                                      </p:cBhvr>
                                      <p:to>
                                        <p:strVal val="hidden"/>
                                      </p:to>
                                    </p:set>
                                  </p:childTnLst>
                                </p:cTn>
                              </p:par>
                              <p:par>
                                <p:cTn id="410" presetID="6" presetClass="exit" presetSubtype="32" fill="hold" grpId="1" nodeType="withEffect">
                                  <p:stCondLst>
                                    <p:cond delay="0"/>
                                  </p:stCondLst>
                                  <p:childTnLst>
                                    <p:animEffect transition="out" filter="circle(out)">
                                      <p:cBhvr>
                                        <p:cTn id="411" dur="2000"/>
                                        <p:tgtEl>
                                          <p:spTgt spid="26"/>
                                        </p:tgtEl>
                                      </p:cBhvr>
                                    </p:animEffect>
                                    <p:set>
                                      <p:cBhvr>
                                        <p:cTn id="412" dur="1" fill="hold">
                                          <p:stCondLst>
                                            <p:cond delay="1999"/>
                                          </p:stCondLst>
                                        </p:cTn>
                                        <p:tgtEl>
                                          <p:spTgt spid="26"/>
                                        </p:tgtEl>
                                        <p:attrNameLst>
                                          <p:attrName>style.visibility</p:attrName>
                                        </p:attrNameLst>
                                      </p:cBhvr>
                                      <p:to>
                                        <p:strVal val="hidden"/>
                                      </p:to>
                                    </p:set>
                                  </p:childTnLst>
                                </p:cTn>
                              </p:par>
                              <p:par>
                                <p:cTn id="413" presetID="6" presetClass="exit" presetSubtype="32" fill="hold" grpId="1" nodeType="withEffect">
                                  <p:stCondLst>
                                    <p:cond delay="0"/>
                                  </p:stCondLst>
                                  <p:childTnLst>
                                    <p:animEffect transition="out" filter="circle(out)">
                                      <p:cBhvr>
                                        <p:cTn id="414" dur="2000"/>
                                        <p:tgtEl>
                                          <p:spTgt spid="27"/>
                                        </p:tgtEl>
                                      </p:cBhvr>
                                    </p:animEffect>
                                    <p:set>
                                      <p:cBhvr>
                                        <p:cTn id="415" dur="1" fill="hold">
                                          <p:stCondLst>
                                            <p:cond delay="1999"/>
                                          </p:stCondLst>
                                        </p:cTn>
                                        <p:tgtEl>
                                          <p:spTgt spid="27"/>
                                        </p:tgtEl>
                                        <p:attrNameLst>
                                          <p:attrName>style.visibility</p:attrName>
                                        </p:attrNameLst>
                                      </p:cBhvr>
                                      <p:to>
                                        <p:strVal val="hidden"/>
                                      </p:to>
                                    </p:set>
                                  </p:childTnLst>
                                </p:cTn>
                              </p:par>
                              <p:par>
                                <p:cTn id="416" presetID="6" presetClass="exit" presetSubtype="32" fill="hold" grpId="1" nodeType="withEffect">
                                  <p:stCondLst>
                                    <p:cond delay="0"/>
                                  </p:stCondLst>
                                  <p:childTnLst>
                                    <p:animEffect transition="out" filter="circle(out)">
                                      <p:cBhvr>
                                        <p:cTn id="417" dur="2000"/>
                                        <p:tgtEl>
                                          <p:spTgt spid="28"/>
                                        </p:tgtEl>
                                      </p:cBhvr>
                                    </p:animEffect>
                                    <p:set>
                                      <p:cBhvr>
                                        <p:cTn id="418" dur="1" fill="hold">
                                          <p:stCondLst>
                                            <p:cond delay="1999"/>
                                          </p:stCondLst>
                                        </p:cTn>
                                        <p:tgtEl>
                                          <p:spTgt spid="28"/>
                                        </p:tgtEl>
                                        <p:attrNameLst>
                                          <p:attrName>style.visibility</p:attrName>
                                        </p:attrNameLst>
                                      </p:cBhvr>
                                      <p:to>
                                        <p:strVal val="hidden"/>
                                      </p:to>
                                    </p:set>
                                  </p:childTnLst>
                                </p:cTn>
                              </p:par>
                              <p:par>
                                <p:cTn id="419" presetID="6" presetClass="exit" presetSubtype="32" fill="hold" grpId="1" nodeType="withEffect">
                                  <p:stCondLst>
                                    <p:cond delay="0"/>
                                  </p:stCondLst>
                                  <p:childTnLst>
                                    <p:animEffect transition="out" filter="circle(out)">
                                      <p:cBhvr>
                                        <p:cTn id="420" dur="2000"/>
                                        <p:tgtEl>
                                          <p:spTgt spid="29"/>
                                        </p:tgtEl>
                                      </p:cBhvr>
                                    </p:animEffect>
                                    <p:set>
                                      <p:cBhvr>
                                        <p:cTn id="421" dur="1" fill="hold">
                                          <p:stCondLst>
                                            <p:cond delay="1999"/>
                                          </p:stCondLst>
                                        </p:cTn>
                                        <p:tgtEl>
                                          <p:spTgt spid="29"/>
                                        </p:tgtEl>
                                        <p:attrNameLst>
                                          <p:attrName>style.visibility</p:attrName>
                                        </p:attrNameLst>
                                      </p:cBhvr>
                                      <p:to>
                                        <p:strVal val="hidden"/>
                                      </p:to>
                                    </p:set>
                                  </p:childTnLst>
                                </p:cTn>
                              </p:par>
                              <p:par>
                                <p:cTn id="422" presetID="6" presetClass="exit" presetSubtype="32" fill="hold" grpId="1" nodeType="withEffect">
                                  <p:stCondLst>
                                    <p:cond delay="0"/>
                                  </p:stCondLst>
                                  <p:childTnLst>
                                    <p:animEffect transition="out" filter="circle(out)">
                                      <p:cBhvr>
                                        <p:cTn id="423" dur="2000"/>
                                        <p:tgtEl>
                                          <p:spTgt spid="30"/>
                                        </p:tgtEl>
                                      </p:cBhvr>
                                    </p:animEffect>
                                    <p:set>
                                      <p:cBhvr>
                                        <p:cTn id="424" dur="1" fill="hold">
                                          <p:stCondLst>
                                            <p:cond delay="1999"/>
                                          </p:stCondLst>
                                        </p:cTn>
                                        <p:tgtEl>
                                          <p:spTgt spid="30"/>
                                        </p:tgtEl>
                                        <p:attrNameLst>
                                          <p:attrName>style.visibility</p:attrName>
                                        </p:attrNameLst>
                                      </p:cBhvr>
                                      <p:to>
                                        <p:strVal val="hidden"/>
                                      </p:to>
                                    </p:set>
                                  </p:childTnLst>
                                </p:cTn>
                              </p:par>
                              <p:par>
                                <p:cTn id="425" presetID="6" presetClass="exit" presetSubtype="32" fill="hold" grpId="1" nodeType="withEffect">
                                  <p:stCondLst>
                                    <p:cond delay="0"/>
                                  </p:stCondLst>
                                  <p:childTnLst>
                                    <p:animEffect transition="out" filter="circle(out)">
                                      <p:cBhvr>
                                        <p:cTn id="426" dur="2000"/>
                                        <p:tgtEl>
                                          <p:spTgt spid="157"/>
                                        </p:tgtEl>
                                      </p:cBhvr>
                                    </p:animEffect>
                                    <p:set>
                                      <p:cBhvr>
                                        <p:cTn id="427" dur="1" fill="hold">
                                          <p:stCondLst>
                                            <p:cond delay="1999"/>
                                          </p:stCondLst>
                                        </p:cTn>
                                        <p:tgtEl>
                                          <p:spTgt spid="157"/>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428" restart="whenNotActive" fill="hold" evtFilter="cancelBubble" nodeType="interactiveSeq">
                <p:stCondLst>
                  <p:cond evt="onClick" delay="0">
                    <p:tgtEl>
                      <p:spTgt spid="50"/>
                    </p:tgtEl>
                  </p:cond>
                </p:stCondLst>
                <p:endSync evt="end" delay="0">
                  <p:rtn val="all"/>
                </p:endSync>
                <p:childTnLst>
                  <p:par>
                    <p:cTn id="429" fill="hold">
                      <p:stCondLst>
                        <p:cond delay="0"/>
                      </p:stCondLst>
                      <p:childTnLst>
                        <p:par>
                          <p:cTn id="430" fill="hold">
                            <p:stCondLst>
                              <p:cond delay="0"/>
                            </p:stCondLst>
                            <p:childTnLst>
                              <p:par>
                                <p:cTn id="431" presetID="6" presetClass="entr" presetSubtype="16" fill="hold" grpId="0" nodeType="withEffect">
                                  <p:stCondLst>
                                    <p:cond delay="0"/>
                                  </p:stCondLst>
                                  <p:childTnLst>
                                    <p:set>
                                      <p:cBhvr>
                                        <p:cTn id="432" dur="1" fill="hold">
                                          <p:stCondLst>
                                            <p:cond delay="0"/>
                                          </p:stCondLst>
                                        </p:cTn>
                                        <p:tgtEl>
                                          <p:spTgt spid="158"/>
                                        </p:tgtEl>
                                        <p:attrNameLst>
                                          <p:attrName>style.visibility</p:attrName>
                                        </p:attrNameLst>
                                      </p:cBhvr>
                                      <p:to>
                                        <p:strVal val="visible"/>
                                      </p:to>
                                    </p:set>
                                    <p:animEffect transition="in" filter="circle(in)">
                                      <p:cBhvr>
                                        <p:cTn id="433" dur="2000"/>
                                        <p:tgtEl>
                                          <p:spTgt spid="158"/>
                                        </p:tgtEl>
                                      </p:cBhvr>
                                    </p:animEffect>
                                  </p:childTnLst>
                                </p:cTn>
                              </p:par>
                              <p:par>
                                <p:cTn id="434" presetID="19" presetClass="emph" presetSubtype="0" fill="hold" grpId="0" nodeType="withEffect">
                                  <p:stCondLst>
                                    <p:cond delay="0"/>
                                  </p:stCondLst>
                                  <p:childTnLst>
                                    <p:animClr clrSpc="rgb" dir="cw">
                                      <p:cBhvr override="childStyle">
                                        <p:cTn id="435" dur="500" fill="hold"/>
                                        <p:tgtEl>
                                          <p:spTgt spid="13"/>
                                        </p:tgtEl>
                                        <p:attrNameLst>
                                          <p:attrName>style.color</p:attrName>
                                        </p:attrNameLst>
                                      </p:cBhvr>
                                      <p:to>
                                        <a:schemeClr val="accent2"/>
                                      </p:to>
                                    </p:animClr>
                                    <p:animClr clrSpc="rgb" dir="cw">
                                      <p:cBhvr>
                                        <p:cTn id="436" dur="500" fill="hold"/>
                                        <p:tgtEl>
                                          <p:spTgt spid="13"/>
                                        </p:tgtEl>
                                        <p:attrNameLst>
                                          <p:attrName>fillcolor</p:attrName>
                                        </p:attrNameLst>
                                      </p:cBhvr>
                                      <p:to>
                                        <a:schemeClr val="accent2"/>
                                      </p:to>
                                    </p:animClr>
                                    <p:set>
                                      <p:cBhvr>
                                        <p:cTn id="437" dur="500" fill="hold"/>
                                        <p:tgtEl>
                                          <p:spTgt spid="13"/>
                                        </p:tgtEl>
                                        <p:attrNameLst>
                                          <p:attrName>fill.type</p:attrName>
                                        </p:attrNameLst>
                                      </p:cBhvr>
                                      <p:to>
                                        <p:strVal val="solid"/>
                                      </p:to>
                                    </p:set>
                                    <p:set>
                                      <p:cBhvr>
                                        <p:cTn id="438" dur="500" fill="hold"/>
                                        <p:tgtEl>
                                          <p:spTgt spid="13"/>
                                        </p:tgtEl>
                                        <p:attrNameLst>
                                          <p:attrName>fill.on</p:attrName>
                                        </p:attrNameLst>
                                      </p:cBhvr>
                                      <p:to>
                                        <p:strVal val="true"/>
                                      </p:to>
                                    </p:set>
                                  </p:childTnLst>
                                </p:cTn>
                              </p:par>
                              <p:par>
                                <p:cTn id="439" presetID="19" presetClass="emph" presetSubtype="0" fill="hold" grpId="0" nodeType="withEffect">
                                  <p:stCondLst>
                                    <p:cond delay="0"/>
                                  </p:stCondLst>
                                  <p:childTnLst>
                                    <p:animClr clrSpc="rgb" dir="cw">
                                      <p:cBhvr override="childStyle">
                                        <p:cTn id="440" dur="500" fill="hold"/>
                                        <p:tgtEl>
                                          <p:spTgt spid="14"/>
                                        </p:tgtEl>
                                        <p:attrNameLst>
                                          <p:attrName>style.color</p:attrName>
                                        </p:attrNameLst>
                                      </p:cBhvr>
                                      <p:to>
                                        <a:schemeClr val="accent2"/>
                                      </p:to>
                                    </p:animClr>
                                    <p:animClr clrSpc="rgb" dir="cw">
                                      <p:cBhvr>
                                        <p:cTn id="441" dur="500" fill="hold"/>
                                        <p:tgtEl>
                                          <p:spTgt spid="14"/>
                                        </p:tgtEl>
                                        <p:attrNameLst>
                                          <p:attrName>fillcolor</p:attrName>
                                        </p:attrNameLst>
                                      </p:cBhvr>
                                      <p:to>
                                        <a:schemeClr val="accent2"/>
                                      </p:to>
                                    </p:animClr>
                                    <p:set>
                                      <p:cBhvr>
                                        <p:cTn id="442" dur="500" fill="hold"/>
                                        <p:tgtEl>
                                          <p:spTgt spid="14"/>
                                        </p:tgtEl>
                                        <p:attrNameLst>
                                          <p:attrName>fill.type</p:attrName>
                                        </p:attrNameLst>
                                      </p:cBhvr>
                                      <p:to>
                                        <p:strVal val="solid"/>
                                      </p:to>
                                    </p:set>
                                    <p:set>
                                      <p:cBhvr>
                                        <p:cTn id="443" dur="500" fill="hold"/>
                                        <p:tgtEl>
                                          <p:spTgt spid="14"/>
                                        </p:tgtEl>
                                        <p:attrNameLst>
                                          <p:attrName>fill.on</p:attrName>
                                        </p:attrNameLst>
                                      </p:cBhvr>
                                      <p:to>
                                        <p:strVal val="true"/>
                                      </p:to>
                                    </p:set>
                                  </p:childTnLst>
                                </p:cTn>
                              </p:par>
                              <p:par>
                                <p:cTn id="444" presetID="19" presetClass="emph" presetSubtype="0" fill="hold" grpId="0" nodeType="withEffect">
                                  <p:stCondLst>
                                    <p:cond delay="0"/>
                                  </p:stCondLst>
                                  <p:childTnLst>
                                    <p:animClr clrSpc="rgb" dir="cw">
                                      <p:cBhvr override="childStyle">
                                        <p:cTn id="445" dur="500" fill="hold"/>
                                        <p:tgtEl>
                                          <p:spTgt spid="15"/>
                                        </p:tgtEl>
                                        <p:attrNameLst>
                                          <p:attrName>style.color</p:attrName>
                                        </p:attrNameLst>
                                      </p:cBhvr>
                                      <p:to>
                                        <a:schemeClr val="accent2"/>
                                      </p:to>
                                    </p:animClr>
                                    <p:animClr clrSpc="rgb" dir="cw">
                                      <p:cBhvr>
                                        <p:cTn id="446" dur="500" fill="hold"/>
                                        <p:tgtEl>
                                          <p:spTgt spid="15"/>
                                        </p:tgtEl>
                                        <p:attrNameLst>
                                          <p:attrName>fillcolor</p:attrName>
                                        </p:attrNameLst>
                                      </p:cBhvr>
                                      <p:to>
                                        <a:schemeClr val="accent2"/>
                                      </p:to>
                                    </p:animClr>
                                    <p:set>
                                      <p:cBhvr>
                                        <p:cTn id="447" dur="500" fill="hold"/>
                                        <p:tgtEl>
                                          <p:spTgt spid="15"/>
                                        </p:tgtEl>
                                        <p:attrNameLst>
                                          <p:attrName>fill.type</p:attrName>
                                        </p:attrNameLst>
                                      </p:cBhvr>
                                      <p:to>
                                        <p:strVal val="solid"/>
                                      </p:to>
                                    </p:set>
                                    <p:set>
                                      <p:cBhvr>
                                        <p:cTn id="448" dur="500" fill="hold"/>
                                        <p:tgtEl>
                                          <p:spTgt spid="15"/>
                                        </p:tgtEl>
                                        <p:attrNameLst>
                                          <p:attrName>fill.on</p:attrName>
                                        </p:attrNameLst>
                                      </p:cBhvr>
                                      <p:to>
                                        <p:strVal val="true"/>
                                      </p:to>
                                    </p:set>
                                  </p:childTnLst>
                                </p:cTn>
                              </p:par>
                              <p:par>
                                <p:cTn id="449" presetID="19" presetClass="emph" presetSubtype="0" fill="hold" grpId="0" nodeType="withEffect">
                                  <p:stCondLst>
                                    <p:cond delay="0"/>
                                  </p:stCondLst>
                                  <p:childTnLst>
                                    <p:animClr clrSpc="rgb" dir="cw">
                                      <p:cBhvr override="childStyle">
                                        <p:cTn id="450" dur="500" fill="hold"/>
                                        <p:tgtEl>
                                          <p:spTgt spid="16"/>
                                        </p:tgtEl>
                                        <p:attrNameLst>
                                          <p:attrName>style.color</p:attrName>
                                        </p:attrNameLst>
                                      </p:cBhvr>
                                      <p:to>
                                        <a:schemeClr val="accent2"/>
                                      </p:to>
                                    </p:animClr>
                                    <p:animClr clrSpc="rgb" dir="cw">
                                      <p:cBhvr>
                                        <p:cTn id="451" dur="500" fill="hold"/>
                                        <p:tgtEl>
                                          <p:spTgt spid="16"/>
                                        </p:tgtEl>
                                        <p:attrNameLst>
                                          <p:attrName>fillcolor</p:attrName>
                                        </p:attrNameLst>
                                      </p:cBhvr>
                                      <p:to>
                                        <a:schemeClr val="accent2"/>
                                      </p:to>
                                    </p:animClr>
                                    <p:set>
                                      <p:cBhvr>
                                        <p:cTn id="452" dur="500" fill="hold"/>
                                        <p:tgtEl>
                                          <p:spTgt spid="16"/>
                                        </p:tgtEl>
                                        <p:attrNameLst>
                                          <p:attrName>fill.type</p:attrName>
                                        </p:attrNameLst>
                                      </p:cBhvr>
                                      <p:to>
                                        <p:strVal val="solid"/>
                                      </p:to>
                                    </p:set>
                                    <p:set>
                                      <p:cBhvr>
                                        <p:cTn id="453" dur="500" fill="hold"/>
                                        <p:tgtEl>
                                          <p:spTgt spid="16"/>
                                        </p:tgtEl>
                                        <p:attrNameLst>
                                          <p:attrName>fill.on</p:attrName>
                                        </p:attrNameLst>
                                      </p:cBhvr>
                                      <p:to>
                                        <p:strVal val="true"/>
                                      </p:to>
                                    </p:set>
                                  </p:childTnLst>
                                </p:cTn>
                              </p:par>
                              <p:par>
                                <p:cTn id="454" presetID="19" presetClass="emph" presetSubtype="0" fill="hold" grpId="0" nodeType="withEffect">
                                  <p:stCondLst>
                                    <p:cond delay="0"/>
                                  </p:stCondLst>
                                  <p:childTnLst>
                                    <p:animClr clrSpc="rgb" dir="cw">
                                      <p:cBhvr override="childStyle">
                                        <p:cTn id="455" dur="500" fill="hold"/>
                                        <p:tgtEl>
                                          <p:spTgt spid="17"/>
                                        </p:tgtEl>
                                        <p:attrNameLst>
                                          <p:attrName>style.color</p:attrName>
                                        </p:attrNameLst>
                                      </p:cBhvr>
                                      <p:to>
                                        <a:schemeClr val="accent2"/>
                                      </p:to>
                                    </p:animClr>
                                    <p:animClr clrSpc="rgb" dir="cw">
                                      <p:cBhvr>
                                        <p:cTn id="456" dur="500" fill="hold"/>
                                        <p:tgtEl>
                                          <p:spTgt spid="17"/>
                                        </p:tgtEl>
                                        <p:attrNameLst>
                                          <p:attrName>fillcolor</p:attrName>
                                        </p:attrNameLst>
                                      </p:cBhvr>
                                      <p:to>
                                        <a:schemeClr val="accent2"/>
                                      </p:to>
                                    </p:animClr>
                                    <p:set>
                                      <p:cBhvr>
                                        <p:cTn id="457" dur="500" fill="hold"/>
                                        <p:tgtEl>
                                          <p:spTgt spid="17"/>
                                        </p:tgtEl>
                                        <p:attrNameLst>
                                          <p:attrName>fill.type</p:attrName>
                                        </p:attrNameLst>
                                      </p:cBhvr>
                                      <p:to>
                                        <p:strVal val="solid"/>
                                      </p:to>
                                    </p:set>
                                    <p:set>
                                      <p:cBhvr>
                                        <p:cTn id="458" dur="500" fill="hold"/>
                                        <p:tgtEl>
                                          <p:spTgt spid="17"/>
                                        </p:tgtEl>
                                        <p:attrNameLst>
                                          <p:attrName>fill.on</p:attrName>
                                        </p:attrNameLst>
                                      </p:cBhvr>
                                      <p:to>
                                        <p:strVal val="true"/>
                                      </p:to>
                                    </p:set>
                                  </p:childTnLst>
                                </p:cTn>
                              </p:par>
                              <p:par>
                                <p:cTn id="459" presetID="19" presetClass="emph" presetSubtype="0" fill="hold" grpId="0" nodeType="withEffect">
                                  <p:stCondLst>
                                    <p:cond delay="0"/>
                                  </p:stCondLst>
                                  <p:childTnLst>
                                    <p:animClr clrSpc="rgb" dir="cw">
                                      <p:cBhvr override="childStyle">
                                        <p:cTn id="460" dur="500" fill="hold"/>
                                        <p:tgtEl>
                                          <p:spTgt spid="18"/>
                                        </p:tgtEl>
                                        <p:attrNameLst>
                                          <p:attrName>style.color</p:attrName>
                                        </p:attrNameLst>
                                      </p:cBhvr>
                                      <p:to>
                                        <a:schemeClr val="accent2"/>
                                      </p:to>
                                    </p:animClr>
                                    <p:animClr clrSpc="rgb" dir="cw">
                                      <p:cBhvr>
                                        <p:cTn id="461" dur="500" fill="hold"/>
                                        <p:tgtEl>
                                          <p:spTgt spid="18"/>
                                        </p:tgtEl>
                                        <p:attrNameLst>
                                          <p:attrName>fillcolor</p:attrName>
                                        </p:attrNameLst>
                                      </p:cBhvr>
                                      <p:to>
                                        <a:schemeClr val="accent2"/>
                                      </p:to>
                                    </p:animClr>
                                    <p:set>
                                      <p:cBhvr>
                                        <p:cTn id="462" dur="500" fill="hold"/>
                                        <p:tgtEl>
                                          <p:spTgt spid="18"/>
                                        </p:tgtEl>
                                        <p:attrNameLst>
                                          <p:attrName>fill.type</p:attrName>
                                        </p:attrNameLst>
                                      </p:cBhvr>
                                      <p:to>
                                        <p:strVal val="solid"/>
                                      </p:to>
                                    </p:set>
                                    <p:set>
                                      <p:cBhvr>
                                        <p:cTn id="463" dur="500" fill="hold"/>
                                        <p:tgtEl>
                                          <p:spTgt spid="18"/>
                                        </p:tgtEl>
                                        <p:attrNameLst>
                                          <p:attrName>fill.on</p:attrName>
                                        </p:attrNameLst>
                                      </p:cBhvr>
                                      <p:to>
                                        <p:strVal val="true"/>
                                      </p:to>
                                    </p:set>
                                  </p:childTnLst>
                                </p:cTn>
                              </p:par>
                              <p:par>
                                <p:cTn id="464" presetID="19" presetClass="emph" presetSubtype="0" fill="hold" grpId="0" nodeType="withEffect">
                                  <p:stCondLst>
                                    <p:cond delay="0"/>
                                  </p:stCondLst>
                                  <p:childTnLst>
                                    <p:animClr clrSpc="rgb" dir="cw">
                                      <p:cBhvr override="childStyle">
                                        <p:cTn id="465" dur="500" fill="hold"/>
                                        <p:tgtEl>
                                          <p:spTgt spid="24"/>
                                        </p:tgtEl>
                                        <p:attrNameLst>
                                          <p:attrName>style.color</p:attrName>
                                        </p:attrNameLst>
                                      </p:cBhvr>
                                      <p:to>
                                        <a:schemeClr val="accent2"/>
                                      </p:to>
                                    </p:animClr>
                                    <p:animClr clrSpc="rgb" dir="cw">
                                      <p:cBhvr>
                                        <p:cTn id="466" dur="500" fill="hold"/>
                                        <p:tgtEl>
                                          <p:spTgt spid="24"/>
                                        </p:tgtEl>
                                        <p:attrNameLst>
                                          <p:attrName>fillcolor</p:attrName>
                                        </p:attrNameLst>
                                      </p:cBhvr>
                                      <p:to>
                                        <a:schemeClr val="accent2"/>
                                      </p:to>
                                    </p:animClr>
                                    <p:set>
                                      <p:cBhvr>
                                        <p:cTn id="467" dur="500" fill="hold"/>
                                        <p:tgtEl>
                                          <p:spTgt spid="24"/>
                                        </p:tgtEl>
                                        <p:attrNameLst>
                                          <p:attrName>fill.type</p:attrName>
                                        </p:attrNameLst>
                                      </p:cBhvr>
                                      <p:to>
                                        <p:strVal val="solid"/>
                                      </p:to>
                                    </p:set>
                                    <p:set>
                                      <p:cBhvr>
                                        <p:cTn id="468" dur="500" fill="hold"/>
                                        <p:tgtEl>
                                          <p:spTgt spid="24"/>
                                        </p:tgtEl>
                                        <p:attrNameLst>
                                          <p:attrName>fill.on</p:attrName>
                                        </p:attrNameLst>
                                      </p:cBhvr>
                                      <p:to>
                                        <p:strVal val="true"/>
                                      </p:to>
                                    </p:set>
                                  </p:childTnLst>
                                </p:cTn>
                              </p:par>
                            </p:childTnLst>
                          </p:cTn>
                        </p:par>
                      </p:childTnLst>
                    </p:cTn>
                  </p:par>
                  <p:par>
                    <p:cTn id="469" fill="hold">
                      <p:stCondLst>
                        <p:cond delay="indefinite"/>
                      </p:stCondLst>
                      <p:childTnLst>
                        <p:par>
                          <p:cTn id="470" fill="hold">
                            <p:stCondLst>
                              <p:cond delay="0"/>
                            </p:stCondLst>
                            <p:childTnLst>
                              <p:par>
                                <p:cTn id="471" presetID="6" presetClass="exit" presetSubtype="32" fill="hold" grpId="1" nodeType="clickEffect">
                                  <p:stCondLst>
                                    <p:cond delay="0"/>
                                  </p:stCondLst>
                                  <p:childTnLst>
                                    <p:animEffect transition="out" filter="circle(out)">
                                      <p:cBhvr>
                                        <p:cTn id="472" dur="2000"/>
                                        <p:tgtEl>
                                          <p:spTgt spid="13"/>
                                        </p:tgtEl>
                                      </p:cBhvr>
                                    </p:animEffect>
                                    <p:set>
                                      <p:cBhvr>
                                        <p:cTn id="473" dur="1" fill="hold">
                                          <p:stCondLst>
                                            <p:cond delay="1999"/>
                                          </p:stCondLst>
                                        </p:cTn>
                                        <p:tgtEl>
                                          <p:spTgt spid="13"/>
                                        </p:tgtEl>
                                        <p:attrNameLst>
                                          <p:attrName>style.visibility</p:attrName>
                                        </p:attrNameLst>
                                      </p:cBhvr>
                                      <p:to>
                                        <p:strVal val="hidden"/>
                                      </p:to>
                                    </p:set>
                                  </p:childTnLst>
                                </p:cTn>
                              </p:par>
                              <p:par>
                                <p:cTn id="474" presetID="6" presetClass="exit" presetSubtype="32" fill="hold" grpId="1" nodeType="withEffect">
                                  <p:stCondLst>
                                    <p:cond delay="0"/>
                                  </p:stCondLst>
                                  <p:childTnLst>
                                    <p:animEffect transition="out" filter="circle(out)">
                                      <p:cBhvr>
                                        <p:cTn id="475" dur="2000"/>
                                        <p:tgtEl>
                                          <p:spTgt spid="14"/>
                                        </p:tgtEl>
                                      </p:cBhvr>
                                    </p:animEffect>
                                    <p:set>
                                      <p:cBhvr>
                                        <p:cTn id="476" dur="1" fill="hold">
                                          <p:stCondLst>
                                            <p:cond delay="1999"/>
                                          </p:stCondLst>
                                        </p:cTn>
                                        <p:tgtEl>
                                          <p:spTgt spid="14"/>
                                        </p:tgtEl>
                                        <p:attrNameLst>
                                          <p:attrName>style.visibility</p:attrName>
                                        </p:attrNameLst>
                                      </p:cBhvr>
                                      <p:to>
                                        <p:strVal val="hidden"/>
                                      </p:to>
                                    </p:set>
                                  </p:childTnLst>
                                </p:cTn>
                              </p:par>
                              <p:par>
                                <p:cTn id="477" presetID="6" presetClass="exit" presetSubtype="32" fill="hold" grpId="1" nodeType="withEffect">
                                  <p:stCondLst>
                                    <p:cond delay="0"/>
                                  </p:stCondLst>
                                  <p:childTnLst>
                                    <p:animEffect transition="out" filter="circle(out)">
                                      <p:cBhvr>
                                        <p:cTn id="478" dur="2000"/>
                                        <p:tgtEl>
                                          <p:spTgt spid="15"/>
                                        </p:tgtEl>
                                      </p:cBhvr>
                                    </p:animEffect>
                                    <p:set>
                                      <p:cBhvr>
                                        <p:cTn id="479" dur="1" fill="hold">
                                          <p:stCondLst>
                                            <p:cond delay="1999"/>
                                          </p:stCondLst>
                                        </p:cTn>
                                        <p:tgtEl>
                                          <p:spTgt spid="15"/>
                                        </p:tgtEl>
                                        <p:attrNameLst>
                                          <p:attrName>style.visibility</p:attrName>
                                        </p:attrNameLst>
                                      </p:cBhvr>
                                      <p:to>
                                        <p:strVal val="hidden"/>
                                      </p:to>
                                    </p:set>
                                  </p:childTnLst>
                                </p:cTn>
                              </p:par>
                              <p:par>
                                <p:cTn id="480" presetID="6" presetClass="exit" presetSubtype="32" fill="hold" grpId="1" nodeType="withEffect">
                                  <p:stCondLst>
                                    <p:cond delay="0"/>
                                  </p:stCondLst>
                                  <p:childTnLst>
                                    <p:animEffect transition="out" filter="circle(out)">
                                      <p:cBhvr>
                                        <p:cTn id="481" dur="2000"/>
                                        <p:tgtEl>
                                          <p:spTgt spid="16"/>
                                        </p:tgtEl>
                                      </p:cBhvr>
                                    </p:animEffect>
                                    <p:set>
                                      <p:cBhvr>
                                        <p:cTn id="482" dur="1" fill="hold">
                                          <p:stCondLst>
                                            <p:cond delay="1999"/>
                                          </p:stCondLst>
                                        </p:cTn>
                                        <p:tgtEl>
                                          <p:spTgt spid="16"/>
                                        </p:tgtEl>
                                        <p:attrNameLst>
                                          <p:attrName>style.visibility</p:attrName>
                                        </p:attrNameLst>
                                      </p:cBhvr>
                                      <p:to>
                                        <p:strVal val="hidden"/>
                                      </p:to>
                                    </p:set>
                                  </p:childTnLst>
                                </p:cTn>
                              </p:par>
                              <p:par>
                                <p:cTn id="483" presetID="6" presetClass="exit" presetSubtype="32" fill="hold" grpId="1" nodeType="withEffect">
                                  <p:stCondLst>
                                    <p:cond delay="0"/>
                                  </p:stCondLst>
                                  <p:childTnLst>
                                    <p:animEffect transition="out" filter="circle(out)">
                                      <p:cBhvr>
                                        <p:cTn id="484" dur="2000"/>
                                        <p:tgtEl>
                                          <p:spTgt spid="17"/>
                                        </p:tgtEl>
                                      </p:cBhvr>
                                    </p:animEffect>
                                    <p:set>
                                      <p:cBhvr>
                                        <p:cTn id="485" dur="1" fill="hold">
                                          <p:stCondLst>
                                            <p:cond delay="1999"/>
                                          </p:stCondLst>
                                        </p:cTn>
                                        <p:tgtEl>
                                          <p:spTgt spid="17"/>
                                        </p:tgtEl>
                                        <p:attrNameLst>
                                          <p:attrName>style.visibility</p:attrName>
                                        </p:attrNameLst>
                                      </p:cBhvr>
                                      <p:to>
                                        <p:strVal val="hidden"/>
                                      </p:to>
                                    </p:set>
                                  </p:childTnLst>
                                </p:cTn>
                              </p:par>
                              <p:par>
                                <p:cTn id="486" presetID="6" presetClass="exit" presetSubtype="32" fill="hold" grpId="1" nodeType="withEffect">
                                  <p:stCondLst>
                                    <p:cond delay="0"/>
                                  </p:stCondLst>
                                  <p:childTnLst>
                                    <p:animEffect transition="out" filter="circle(out)">
                                      <p:cBhvr>
                                        <p:cTn id="487" dur="2000"/>
                                        <p:tgtEl>
                                          <p:spTgt spid="18"/>
                                        </p:tgtEl>
                                      </p:cBhvr>
                                    </p:animEffect>
                                    <p:set>
                                      <p:cBhvr>
                                        <p:cTn id="488" dur="1" fill="hold">
                                          <p:stCondLst>
                                            <p:cond delay="1999"/>
                                          </p:stCondLst>
                                        </p:cTn>
                                        <p:tgtEl>
                                          <p:spTgt spid="18"/>
                                        </p:tgtEl>
                                        <p:attrNameLst>
                                          <p:attrName>style.visibility</p:attrName>
                                        </p:attrNameLst>
                                      </p:cBhvr>
                                      <p:to>
                                        <p:strVal val="hidden"/>
                                      </p:to>
                                    </p:set>
                                  </p:childTnLst>
                                </p:cTn>
                              </p:par>
                              <p:par>
                                <p:cTn id="489" presetID="6" presetClass="exit" presetSubtype="32" fill="hold" grpId="1" nodeType="withEffect">
                                  <p:stCondLst>
                                    <p:cond delay="0"/>
                                  </p:stCondLst>
                                  <p:childTnLst>
                                    <p:animEffect transition="out" filter="circle(out)">
                                      <p:cBhvr>
                                        <p:cTn id="490" dur="2000"/>
                                        <p:tgtEl>
                                          <p:spTgt spid="24"/>
                                        </p:tgtEl>
                                      </p:cBhvr>
                                    </p:animEffect>
                                    <p:set>
                                      <p:cBhvr>
                                        <p:cTn id="491" dur="1" fill="hold">
                                          <p:stCondLst>
                                            <p:cond delay="1999"/>
                                          </p:stCondLst>
                                        </p:cTn>
                                        <p:tgtEl>
                                          <p:spTgt spid="24"/>
                                        </p:tgtEl>
                                        <p:attrNameLst>
                                          <p:attrName>style.visibility</p:attrName>
                                        </p:attrNameLst>
                                      </p:cBhvr>
                                      <p:to>
                                        <p:strVal val="hidden"/>
                                      </p:to>
                                    </p:set>
                                  </p:childTnLst>
                                </p:cTn>
                              </p:par>
                              <p:par>
                                <p:cTn id="492" presetID="6" presetClass="exit" presetSubtype="32" fill="hold" grpId="1" nodeType="withEffect">
                                  <p:stCondLst>
                                    <p:cond delay="0"/>
                                  </p:stCondLst>
                                  <p:childTnLst>
                                    <p:animEffect transition="out" filter="circle(out)">
                                      <p:cBhvr>
                                        <p:cTn id="493" dur="2000"/>
                                        <p:tgtEl>
                                          <p:spTgt spid="158"/>
                                        </p:tgtEl>
                                      </p:cBhvr>
                                    </p:animEffect>
                                    <p:set>
                                      <p:cBhvr>
                                        <p:cTn id="494" dur="1" fill="hold">
                                          <p:stCondLst>
                                            <p:cond delay="1999"/>
                                          </p:stCondLst>
                                        </p:cTn>
                                        <p:tgtEl>
                                          <p:spTgt spid="158"/>
                                        </p:tgtEl>
                                        <p:attrNameLst>
                                          <p:attrName>style.visibility</p:attrName>
                                        </p:attrNameLst>
                                      </p:cBhvr>
                                      <p:to>
                                        <p:strVal val="hidden"/>
                                      </p:to>
                                    </p:set>
                                  </p:childTnLst>
                                </p:cTn>
                              </p:par>
                            </p:childTnLst>
                          </p:cTn>
                        </p:par>
                      </p:childTnLst>
                    </p:cTn>
                  </p:par>
                </p:childTnLst>
              </p:cTn>
              <p:nextCondLst>
                <p:cond evt="onClick" delay="0">
                  <p:tgtEl>
                    <p:spTgt spid="50"/>
                  </p:tgtEl>
                </p:cond>
              </p:nextCondLst>
            </p:seq>
            <p:seq concurrent="1" nextAc="seek">
              <p:cTn id="495" restart="whenNotActive" fill="hold" evtFilter="cancelBubble" nodeType="interactiveSeq">
                <p:stCondLst>
                  <p:cond evt="onClick" delay="0">
                    <p:tgtEl>
                      <p:spTgt spid="51"/>
                    </p:tgtEl>
                  </p:cond>
                </p:stCondLst>
                <p:endSync evt="end" delay="0">
                  <p:rtn val="all"/>
                </p:endSync>
                <p:childTnLst>
                  <p:par>
                    <p:cTn id="496" fill="hold">
                      <p:stCondLst>
                        <p:cond delay="0"/>
                      </p:stCondLst>
                      <p:childTnLst>
                        <p:par>
                          <p:cTn id="497" fill="hold">
                            <p:stCondLst>
                              <p:cond delay="0"/>
                            </p:stCondLst>
                            <p:childTnLst>
                              <p:par>
                                <p:cTn id="498" presetID="6" presetClass="entr" presetSubtype="16" fill="hold" grpId="0" nodeType="withEffect">
                                  <p:stCondLst>
                                    <p:cond delay="0"/>
                                  </p:stCondLst>
                                  <p:childTnLst>
                                    <p:set>
                                      <p:cBhvr>
                                        <p:cTn id="499" dur="1" fill="hold">
                                          <p:stCondLst>
                                            <p:cond delay="0"/>
                                          </p:stCondLst>
                                        </p:cTn>
                                        <p:tgtEl>
                                          <p:spTgt spid="159"/>
                                        </p:tgtEl>
                                        <p:attrNameLst>
                                          <p:attrName>style.visibility</p:attrName>
                                        </p:attrNameLst>
                                      </p:cBhvr>
                                      <p:to>
                                        <p:strVal val="visible"/>
                                      </p:to>
                                    </p:set>
                                    <p:animEffect transition="in" filter="circle(in)">
                                      <p:cBhvr>
                                        <p:cTn id="500" dur="2000"/>
                                        <p:tgtEl>
                                          <p:spTgt spid="159"/>
                                        </p:tgtEl>
                                      </p:cBhvr>
                                    </p:animEffect>
                                  </p:childTnLst>
                                </p:cTn>
                              </p:par>
                              <p:par>
                                <p:cTn id="501" presetID="19" presetClass="emph" presetSubtype="0" fill="hold" grpId="0" nodeType="withEffect">
                                  <p:stCondLst>
                                    <p:cond delay="0"/>
                                  </p:stCondLst>
                                  <p:childTnLst>
                                    <p:animClr clrSpc="rgb" dir="cw">
                                      <p:cBhvr override="childStyle">
                                        <p:cTn id="502" dur="500" fill="hold"/>
                                        <p:tgtEl>
                                          <p:spTgt spid="2"/>
                                        </p:tgtEl>
                                        <p:attrNameLst>
                                          <p:attrName>style.color</p:attrName>
                                        </p:attrNameLst>
                                      </p:cBhvr>
                                      <p:to>
                                        <a:schemeClr val="accent2"/>
                                      </p:to>
                                    </p:animClr>
                                    <p:animClr clrSpc="rgb" dir="cw">
                                      <p:cBhvr>
                                        <p:cTn id="503" dur="500" fill="hold"/>
                                        <p:tgtEl>
                                          <p:spTgt spid="2"/>
                                        </p:tgtEl>
                                        <p:attrNameLst>
                                          <p:attrName>fillcolor</p:attrName>
                                        </p:attrNameLst>
                                      </p:cBhvr>
                                      <p:to>
                                        <a:schemeClr val="accent2"/>
                                      </p:to>
                                    </p:animClr>
                                    <p:set>
                                      <p:cBhvr>
                                        <p:cTn id="504" dur="500" fill="hold"/>
                                        <p:tgtEl>
                                          <p:spTgt spid="2"/>
                                        </p:tgtEl>
                                        <p:attrNameLst>
                                          <p:attrName>fill.type</p:attrName>
                                        </p:attrNameLst>
                                      </p:cBhvr>
                                      <p:to>
                                        <p:strVal val="solid"/>
                                      </p:to>
                                    </p:set>
                                    <p:set>
                                      <p:cBhvr>
                                        <p:cTn id="505" dur="500" fill="hold"/>
                                        <p:tgtEl>
                                          <p:spTgt spid="2"/>
                                        </p:tgtEl>
                                        <p:attrNameLst>
                                          <p:attrName>fill.on</p:attrName>
                                        </p:attrNameLst>
                                      </p:cBhvr>
                                      <p:to>
                                        <p:strVal val="true"/>
                                      </p:to>
                                    </p:set>
                                  </p:childTnLst>
                                </p:cTn>
                              </p:par>
                              <p:par>
                                <p:cTn id="506" presetID="19" presetClass="emph" presetSubtype="0" fill="hold" grpId="0" nodeType="withEffect">
                                  <p:stCondLst>
                                    <p:cond delay="0"/>
                                  </p:stCondLst>
                                  <p:childTnLst>
                                    <p:animClr clrSpc="rgb" dir="cw">
                                      <p:cBhvr override="childStyle">
                                        <p:cTn id="507" dur="500" fill="hold"/>
                                        <p:tgtEl>
                                          <p:spTgt spid="4"/>
                                        </p:tgtEl>
                                        <p:attrNameLst>
                                          <p:attrName>style.color</p:attrName>
                                        </p:attrNameLst>
                                      </p:cBhvr>
                                      <p:to>
                                        <a:schemeClr val="accent2"/>
                                      </p:to>
                                    </p:animClr>
                                    <p:animClr clrSpc="rgb" dir="cw">
                                      <p:cBhvr>
                                        <p:cTn id="508" dur="500" fill="hold"/>
                                        <p:tgtEl>
                                          <p:spTgt spid="4"/>
                                        </p:tgtEl>
                                        <p:attrNameLst>
                                          <p:attrName>fillcolor</p:attrName>
                                        </p:attrNameLst>
                                      </p:cBhvr>
                                      <p:to>
                                        <a:schemeClr val="accent2"/>
                                      </p:to>
                                    </p:animClr>
                                    <p:set>
                                      <p:cBhvr>
                                        <p:cTn id="509" dur="500" fill="hold"/>
                                        <p:tgtEl>
                                          <p:spTgt spid="4"/>
                                        </p:tgtEl>
                                        <p:attrNameLst>
                                          <p:attrName>fill.type</p:attrName>
                                        </p:attrNameLst>
                                      </p:cBhvr>
                                      <p:to>
                                        <p:strVal val="solid"/>
                                      </p:to>
                                    </p:set>
                                    <p:set>
                                      <p:cBhvr>
                                        <p:cTn id="510" dur="500" fill="hold"/>
                                        <p:tgtEl>
                                          <p:spTgt spid="4"/>
                                        </p:tgtEl>
                                        <p:attrNameLst>
                                          <p:attrName>fill.on</p:attrName>
                                        </p:attrNameLst>
                                      </p:cBhvr>
                                      <p:to>
                                        <p:strVal val="true"/>
                                      </p:to>
                                    </p:set>
                                  </p:childTnLst>
                                </p:cTn>
                              </p:par>
                              <p:par>
                                <p:cTn id="511" presetID="19" presetClass="emph" presetSubtype="0" fill="hold" grpId="0" nodeType="withEffect">
                                  <p:stCondLst>
                                    <p:cond delay="0"/>
                                  </p:stCondLst>
                                  <p:childTnLst>
                                    <p:animClr clrSpc="rgb" dir="cw">
                                      <p:cBhvr override="childStyle">
                                        <p:cTn id="512" dur="500" fill="hold"/>
                                        <p:tgtEl>
                                          <p:spTgt spid="6"/>
                                        </p:tgtEl>
                                        <p:attrNameLst>
                                          <p:attrName>style.color</p:attrName>
                                        </p:attrNameLst>
                                      </p:cBhvr>
                                      <p:to>
                                        <a:schemeClr val="accent2"/>
                                      </p:to>
                                    </p:animClr>
                                    <p:animClr clrSpc="rgb" dir="cw">
                                      <p:cBhvr>
                                        <p:cTn id="513" dur="500" fill="hold"/>
                                        <p:tgtEl>
                                          <p:spTgt spid="6"/>
                                        </p:tgtEl>
                                        <p:attrNameLst>
                                          <p:attrName>fillcolor</p:attrName>
                                        </p:attrNameLst>
                                      </p:cBhvr>
                                      <p:to>
                                        <a:schemeClr val="accent2"/>
                                      </p:to>
                                    </p:animClr>
                                    <p:set>
                                      <p:cBhvr>
                                        <p:cTn id="514" dur="500" fill="hold"/>
                                        <p:tgtEl>
                                          <p:spTgt spid="6"/>
                                        </p:tgtEl>
                                        <p:attrNameLst>
                                          <p:attrName>fill.type</p:attrName>
                                        </p:attrNameLst>
                                      </p:cBhvr>
                                      <p:to>
                                        <p:strVal val="solid"/>
                                      </p:to>
                                    </p:set>
                                    <p:set>
                                      <p:cBhvr>
                                        <p:cTn id="515" dur="500" fill="hold"/>
                                        <p:tgtEl>
                                          <p:spTgt spid="6"/>
                                        </p:tgtEl>
                                        <p:attrNameLst>
                                          <p:attrName>fill.on</p:attrName>
                                        </p:attrNameLst>
                                      </p:cBhvr>
                                      <p:to>
                                        <p:strVal val="true"/>
                                      </p:to>
                                    </p:set>
                                  </p:childTnLst>
                                </p:cTn>
                              </p:par>
                              <p:par>
                                <p:cTn id="516" presetID="19" presetClass="emph" presetSubtype="0" fill="hold" grpId="0" nodeType="withEffect">
                                  <p:stCondLst>
                                    <p:cond delay="0"/>
                                  </p:stCondLst>
                                  <p:childTnLst>
                                    <p:animClr clrSpc="rgb" dir="cw">
                                      <p:cBhvr override="childStyle">
                                        <p:cTn id="517" dur="500" fill="hold"/>
                                        <p:tgtEl>
                                          <p:spTgt spid="8"/>
                                        </p:tgtEl>
                                        <p:attrNameLst>
                                          <p:attrName>style.color</p:attrName>
                                        </p:attrNameLst>
                                      </p:cBhvr>
                                      <p:to>
                                        <a:schemeClr val="accent2"/>
                                      </p:to>
                                    </p:animClr>
                                    <p:animClr clrSpc="rgb" dir="cw">
                                      <p:cBhvr>
                                        <p:cTn id="518" dur="500" fill="hold"/>
                                        <p:tgtEl>
                                          <p:spTgt spid="8"/>
                                        </p:tgtEl>
                                        <p:attrNameLst>
                                          <p:attrName>fillcolor</p:attrName>
                                        </p:attrNameLst>
                                      </p:cBhvr>
                                      <p:to>
                                        <a:schemeClr val="accent2"/>
                                      </p:to>
                                    </p:animClr>
                                    <p:set>
                                      <p:cBhvr>
                                        <p:cTn id="519" dur="500" fill="hold"/>
                                        <p:tgtEl>
                                          <p:spTgt spid="8"/>
                                        </p:tgtEl>
                                        <p:attrNameLst>
                                          <p:attrName>fill.type</p:attrName>
                                        </p:attrNameLst>
                                      </p:cBhvr>
                                      <p:to>
                                        <p:strVal val="solid"/>
                                      </p:to>
                                    </p:set>
                                    <p:set>
                                      <p:cBhvr>
                                        <p:cTn id="520" dur="500" fill="hold"/>
                                        <p:tgtEl>
                                          <p:spTgt spid="8"/>
                                        </p:tgtEl>
                                        <p:attrNameLst>
                                          <p:attrName>fill.on</p:attrName>
                                        </p:attrNameLst>
                                      </p:cBhvr>
                                      <p:to>
                                        <p:strVal val="true"/>
                                      </p:to>
                                    </p:set>
                                  </p:childTnLst>
                                </p:cTn>
                              </p:par>
                              <p:par>
                                <p:cTn id="521" presetID="19" presetClass="emph" presetSubtype="0" fill="hold" grpId="0" nodeType="withEffect">
                                  <p:stCondLst>
                                    <p:cond delay="0"/>
                                  </p:stCondLst>
                                  <p:childTnLst>
                                    <p:animClr clrSpc="rgb" dir="cw">
                                      <p:cBhvr override="childStyle">
                                        <p:cTn id="522" dur="500" fill="hold"/>
                                        <p:tgtEl>
                                          <p:spTgt spid="9"/>
                                        </p:tgtEl>
                                        <p:attrNameLst>
                                          <p:attrName>style.color</p:attrName>
                                        </p:attrNameLst>
                                      </p:cBhvr>
                                      <p:to>
                                        <a:schemeClr val="accent2"/>
                                      </p:to>
                                    </p:animClr>
                                    <p:animClr clrSpc="rgb" dir="cw">
                                      <p:cBhvr>
                                        <p:cTn id="523" dur="500" fill="hold"/>
                                        <p:tgtEl>
                                          <p:spTgt spid="9"/>
                                        </p:tgtEl>
                                        <p:attrNameLst>
                                          <p:attrName>fillcolor</p:attrName>
                                        </p:attrNameLst>
                                      </p:cBhvr>
                                      <p:to>
                                        <a:schemeClr val="accent2"/>
                                      </p:to>
                                    </p:animClr>
                                    <p:set>
                                      <p:cBhvr>
                                        <p:cTn id="524" dur="500" fill="hold"/>
                                        <p:tgtEl>
                                          <p:spTgt spid="9"/>
                                        </p:tgtEl>
                                        <p:attrNameLst>
                                          <p:attrName>fill.type</p:attrName>
                                        </p:attrNameLst>
                                      </p:cBhvr>
                                      <p:to>
                                        <p:strVal val="solid"/>
                                      </p:to>
                                    </p:set>
                                    <p:set>
                                      <p:cBhvr>
                                        <p:cTn id="525" dur="500" fill="hold"/>
                                        <p:tgtEl>
                                          <p:spTgt spid="9"/>
                                        </p:tgtEl>
                                        <p:attrNameLst>
                                          <p:attrName>fill.on</p:attrName>
                                        </p:attrNameLst>
                                      </p:cBhvr>
                                      <p:to>
                                        <p:strVal val="true"/>
                                      </p:to>
                                    </p:set>
                                  </p:childTnLst>
                                </p:cTn>
                              </p:par>
                              <p:par>
                                <p:cTn id="526" presetID="19" presetClass="emph" presetSubtype="0" fill="hold" grpId="0" nodeType="withEffect">
                                  <p:stCondLst>
                                    <p:cond delay="0"/>
                                  </p:stCondLst>
                                  <p:childTnLst>
                                    <p:animClr clrSpc="rgb" dir="cw">
                                      <p:cBhvr override="childStyle">
                                        <p:cTn id="527" dur="500" fill="hold"/>
                                        <p:tgtEl>
                                          <p:spTgt spid="10"/>
                                        </p:tgtEl>
                                        <p:attrNameLst>
                                          <p:attrName>style.color</p:attrName>
                                        </p:attrNameLst>
                                      </p:cBhvr>
                                      <p:to>
                                        <a:schemeClr val="accent2"/>
                                      </p:to>
                                    </p:animClr>
                                    <p:animClr clrSpc="rgb" dir="cw">
                                      <p:cBhvr>
                                        <p:cTn id="528" dur="500" fill="hold"/>
                                        <p:tgtEl>
                                          <p:spTgt spid="10"/>
                                        </p:tgtEl>
                                        <p:attrNameLst>
                                          <p:attrName>fillcolor</p:attrName>
                                        </p:attrNameLst>
                                      </p:cBhvr>
                                      <p:to>
                                        <a:schemeClr val="accent2"/>
                                      </p:to>
                                    </p:animClr>
                                    <p:set>
                                      <p:cBhvr>
                                        <p:cTn id="529" dur="500" fill="hold"/>
                                        <p:tgtEl>
                                          <p:spTgt spid="10"/>
                                        </p:tgtEl>
                                        <p:attrNameLst>
                                          <p:attrName>fill.type</p:attrName>
                                        </p:attrNameLst>
                                      </p:cBhvr>
                                      <p:to>
                                        <p:strVal val="solid"/>
                                      </p:to>
                                    </p:set>
                                    <p:set>
                                      <p:cBhvr>
                                        <p:cTn id="530" dur="500" fill="hold"/>
                                        <p:tgtEl>
                                          <p:spTgt spid="10"/>
                                        </p:tgtEl>
                                        <p:attrNameLst>
                                          <p:attrName>fill.on</p:attrName>
                                        </p:attrNameLst>
                                      </p:cBhvr>
                                      <p:to>
                                        <p:strVal val="true"/>
                                      </p:to>
                                    </p:set>
                                  </p:childTnLst>
                                </p:cTn>
                              </p:par>
                              <p:par>
                                <p:cTn id="531" presetID="19" presetClass="emph" presetSubtype="0" fill="hold" grpId="0" nodeType="withEffect">
                                  <p:stCondLst>
                                    <p:cond delay="0"/>
                                  </p:stCondLst>
                                  <p:childTnLst>
                                    <p:animClr clrSpc="rgb" dir="cw">
                                      <p:cBhvr override="childStyle">
                                        <p:cTn id="532" dur="500" fill="hold"/>
                                        <p:tgtEl>
                                          <p:spTgt spid="11"/>
                                        </p:tgtEl>
                                        <p:attrNameLst>
                                          <p:attrName>style.color</p:attrName>
                                        </p:attrNameLst>
                                      </p:cBhvr>
                                      <p:to>
                                        <a:schemeClr val="accent2"/>
                                      </p:to>
                                    </p:animClr>
                                    <p:animClr clrSpc="rgb" dir="cw">
                                      <p:cBhvr>
                                        <p:cTn id="533" dur="500" fill="hold"/>
                                        <p:tgtEl>
                                          <p:spTgt spid="11"/>
                                        </p:tgtEl>
                                        <p:attrNameLst>
                                          <p:attrName>fillcolor</p:attrName>
                                        </p:attrNameLst>
                                      </p:cBhvr>
                                      <p:to>
                                        <a:schemeClr val="accent2"/>
                                      </p:to>
                                    </p:animClr>
                                    <p:set>
                                      <p:cBhvr>
                                        <p:cTn id="534" dur="500" fill="hold"/>
                                        <p:tgtEl>
                                          <p:spTgt spid="11"/>
                                        </p:tgtEl>
                                        <p:attrNameLst>
                                          <p:attrName>fill.type</p:attrName>
                                        </p:attrNameLst>
                                      </p:cBhvr>
                                      <p:to>
                                        <p:strVal val="solid"/>
                                      </p:to>
                                    </p:set>
                                    <p:set>
                                      <p:cBhvr>
                                        <p:cTn id="535" dur="500" fill="hold"/>
                                        <p:tgtEl>
                                          <p:spTgt spid="11"/>
                                        </p:tgtEl>
                                        <p:attrNameLst>
                                          <p:attrName>fill.on</p:attrName>
                                        </p:attrNameLst>
                                      </p:cBhvr>
                                      <p:to>
                                        <p:strVal val="true"/>
                                      </p:to>
                                    </p:set>
                                  </p:childTnLst>
                                </p:cTn>
                              </p:par>
                              <p:par>
                                <p:cTn id="536" presetID="19" presetClass="emph" presetSubtype="0" fill="hold" grpId="0" nodeType="withEffect">
                                  <p:stCondLst>
                                    <p:cond delay="0"/>
                                  </p:stCondLst>
                                  <p:childTnLst>
                                    <p:animClr clrSpc="rgb" dir="cw">
                                      <p:cBhvr override="childStyle">
                                        <p:cTn id="537" dur="500" fill="hold"/>
                                        <p:tgtEl>
                                          <p:spTgt spid="12"/>
                                        </p:tgtEl>
                                        <p:attrNameLst>
                                          <p:attrName>style.color</p:attrName>
                                        </p:attrNameLst>
                                      </p:cBhvr>
                                      <p:to>
                                        <a:schemeClr val="accent2"/>
                                      </p:to>
                                    </p:animClr>
                                    <p:animClr clrSpc="rgb" dir="cw">
                                      <p:cBhvr>
                                        <p:cTn id="538" dur="500" fill="hold"/>
                                        <p:tgtEl>
                                          <p:spTgt spid="12"/>
                                        </p:tgtEl>
                                        <p:attrNameLst>
                                          <p:attrName>fillcolor</p:attrName>
                                        </p:attrNameLst>
                                      </p:cBhvr>
                                      <p:to>
                                        <a:schemeClr val="accent2"/>
                                      </p:to>
                                    </p:animClr>
                                    <p:set>
                                      <p:cBhvr>
                                        <p:cTn id="539" dur="500" fill="hold"/>
                                        <p:tgtEl>
                                          <p:spTgt spid="12"/>
                                        </p:tgtEl>
                                        <p:attrNameLst>
                                          <p:attrName>fill.type</p:attrName>
                                        </p:attrNameLst>
                                      </p:cBhvr>
                                      <p:to>
                                        <p:strVal val="solid"/>
                                      </p:to>
                                    </p:set>
                                    <p:set>
                                      <p:cBhvr>
                                        <p:cTn id="540" dur="500" fill="hold"/>
                                        <p:tgtEl>
                                          <p:spTgt spid="12"/>
                                        </p:tgtEl>
                                        <p:attrNameLst>
                                          <p:attrName>fill.on</p:attrName>
                                        </p:attrNameLst>
                                      </p:cBhvr>
                                      <p:to>
                                        <p:strVal val="true"/>
                                      </p:to>
                                    </p:set>
                                  </p:childTnLst>
                                </p:cTn>
                              </p:par>
                            </p:childTnLst>
                          </p:cTn>
                        </p:par>
                      </p:childTnLst>
                    </p:cTn>
                  </p:par>
                  <p:par>
                    <p:cTn id="541" fill="hold">
                      <p:stCondLst>
                        <p:cond delay="indefinite"/>
                      </p:stCondLst>
                      <p:childTnLst>
                        <p:par>
                          <p:cTn id="542" fill="hold">
                            <p:stCondLst>
                              <p:cond delay="0"/>
                            </p:stCondLst>
                            <p:childTnLst>
                              <p:par>
                                <p:cTn id="543" presetID="6" presetClass="exit" presetSubtype="32" fill="hold" grpId="1" nodeType="clickEffect">
                                  <p:stCondLst>
                                    <p:cond delay="0"/>
                                  </p:stCondLst>
                                  <p:childTnLst>
                                    <p:animEffect transition="out" filter="circle(out)">
                                      <p:cBhvr>
                                        <p:cTn id="544" dur="2000"/>
                                        <p:tgtEl>
                                          <p:spTgt spid="2"/>
                                        </p:tgtEl>
                                      </p:cBhvr>
                                    </p:animEffect>
                                    <p:set>
                                      <p:cBhvr>
                                        <p:cTn id="545" dur="1" fill="hold">
                                          <p:stCondLst>
                                            <p:cond delay="1999"/>
                                          </p:stCondLst>
                                        </p:cTn>
                                        <p:tgtEl>
                                          <p:spTgt spid="2"/>
                                        </p:tgtEl>
                                        <p:attrNameLst>
                                          <p:attrName>style.visibility</p:attrName>
                                        </p:attrNameLst>
                                      </p:cBhvr>
                                      <p:to>
                                        <p:strVal val="hidden"/>
                                      </p:to>
                                    </p:set>
                                  </p:childTnLst>
                                </p:cTn>
                              </p:par>
                              <p:par>
                                <p:cTn id="546" presetID="6" presetClass="exit" presetSubtype="32" fill="hold" grpId="1" nodeType="withEffect">
                                  <p:stCondLst>
                                    <p:cond delay="0"/>
                                  </p:stCondLst>
                                  <p:childTnLst>
                                    <p:animEffect transition="out" filter="circle(out)">
                                      <p:cBhvr>
                                        <p:cTn id="547" dur="2000"/>
                                        <p:tgtEl>
                                          <p:spTgt spid="4"/>
                                        </p:tgtEl>
                                      </p:cBhvr>
                                    </p:animEffect>
                                    <p:set>
                                      <p:cBhvr>
                                        <p:cTn id="548" dur="1" fill="hold">
                                          <p:stCondLst>
                                            <p:cond delay="1999"/>
                                          </p:stCondLst>
                                        </p:cTn>
                                        <p:tgtEl>
                                          <p:spTgt spid="4"/>
                                        </p:tgtEl>
                                        <p:attrNameLst>
                                          <p:attrName>style.visibility</p:attrName>
                                        </p:attrNameLst>
                                      </p:cBhvr>
                                      <p:to>
                                        <p:strVal val="hidden"/>
                                      </p:to>
                                    </p:set>
                                  </p:childTnLst>
                                </p:cTn>
                              </p:par>
                              <p:par>
                                <p:cTn id="549" presetID="6" presetClass="exit" presetSubtype="32" fill="hold" grpId="1" nodeType="withEffect">
                                  <p:stCondLst>
                                    <p:cond delay="0"/>
                                  </p:stCondLst>
                                  <p:childTnLst>
                                    <p:animEffect transition="out" filter="circle(out)">
                                      <p:cBhvr>
                                        <p:cTn id="550" dur="2000"/>
                                        <p:tgtEl>
                                          <p:spTgt spid="6"/>
                                        </p:tgtEl>
                                      </p:cBhvr>
                                    </p:animEffect>
                                    <p:set>
                                      <p:cBhvr>
                                        <p:cTn id="551" dur="1" fill="hold">
                                          <p:stCondLst>
                                            <p:cond delay="1999"/>
                                          </p:stCondLst>
                                        </p:cTn>
                                        <p:tgtEl>
                                          <p:spTgt spid="6"/>
                                        </p:tgtEl>
                                        <p:attrNameLst>
                                          <p:attrName>style.visibility</p:attrName>
                                        </p:attrNameLst>
                                      </p:cBhvr>
                                      <p:to>
                                        <p:strVal val="hidden"/>
                                      </p:to>
                                    </p:set>
                                  </p:childTnLst>
                                </p:cTn>
                              </p:par>
                              <p:par>
                                <p:cTn id="552" presetID="6" presetClass="exit" presetSubtype="32" fill="hold" grpId="1" nodeType="withEffect">
                                  <p:stCondLst>
                                    <p:cond delay="0"/>
                                  </p:stCondLst>
                                  <p:childTnLst>
                                    <p:animEffect transition="out" filter="circle(out)">
                                      <p:cBhvr>
                                        <p:cTn id="553" dur="2000"/>
                                        <p:tgtEl>
                                          <p:spTgt spid="8"/>
                                        </p:tgtEl>
                                      </p:cBhvr>
                                    </p:animEffect>
                                    <p:set>
                                      <p:cBhvr>
                                        <p:cTn id="554" dur="1" fill="hold">
                                          <p:stCondLst>
                                            <p:cond delay="1999"/>
                                          </p:stCondLst>
                                        </p:cTn>
                                        <p:tgtEl>
                                          <p:spTgt spid="8"/>
                                        </p:tgtEl>
                                        <p:attrNameLst>
                                          <p:attrName>style.visibility</p:attrName>
                                        </p:attrNameLst>
                                      </p:cBhvr>
                                      <p:to>
                                        <p:strVal val="hidden"/>
                                      </p:to>
                                    </p:set>
                                  </p:childTnLst>
                                </p:cTn>
                              </p:par>
                              <p:par>
                                <p:cTn id="555" presetID="6" presetClass="exit" presetSubtype="32" fill="hold" grpId="1" nodeType="withEffect">
                                  <p:stCondLst>
                                    <p:cond delay="0"/>
                                  </p:stCondLst>
                                  <p:childTnLst>
                                    <p:animEffect transition="out" filter="circle(out)">
                                      <p:cBhvr>
                                        <p:cTn id="556" dur="2000"/>
                                        <p:tgtEl>
                                          <p:spTgt spid="9"/>
                                        </p:tgtEl>
                                      </p:cBhvr>
                                    </p:animEffect>
                                    <p:set>
                                      <p:cBhvr>
                                        <p:cTn id="557" dur="1" fill="hold">
                                          <p:stCondLst>
                                            <p:cond delay="1999"/>
                                          </p:stCondLst>
                                        </p:cTn>
                                        <p:tgtEl>
                                          <p:spTgt spid="9"/>
                                        </p:tgtEl>
                                        <p:attrNameLst>
                                          <p:attrName>style.visibility</p:attrName>
                                        </p:attrNameLst>
                                      </p:cBhvr>
                                      <p:to>
                                        <p:strVal val="hidden"/>
                                      </p:to>
                                    </p:set>
                                  </p:childTnLst>
                                </p:cTn>
                              </p:par>
                              <p:par>
                                <p:cTn id="558" presetID="6" presetClass="exit" presetSubtype="32" fill="hold" grpId="1" nodeType="withEffect">
                                  <p:stCondLst>
                                    <p:cond delay="0"/>
                                  </p:stCondLst>
                                  <p:childTnLst>
                                    <p:animEffect transition="out" filter="circle(out)">
                                      <p:cBhvr>
                                        <p:cTn id="559" dur="2000"/>
                                        <p:tgtEl>
                                          <p:spTgt spid="10"/>
                                        </p:tgtEl>
                                      </p:cBhvr>
                                    </p:animEffect>
                                    <p:set>
                                      <p:cBhvr>
                                        <p:cTn id="560" dur="1" fill="hold">
                                          <p:stCondLst>
                                            <p:cond delay="1999"/>
                                          </p:stCondLst>
                                        </p:cTn>
                                        <p:tgtEl>
                                          <p:spTgt spid="10"/>
                                        </p:tgtEl>
                                        <p:attrNameLst>
                                          <p:attrName>style.visibility</p:attrName>
                                        </p:attrNameLst>
                                      </p:cBhvr>
                                      <p:to>
                                        <p:strVal val="hidden"/>
                                      </p:to>
                                    </p:set>
                                  </p:childTnLst>
                                </p:cTn>
                              </p:par>
                              <p:par>
                                <p:cTn id="561" presetID="6" presetClass="exit" presetSubtype="32" fill="hold" grpId="1" nodeType="withEffect">
                                  <p:stCondLst>
                                    <p:cond delay="0"/>
                                  </p:stCondLst>
                                  <p:childTnLst>
                                    <p:animEffect transition="out" filter="circle(out)">
                                      <p:cBhvr>
                                        <p:cTn id="562" dur="2000"/>
                                        <p:tgtEl>
                                          <p:spTgt spid="11"/>
                                        </p:tgtEl>
                                      </p:cBhvr>
                                    </p:animEffect>
                                    <p:set>
                                      <p:cBhvr>
                                        <p:cTn id="563" dur="1" fill="hold">
                                          <p:stCondLst>
                                            <p:cond delay="1999"/>
                                          </p:stCondLst>
                                        </p:cTn>
                                        <p:tgtEl>
                                          <p:spTgt spid="11"/>
                                        </p:tgtEl>
                                        <p:attrNameLst>
                                          <p:attrName>style.visibility</p:attrName>
                                        </p:attrNameLst>
                                      </p:cBhvr>
                                      <p:to>
                                        <p:strVal val="hidden"/>
                                      </p:to>
                                    </p:set>
                                  </p:childTnLst>
                                </p:cTn>
                              </p:par>
                              <p:par>
                                <p:cTn id="564" presetID="6" presetClass="exit" presetSubtype="32" fill="hold" grpId="1" nodeType="withEffect">
                                  <p:stCondLst>
                                    <p:cond delay="0"/>
                                  </p:stCondLst>
                                  <p:childTnLst>
                                    <p:animEffect transition="out" filter="circle(out)">
                                      <p:cBhvr>
                                        <p:cTn id="565" dur="2000"/>
                                        <p:tgtEl>
                                          <p:spTgt spid="12"/>
                                        </p:tgtEl>
                                      </p:cBhvr>
                                    </p:animEffect>
                                    <p:set>
                                      <p:cBhvr>
                                        <p:cTn id="566" dur="1" fill="hold">
                                          <p:stCondLst>
                                            <p:cond delay="1999"/>
                                          </p:stCondLst>
                                        </p:cTn>
                                        <p:tgtEl>
                                          <p:spTgt spid="12"/>
                                        </p:tgtEl>
                                        <p:attrNameLst>
                                          <p:attrName>style.visibility</p:attrName>
                                        </p:attrNameLst>
                                      </p:cBhvr>
                                      <p:to>
                                        <p:strVal val="hidden"/>
                                      </p:to>
                                    </p:set>
                                  </p:childTnLst>
                                </p:cTn>
                              </p:par>
                              <p:par>
                                <p:cTn id="567" presetID="6" presetClass="exit" presetSubtype="32" fill="hold" grpId="1" nodeType="withEffect">
                                  <p:stCondLst>
                                    <p:cond delay="0"/>
                                  </p:stCondLst>
                                  <p:childTnLst>
                                    <p:animEffect transition="out" filter="circle(out)">
                                      <p:cBhvr>
                                        <p:cTn id="568" dur="2000"/>
                                        <p:tgtEl>
                                          <p:spTgt spid="159"/>
                                        </p:tgtEl>
                                      </p:cBhvr>
                                    </p:animEffect>
                                    <p:set>
                                      <p:cBhvr>
                                        <p:cTn id="569" dur="1" fill="hold">
                                          <p:stCondLst>
                                            <p:cond delay="1999"/>
                                          </p:stCondLst>
                                        </p:cTn>
                                        <p:tgtEl>
                                          <p:spTgt spid="159"/>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570" restart="whenNotActive" fill="hold" evtFilter="cancelBubble" nodeType="interactiveSeq">
                <p:stCondLst>
                  <p:cond evt="onClick" delay="0">
                    <p:tgtEl>
                      <p:spTgt spid="52"/>
                    </p:tgtEl>
                  </p:cond>
                </p:stCondLst>
                <p:endSync evt="end" delay="0">
                  <p:rtn val="all"/>
                </p:endSync>
                <p:childTnLst>
                  <p:par>
                    <p:cTn id="571" fill="hold">
                      <p:stCondLst>
                        <p:cond delay="0"/>
                      </p:stCondLst>
                      <p:childTnLst>
                        <p:par>
                          <p:cTn id="572" fill="hold">
                            <p:stCondLst>
                              <p:cond delay="0"/>
                            </p:stCondLst>
                            <p:childTnLst>
                              <p:par>
                                <p:cTn id="573" presetID="6" presetClass="entr" presetSubtype="16" fill="hold" grpId="0" nodeType="withEffect">
                                  <p:stCondLst>
                                    <p:cond delay="0"/>
                                  </p:stCondLst>
                                  <p:childTnLst>
                                    <p:set>
                                      <p:cBhvr>
                                        <p:cTn id="574" dur="1" fill="hold">
                                          <p:stCondLst>
                                            <p:cond delay="0"/>
                                          </p:stCondLst>
                                        </p:cTn>
                                        <p:tgtEl>
                                          <p:spTgt spid="160"/>
                                        </p:tgtEl>
                                        <p:attrNameLst>
                                          <p:attrName>style.visibility</p:attrName>
                                        </p:attrNameLst>
                                      </p:cBhvr>
                                      <p:to>
                                        <p:strVal val="visible"/>
                                      </p:to>
                                    </p:set>
                                    <p:animEffect transition="in" filter="circle(in)">
                                      <p:cBhvr>
                                        <p:cTn id="575" dur="2000"/>
                                        <p:tgtEl>
                                          <p:spTgt spid="160"/>
                                        </p:tgtEl>
                                      </p:cBhvr>
                                    </p:animEffect>
                                  </p:childTnLst>
                                </p:cTn>
                              </p:par>
                              <p:par>
                                <p:cTn id="576" presetID="19" presetClass="emph" presetSubtype="0" fill="hold" grpId="0" nodeType="withEffect">
                                  <p:stCondLst>
                                    <p:cond delay="0"/>
                                  </p:stCondLst>
                                  <p:childTnLst>
                                    <p:animClr clrSpc="rgb" dir="cw">
                                      <p:cBhvr override="childStyle">
                                        <p:cTn id="577" dur="500" fill="hold"/>
                                        <p:tgtEl>
                                          <p:spTgt spid="63"/>
                                        </p:tgtEl>
                                        <p:attrNameLst>
                                          <p:attrName>style.color</p:attrName>
                                        </p:attrNameLst>
                                      </p:cBhvr>
                                      <p:to>
                                        <a:schemeClr val="accent2"/>
                                      </p:to>
                                    </p:animClr>
                                    <p:animClr clrSpc="rgb" dir="cw">
                                      <p:cBhvr>
                                        <p:cTn id="578" dur="500" fill="hold"/>
                                        <p:tgtEl>
                                          <p:spTgt spid="63"/>
                                        </p:tgtEl>
                                        <p:attrNameLst>
                                          <p:attrName>fillcolor</p:attrName>
                                        </p:attrNameLst>
                                      </p:cBhvr>
                                      <p:to>
                                        <a:schemeClr val="accent2"/>
                                      </p:to>
                                    </p:animClr>
                                    <p:set>
                                      <p:cBhvr>
                                        <p:cTn id="579" dur="500" fill="hold"/>
                                        <p:tgtEl>
                                          <p:spTgt spid="63"/>
                                        </p:tgtEl>
                                        <p:attrNameLst>
                                          <p:attrName>fill.type</p:attrName>
                                        </p:attrNameLst>
                                      </p:cBhvr>
                                      <p:to>
                                        <p:strVal val="solid"/>
                                      </p:to>
                                    </p:set>
                                    <p:set>
                                      <p:cBhvr>
                                        <p:cTn id="580" dur="500" fill="hold"/>
                                        <p:tgtEl>
                                          <p:spTgt spid="63"/>
                                        </p:tgtEl>
                                        <p:attrNameLst>
                                          <p:attrName>fill.on</p:attrName>
                                        </p:attrNameLst>
                                      </p:cBhvr>
                                      <p:to>
                                        <p:strVal val="true"/>
                                      </p:to>
                                    </p:set>
                                  </p:childTnLst>
                                </p:cTn>
                              </p:par>
                              <p:par>
                                <p:cTn id="581" presetID="19" presetClass="emph" presetSubtype="0" fill="hold" grpId="0" nodeType="withEffect">
                                  <p:stCondLst>
                                    <p:cond delay="0"/>
                                  </p:stCondLst>
                                  <p:childTnLst>
                                    <p:animClr clrSpc="rgb" dir="cw">
                                      <p:cBhvr override="childStyle">
                                        <p:cTn id="582" dur="500" fill="hold"/>
                                        <p:tgtEl>
                                          <p:spTgt spid="64"/>
                                        </p:tgtEl>
                                        <p:attrNameLst>
                                          <p:attrName>style.color</p:attrName>
                                        </p:attrNameLst>
                                      </p:cBhvr>
                                      <p:to>
                                        <a:schemeClr val="accent2"/>
                                      </p:to>
                                    </p:animClr>
                                    <p:animClr clrSpc="rgb" dir="cw">
                                      <p:cBhvr>
                                        <p:cTn id="583" dur="500" fill="hold"/>
                                        <p:tgtEl>
                                          <p:spTgt spid="64"/>
                                        </p:tgtEl>
                                        <p:attrNameLst>
                                          <p:attrName>fillcolor</p:attrName>
                                        </p:attrNameLst>
                                      </p:cBhvr>
                                      <p:to>
                                        <a:schemeClr val="accent2"/>
                                      </p:to>
                                    </p:animClr>
                                    <p:set>
                                      <p:cBhvr>
                                        <p:cTn id="584" dur="500" fill="hold"/>
                                        <p:tgtEl>
                                          <p:spTgt spid="64"/>
                                        </p:tgtEl>
                                        <p:attrNameLst>
                                          <p:attrName>fill.type</p:attrName>
                                        </p:attrNameLst>
                                      </p:cBhvr>
                                      <p:to>
                                        <p:strVal val="solid"/>
                                      </p:to>
                                    </p:set>
                                    <p:set>
                                      <p:cBhvr>
                                        <p:cTn id="585" dur="500" fill="hold"/>
                                        <p:tgtEl>
                                          <p:spTgt spid="64"/>
                                        </p:tgtEl>
                                        <p:attrNameLst>
                                          <p:attrName>fill.on</p:attrName>
                                        </p:attrNameLst>
                                      </p:cBhvr>
                                      <p:to>
                                        <p:strVal val="true"/>
                                      </p:to>
                                    </p:set>
                                  </p:childTnLst>
                                </p:cTn>
                              </p:par>
                              <p:par>
                                <p:cTn id="586" presetID="19" presetClass="emph" presetSubtype="0" fill="hold" grpId="0" nodeType="withEffect">
                                  <p:stCondLst>
                                    <p:cond delay="0"/>
                                  </p:stCondLst>
                                  <p:childTnLst>
                                    <p:animClr clrSpc="rgb" dir="cw">
                                      <p:cBhvr override="childStyle">
                                        <p:cTn id="587" dur="500" fill="hold"/>
                                        <p:tgtEl>
                                          <p:spTgt spid="65"/>
                                        </p:tgtEl>
                                        <p:attrNameLst>
                                          <p:attrName>style.color</p:attrName>
                                        </p:attrNameLst>
                                      </p:cBhvr>
                                      <p:to>
                                        <a:schemeClr val="accent2"/>
                                      </p:to>
                                    </p:animClr>
                                    <p:animClr clrSpc="rgb" dir="cw">
                                      <p:cBhvr>
                                        <p:cTn id="588" dur="500" fill="hold"/>
                                        <p:tgtEl>
                                          <p:spTgt spid="65"/>
                                        </p:tgtEl>
                                        <p:attrNameLst>
                                          <p:attrName>fillcolor</p:attrName>
                                        </p:attrNameLst>
                                      </p:cBhvr>
                                      <p:to>
                                        <a:schemeClr val="accent2"/>
                                      </p:to>
                                    </p:animClr>
                                    <p:set>
                                      <p:cBhvr>
                                        <p:cTn id="589" dur="500" fill="hold"/>
                                        <p:tgtEl>
                                          <p:spTgt spid="65"/>
                                        </p:tgtEl>
                                        <p:attrNameLst>
                                          <p:attrName>fill.type</p:attrName>
                                        </p:attrNameLst>
                                      </p:cBhvr>
                                      <p:to>
                                        <p:strVal val="solid"/>
                                      </p:to>
                                    </p:set>
                                    <p:set>
                                      <p:cBhvr>
                                        <p:cTn id="590" dur="500" fill="hold"/>
                                        <p:tgtEl>
                                          <p:spTgt spid="65"/>
                                        </p:tgtEl>
                                        <p:attrNameLst>
                                          <p:attrName>fill.on</p:attrName>
                                        </p:attrNameLst>
                                      </p:cBhvr>
                                      <p:to>
                                        <p:strVal val="true"/>
                                      </p:to>
                                    </p:set>
                                  </p:childTnLst>
                                </p:cTn>
                              </p:par>
                              <p:par>
                                <p:cTn id="591" presetID="19" presetClass="emph" presetSubtype="0" fill="hold" grpId="0" nodeType="withEffect">
                                  <p:stCondLst>
                                    <p:cond delay="0"/>
                                  </p:stCondLst>
                                  <p:childTnLst>
                                    <p:animClr clrSpc="rgb" dir="cw">
                                      <p:cBhvr override="childStyle">
                                        <p:cTn id="592" dur="500" fill="hold"/>
                                        <p:tgtEl>
                                          <p:spTgt spid="66"/>
                                        </p:tgtEl>
                                        <p:attrNameLst>
                                          <p:attrName>style.color</p:attrName>
                                        </p:attrNameLst>
                                      </p:cBhvr>
                                      <p:to>
                                        <a:schemeClr val="accent2"/>
                                      </p:to>
                                    </p:animClr>
                                    <p:animClr clrSpc="rgb" dir="cw">
                                      <p:cBhvr>
                                        <p:cTn id="593" dur="500" fill="hold"/>
                                        <p:tgtEl>
                                          <p:spTgt spid="66"/>
                                        </p:tgtEl>
                                        <p:attrNameLst>
                                          <p:attrName>fillcolor</p:attrName>
                                        </p:attrNameLst>
                                      </p:cBhvr>
                                      <p:to>
                                        <a:schemeClr val="accent2"/>
                                      </p:to>
                                    </p:animClr>
                                    <p:set>
                                      <p:cBhvr>
                                        <p:cTn id="594" dur="500" fill="hold"/>
                                        <p:tgtEl>
                                          <p:spTgt spid="66"/>
                                        </p:tgtEl>
                                        <p:attrNameLst>
                                          <p:attrName>fill.type</p:attrName>
                                        </p:attrNameLst>
                                      </p:cBhvr>
                                      <p:to>
                                        <p:strVal val="solid"/>
                                      </p:to>
                                    </p:set>
                                    <p:set>
                                      <p:cBhvr>
                                        <p:cTn id="595" dur="500" fill="hold"/>
                                        <p:tgtEl>
                                          <p:spTgt spid="66"/>
                                        </p:tgtEl>
                                        <p:attrNameLst>
                                          <p:attrName>fill.on</p:attrName>
                                        </p:attrNameLst>
                                      </p:cBhvr>
                                      <p:to>
                                        <p:strVal val="true"/>
                                      </p:to>
                                    </p:set>
                                  </p:childTnLst>
                                </p:cTn>
                              </p:par>
                              <p:par>
                                <p:cTn id="596" presetID="19" presetClass="emph" presetSubtype="0" fill="hold" grpId="0" nodeType="withEffect">
                                  <p:stCondLst>
                                    <p:cond delay="0"/>
                                  </p:stCondLst>
                                  <p:childTnLst>
                                    <p:animClr clrSpc="rgb" dir="cw">
                                      <p:cBhvr override="childStyle">
                                        <p:cTn id="597" dur="500" fill="hold"/>
                                        <p:tgtEl>
                                          <p:spTgt spid="67"/>
                                        </p:tgtEl>
                                        <p:attrNameLst>
                                          <p:attrName>style.color</p:attrName>
                                        </p:attrNameLst>
                                      </p:cBhvr>
                                      <p:to>
                                        <a:schemeClr val="accent2"/>
                                      </p:to>
                                    </p:animClr>
                                    <p:animClr clrSpc="rgb" dir="cw">
                                      <p:cBhvr>
                                        <p:cTn id="598" dur="500" fill="hold"/>
                                        <p:tgtEl>
                                          <p:spTgt spid="67"/>
                                        </p:tgtEl>
                                        <p:attrNameLst>
                                          <p:attrName>fillcolor</p:attrName>
                                        </p:attrNameLst>
                                      </p:cBhvr>
                                      <p:to>
                                        <a:schemeClr val="accent2"/>
                                      </p:to>
                                    </p:animClr>
                                    <p:set>
                                      <p:cBhvr>
                                        <p:cTn id="599" dur="500" fill="hold"/>
                                        <p:tgtEl>
                                          <p:spTgt spid="67"/>
                                        </p:tgtEl>
                                        <p:attrNameLst>
                                          <p:attrName>fill.type</p:attrName>
                                        </p:attrNameLst>
                                      </p:cBhvr>
                                      <p:to>
                                        <p:strVal val="solid"/>
                                      </p:to>
                                    </p:set>
                                    <p:set>
                                      <p:cBhvr>
                                        <p:cTn id="600" dur="500" fill="hold"/>
                                        <p:tgtEl>
                                          <p:spTgt spid="67"/>
                                        </p:tgtEl>
                                        <p:attrNameLst>
                                          <p:attrName>fill.on</p:attrName>
                                        </p:attrNameLst>
                                      </p:cBhvr>
                                      <p:to>
                                        <p:strVal val="true"/>
                                      </p:to>
                                    </p:set>
                                  </p:childTnLst>
                                </p:cTn>
                              </p:par>
                              <p:par>
                                <p:cTn id="601" presetID="19" presetClass="emph" presetSubtype="0" fill="hold" grpId="0" nodeType="withEffect">
                                  <p:stCondLst>
                                    <p:cond delay="0"/>
                                  </p:stCondLst>
                                  <p:childTnLst>
                                    <p:animClr clrSpc="rgb" dir="cw">
                                      <p:cBhvr override="childStyle">
                                        <p:cTn id="602" dur="500" fill="hold"/>
                                        <p:tgtEl>
                                          <p:spTgt spid="68"/>
                                        </p:tgtEl>
                                        <p:attrNameLst>
                                          <p:attrName>style.color</p:attrName>
                                        </p:attrNameLst>
                                      </p:cBhvr>
                                      <p:to>
                                        <a:schemeClr val="accent2"/>
                                      </p:to>
                                    </p:animClr>
                                    <p:animClr clrSpc="rgb" dir="cw">
                                      <p:cBhvr>
                                        <p:cTn id="603" dur="500" fill="hold"/>
                                        <p:tgtEl>
                                          <p:spTgt spid="68"/>
                                        </p:tgtEl>
                                        <p:attrNameLst>
                                          <p:attrName>fillcolor</p:attrName>
                                        </p:attrNameLst>
                                      </p:cBhvr>
                                      <p:to>
                                        <a:schemeClr val="accent2"/>
                                      </p:to>
                                    </p:animClr>
                                    <p:set>
                                      <p:cBhvr>
                                        <p:cTn id="604" dur="500" fill="hold"/>
                                        <p:tgtEl>
                                          <p:spTgt spid="68"/>
                                        </p:tgtEl>
                                        <p:attrNameLst>
                                          <p:attrName>fill.type</p:attrName>
                                        </p:attrNameLst>
                                      </p:cBhvr>
                                      <p:to>
                                        <p:strVal val="solid"/>
                                      </p:to>
                                    </p:set>
                                    <p:set>
                                      <p:cBhvr>
                                        <p:cTn id="605" dur="500" fill="hold"/>
                                        <p:tgtEl>
                                          <p:spTgt spid="68"/>
                                        </p:tgtEl>
                                        <p:attrNameLst>
                                          <p:attrName>fill.on</p:attrName>
                                        </p:attrNameLst>
                                      </p:cBhvr>
                                      <p:to>
                                        <p:strVal val="true"/>
                                      </p:to>
                                    </p:set>
                                  </p:childTnLst>
                                </p:cTn>
                              </p:par>
                              <p:par>
                                <p:cTn id="606" presetID="19" presetClass="emph" presetSubtype="0" fill="hold" grpId="0" nodeType="withEffect">
                                  <p:stCondLst>
                                    <p:cond delay="0"/>
                                  </p:stCondLst>
                                  <p:childTnLst>
                                    <p:animClr clrSpc="rgb" dir="cw">
                                      <p:cBhvr override="childStyle">
                                        <p:cTn id="607" dur="500" fill="hold"/>
                                        <p:tgtEl>
                                          <p:spTgt spid="69"/>
                                        </p:tgtEl>
                                        <p:attrNameLst>
                                          <p:attrName>style.color</p:attrName>
                                        </p:attrNameLst>
                                      </p:cBhvr>
                                      <p:to>
                                        <a:schemeClr val="accent2"/>
                                      </p:to>
                                    </p:animClr>
                                    <p:animClr clrSpc="rgb" dir="cw">
                                      <p:cBhvr>
                                        <p:cTn id="608" dur="500" fill="hold"/>
                                        <p:tgtEl>
                                          <p:spTgt spid="69"/>
                                        </p:tgtEl>
                                        <p:attrNameLst>
                                          <p:attrName>fillcolor</p:attrName>
                                        </p:attrNameLst>
                                      </p:cBhvr>
                                      <p:to>
                                        <a:schemeClr val="accent2"/>
                                      </p:to>
                                    </p:animClr>
                                    <p:set>
                                      <p:cBhvr>
                                        <p:cTn id="609" dur="500" fill="hold"/>
                                        <p:tgtEl>
                                          <p:spTgt spid="69"/>
                                        </p:tgtEl>
                                        <p:attrNameLst>
                                          <p:attrName>fill.type</p:attrName>
                                        </p:attrNameLst>
                                      </p:cBhvr>
                                      <p:to>
                                        <p:strVal val="solid"/>
                                      </p:to>
                                    </p:set>
                                    <p:set>
                                      <p:cBhvr>
                                        <p:cTn id="610" dur="500" fill="hold"/>
                                        <p:tgtEl>
                                          <p:spTgt spid="69"/>
                                        </p:tgtEl>
                                        <p:attrNameLst>
                                          <p:attrName>fill.on</p:attrName>
                                        </p:attrNameLst>
                                      </p:cBhvr>
                                      <p:to>
                                        <p:strVal val="true"/>
                                      </p:to>
                                    </p:set>
                                  </p:childTnLst>
                                </p:cTn>
                              </p:par>
                            </p:childTnLst>
                          </p:cTn>
                        </p:par>
                      </p:childTnLst>
                    </p:cTn>
                  </p:par>
                  <p:par>
                    <p:cTn id="611" fill="hold">
                      <p:stCondLst>
                        <p:cond delay="indefinite"/>
                      </p:stCondLst>
                      <p:childTnLst>
                        <p:par>
                          <p:cTn id="612" fill="hold">
                            <p:stCondLst>
                              <p:cond delay="0"/>
                            </p:stCondLst>
                            <p:childTnLst>
                              <p:par>
                                <p:cTn id="613" presetID="6" presetClass="exit" presetSubtype="32" fill="hold" grpId="1" nodeType="clickEffect">
                                  <p:stCondLst>
                                    <p:cond delay="0"/>
                                  </p:stCondLst>
                                  <p:childTnLst>
                                    <p:animEffect transition="out" filter="circle(out)">
                                      <p:cBhvr>
                                        <p:cTn id="614" dur="2000"/>
                                        <p:tgtEl>
                                          <p:spTgt spid="63"/>
                                        </p:tgtEl>
                                      </p:cBhvr>
                                    </p:animEffect>
                                    <p:set>
                                      <p:cBhvr>
                                        <p:cTn id="615" dur="1" fill="hold">
                                          <p:stCondLst>
                                            <p:cond delay="1999"/>
                                          </p:stCondLst>
                                        </p:cTn>
                                        <p:tgtEl>
                                          <p:spTgt spid="63"/>
                                        </p:tgtEl>
                                        <p:attrNameLst>
                                          <p:attrName>style.visibility</p:attrName>
                                        </p:attrNameLst>
                                      </p:cBhvr>
                                      <p:to>
                                        <p:strVal val="hidden"/>
                                      </p:to>
                                    </p:set>
                                  </p:childTnLst>
                                </p:cTn>
                              </p:par>
                              <p:par>
                                <p:cTn id="616" presetID="6" presetClass="exit" presetSubtype="32" fill="hold" grpId="1" nodeType="withEffect">
                                  <p:stCondLst>
                                    <p:cond delay="0"/>
                                  </p:stCondLst>
                                  <p:childTnLst>
                                    <p:animEffect transition="out" filter="circle(out)">
                                      <p:cBhvr>
                                        <p:cTn id="617" dur="2000"/>
                                        <p:tgtEl>
                                          <p:spTgt spid="64"/>
                                        </p:tgtEl>
                                      </p:cBhvr>
                                    </p:animEffect>
                                    <p:set>
                                      <p:cBhvr>
                                        <p:cTn id="618" dur="1" fill="hold">
                                          <p:stCondLst>
                                            <p:cond delay="1999"/>
                                          </p:stCondLst>
                                        </p:cTn>
                                        <p:tgtEl>
                                          <p:spTgt spid="64"/>
                                        </p:tgtEl>
                                        <p:attrNameLst>
                                          <p:attrName>style.visibility</p:attrName>
                                        </p:attrNameLst>
                                      </p:cBhvr>
                                      <p:to>
                                        <p:strVal val="hidden"/>
                                      </p:to>
                                    </p:set>
                                  </p:childTnLst>
                                </p:cTn>
                              </p:par>
                              <p:par>
                                <p:cTn id="619" presetID="6" presetClass="exit" presetSubtype="32" fill="hold" grpId="1" nodeType="withEffect">
                                  <p:stCondLst>
                                    <p:cond delay="0"/>
                                  </p:stCondLst>
                                  <p:childTnLst>
                                    <p:animEffect transition="out" filter="circle(out)">
                                      <p:cBhvr>
                                        <p:cTn id="620" dur="2000"/>
                                        <p:tgtEl>
                                          <p:spTgt spid="65"/>
                                        </p:tgtEl>
                                      </p:cBhvr>
                                    </p:animEffect>
                                    <p:set>
                                      <p:cBhvr>
                                        <p:cTn id="621" dur="1" fill="hold">
                                          <p:stCondLst>
                                            <p:cond delay="1999"/>
                                          </p:stCondLst>
                                        </p:cTn>
                                        <p:tgtEl>
                                          <p:spTgt spid="65"/>
                                        </p:tgtEl>
                                        <p:attrNameLst>
                                          <p:attrName>style.visibility</p:attrName>
                                        </p:attrNameLst>
                                      </p:cBhvr>
                                      <p:to>
                                        <p:strVal val="hidden"/>
                                      </p:to>
                                    </p:set>
                                  </p:childTnLst>
                                </p:cTn>
                              </p:par>
                              <p:par>
                                <p:cTn id="622" presetID="6" presetClass="exit" presetSubtype="32" fill="hold" grpId="1" nodeType="withEffect">
                                  <p:stCondLst>
                                    <p:cond delay="0"/>
                                  </p:stCondLst>
                                  <p:childTnLst>
                                    <p:animEffect transition="out" filter="circle(out)">
                                      <p:cBhvr>
                                        <p:cTn id="623" dur="2000"/>
                                        <p:tgtEl>
                                          <p:spTgt spid="66"/>
                                        </p:tgtEl>
                                      </p:cBhvr>
                                    </p:animEffect>
                                    <p:set>
                                      <p:cBhvr>
                                        <p:cTn id="624" dur="1" fill="hold">
                                          <p:stCondLst>
                                            <p:cond delay="1999"/>
                                          </p:stCondLst>
                                        </p:cTn>
                                        <p:tgtEl>
                                          <p:spTgt spid="66"/>
                                        </p:tgtEl>
                                        <p:attrNameLst>
                                          <p:attrName>style.visibility</p:attrName>
                                        </p:attrNameLst>
                                      </p:cBhvr>
                                      <p:to>
                                        <p:strVal val="hidden"/>
                                      </p:to>
                                    </p:set>
                                  </p:childTnLst>
                                </p:cTn>
                              </p:par>
                              <p:par>
                                <p:cTn id="625" presetID="6" presetClass="exit" presetSubtype="32" fill="hold" grpId="1" nodeType="withEffect">
                                  <p:stCondLst>
                                    <p:cond delay="0"/>
                                  </p:stCondLst>
                                  <p:childTnLst>
                                    <p:animEffect transition="out" filter="circle(out)">
                                      <p:cBhvr>
                                        <p:cTn id="626" dur="2000"/>
                                        <p:tgtEl>
                                          <p:spTgt spid="67"/>
                                        </p:tgtEl>
                                      </p:cBhvr>
                                    </p:animEffect>
                                    <p:set>
                                      <p:cBhvr>
                                        <p:cTn id="627" dur="1" fill="hold">
                                          <p:stCondLst>
                                            <p:cond delay="1999"/>
                                          </p:stCondLst>
                                        </p:cTn>
                                        <p:tgtEl>
                                          <p:spTgt spid="67"/>
                                        </p:tgtEl>
                                        <p:attrNameLst>
                                          <p:attrName>style.visibility</p:attrName>
                                        </p:attrNameLst>
                                      </p:cBhvr>
                                      <p:to>
                                        <p:strVal val="hidden"/>
                                      </p:to>
                                    </p:set>
                                  </p:childTnLst>
                                </p:cTn>
                              </p:par>
                              <p:par>
                                <p:cTn id="628" presetID="6" presetClass="exit" presetSubtype="32" fill="hold" grpId="1" nodeType="withEffect">
                                  <p:stCondLst>
                                    <p:cond delay="0"/>
                                  </p:stCondLst>
                                  <p:childTnLst>
                                    <p:animEffect transition="out" filter="circle(out)">
                                      <p:cBhvr>
                                        <p:cTn id="629" dur="2000"/>
                                        <p:tgtEl>
                                          <p:spTgt spid="68"/>
                                        </p:tgtEl>
                                      </p:cBhvr>
                                    </p:animEffect>
                                    <p:set>
                                      <p:cBhvr>
                                        <p:cTn id="630" dur="1" fill="hold">
                                          <p:stCondLst>
                                            <p:cond delay="1999"/>
                                          </p:stCondLst>
                                        </p:cTn>
                                        <p:tgtEl>
                                          <p:spTgt spid="68"/>
                                        </p:tgtEl>
                                        <p:attrNameLst>
                                          <p:attrName>style.visibility</p:attrName>
                                        </p:attrNameLst>
                                      </p:cBhvr>
                                      <p:to>
                                        <p:strVal val="hidden"/>
                                      </p:to>
                                    </p:set>
                                  </p:childTnLst>
                                </p:cTn>
                              </p:par>
                              <p:par>
                                <p:cTn id="631" presetID="6" presetClass="exit" presetSubtype="32" fill="hold" grpId="1" nodeType="withEffect">
                                  <p:stCondLst>
                                    <p:cond delay="0"/>
                                  </p:stCondLst>
                                  <p:childTnLst>
                                    <p:animEffect transition="out" filter="circle(out)">
                                      <p:cBhvr>
                                        <p:cTn id="632" dur="2000"/>
                                        <p:tgtEl>
                                          <p:spTgt spid="69"/>
                                        </p:tgtEl>
                                      </p:cBhvr>
                                    </p:animEffect>
                                    <p:set>
                                      <p:cBhvr>
                                        <p:cTn id="633" dur="1" fill="hold">
                                          <p:stCondLst>
                                            <p:cond delay="1999"/>
                                          </p:stCondLst>
                                        </p:cTn>
                                        <p:tgtEl>
                                          <p:spTgt spid="69"/>
                                        </p:tgtEl>
                                        <p:attrNameLst>
                                          <p:attrName>style.visibility</p:attrName>
                                        </p:attrNameLst>
                                      </p:cBhvr>
                                      <p:to>
                                        <p:strVal val="hidden"/>
                                      </p:to>
                                    </p:set>
                                  </p:childTnLst>
                                </p:cTn>
                              </p:par>
                              <p:par>
                                <p:cTn id="634" presetID="6" presetClass="exit" presetSubtype="32" fill="hold" grpId="1" nodeType="withEffect">
                                  <p:stCondLst>
                                    <p:cond delay="0"/>
                                  </p:stCondLst>
                                  <p:childTnLst>
                                    <p:animEffect transition="out" filter="circle(out)">
                                      <p:cBhvr>
                                        <p:cTn id="635" dur="2000"/>
                                        <p:tgtEl>
                                          <p:spTgt spid="160"/>
                                        </p:tgtEl>
                                      </p:cBhvr>
                                    </p:animEffect>
                                    <p:set>
                                      <p:cBhvr>
                                        <p:cTn id="636" dur="1" fill="hold">
                                          <p:stCondLst>
                                            <p:cond delay="1999"/>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182" grpId="0" animBg="1"/>
      <p:bldP spid="182" grpId="1" animBg="1"/>
      <p:bldP spid="63" grpId="0" animBg="1"/>
      <p:bldP spid="63" grpId="1" animBg="1"/>
      <p:bldP spid="64" grpId="0" animBg="1"/>
      <p:bldP spid="64" grpId="1" animBg="1"/>
      <p:bldP spid="65" grpId="0" animBg="1"/>
      <p:bldP spid="65" grpId="1" animBg="1"/>
      <p:bldP spid="66" grpId="0" animBg="1"/>
      <p:bldP spid="66" grpId="1" animBg="1"/>
      <p:bldP spid="67" grpId="0" animBg="1"/>
      <p:bldP spid="67" grpId="1" animBg="1"/>
      <p:bldP spid="68" grpId="0" animBg="1"/>
      <p:bldP spid="68" grpId="1" animBg="1"/>
      <p:bldP spid="69" grpId="0" animBg="1"/>
      <p:bldP spid="69" grpId="1" animBg="1"/>
      <p:bldP spid="2" grpId="0" animBg="1"/>
      <p:bldP spid="2" grpId="1" animBg="1"/>
      <p:bldP spid="4" grpId="0" animBg="1"/>
      <p:bldP spid="4" grpId="1" animBg="1"/>
      <p:bldP spid="6" grpId="0" animBg="1"/>
      <p:bldP spid="6"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88" grpId="0" animBg="1"/>
      <p:bldP spid="88" grpId="1" animBg="1"/>
      <p:bldP spid="126" grpId="0" animBg="1"/>
      <p:bldP spid="126" grpId="1" animBg="1"/>
      <p:bldP spid="128" grpId="0" animBg="1"/>
      <p:bldP spid="128" grpId="1" animBg="1"/>
      <p:bldP spid="129" grpId="0" animBg="1"/>
      <p:bldP spid="129" grpId="1" animBg="1"/>
      <p:bldP spid="130" grpId="0" animBg="1"/>
      <p:bldP spid="130" grpId="1" animBg="1"/>
      <p:bldP spid="137" grpId="0" animBg="1"/>
      <p:bldP spid="137" grpId="1" animBg="1"/>
      <p:bldP spid="138" grpId="0" animBg="1"/>
      <p:bldP spid="138" grpId="1" animBg="1"/>
      <p:bldP spid="139" grpId="0" animBg="1"/>
      <p:bldP spid="139" grpId="1" animBg="1"/>
      <p:bldP spid="140" grpId="0" animBg="1"/>
      <p:bldP spid="140" grpId="1" animBg="1"/>
      <p:bldP spid="141" grpId="0" animBg="1"/>
      <p:bldP spid="141" grpId="1" animBg="1"/>
      <p:bldP spid="142" grpId="0" animBg="1"/>
      <p:bldP spid="142" grpId="1" animBg="1"/>
      <p:bldP spid="143" grpId="0" animBg="1"/>
      <p:bldP spid="143" grpId="1" animBg="1"/>
      <p:bldP spid="144" grpId="0" animBg="1"/>
      <p:bldP spid="144" grpId="1" animBg="1"/>
      <p:bldP spid="145" grpId="0" animBg="1"/>
      <p:bldP spid="145" grpId="1" animBg="1"/>
      <p:bldP spid="146" grpId="0" animBg="1"/>
      <p:bldP spid="146" grpId="1" animBg="1"/>
      <p:bldP spid="147" grpId="0" animBg="1"/>
      <p:bldP spid="147" grpId="1" animBg="1"/>
      <p:bldP spid="148" grpId="0" animBg="1"/>
      <p:bldP spid="148" grpId="1" animBg="1"/>
      <p:bldP spid="149" grpId="0" animBg="1"/>
      <p:bldP spid="149" grpId="1" animBg="1"/>
      <p:bldP spid="150" grpId="0" animBg="1"/>
      <p:bldP spid="150" grpId="1" animBg="1"/>
      <p:bldP spid="151" grpId="0" animBg="1"/>
      <p:bldP spid="151" grpId="1" animBg="1"/>
      <p:bldP spid="152" grpId="0" animBg="1"/>
      <p:bldP spid="152" grpId="1" animBg="1"/>
      <p:bldP spid="153" grpId="0" animBg="1"/>
      <p:bldP spid="153" grpId="1" animBg="1"/>
      <p:bldP spid="154" grpId="0" animBg="1"/>
      <p:bldP spid="154" grpId="1" animBg="1"/>
      <p:bldP spid="155" grpId="0" animBg="1"/>
      <p:bldP spid="155" grpId="1" animBg="1"/>
      <p:bldP spid="156" grpId="0" animBg="1"/>
      <p:bldP spid="156" grpId="1" animBg="1"/>
      <p:bldP spid="157" grpId="0" animBg="1"/>
      <p:bldP spid="157" grpId="1" animBg="1"/>
      <p:bldP spid="158" grpId="0" animBg="1"/>
      <p:bldP spid="158" grpId="1" animBg="1"/>
      <p:bldP spid="159" grpId="0" animBg="1"/>
      <p:bldP spid="159" grpId="1" animBg="1"/>
      <p:bldP spid="160" grpId="0" animBg="1"/>
      <p:bldP spid="16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5B53527-4CCF-C611-76D0-D5531883F951}"/>
              </a:ext>
            </a:extLst>
          </p:cNvPr>
          <p:cNvGraphicFramePr>
            <a:graphicFrameLocks noGrp="1"/>
          </p:cNvGraphicFramePr>
          <p:nvPr>
            <p:extLst>
              <p:ext uri="{D42A27DB-BD31-4B8C-83A1-F6EECF244321}">
                <p14:modId xmlns:p14="http://schemas.microsoft.com/office/powerpoint/2010/main" val="1261936262"/>
              </p:ext>
            </p:extLst>
          </p:nvPr>
        </p:nvGraphicFramePr>
        <p:xfrm>
          <a:off x="996568" y="101428"/>
          <a:ext cx="10677270" cy="6482250"/>
        </p:xfrm>
        <a:graphic>
          <a:graphicData uri="http://schemas.openxmlformats.org/drawingml/2006/table">
            <a:tbl>
              <a:tblPr firstRow="1" firstCol="1" bandRow="1"/>
              <a:tblGrid>
                <a:gridCol w="970015">
                  <a:extLst>
                    <a:ext uri="{9D8B030D-6E8A-4147-A177-3AD203B41FA5}">
                      <a16:colId xmlns:a16="http://schemas.microsoft.com/office/drawing/2014/main" val="2851470237"/>
                    </a:ext>
                  </a:extLst>
                </a:gridCol>
                <a:gridCol w="970015">
                  <a:extLst>
                    <a:ext uri="{9D8B030D-6E8A-4147-A177-3AD203B41FA5}">
                      <a16:colId xmlns:a16="http://schemas.microsoft.com/office/drawing/2014/main" val="2154283047"/>
                    </a:ext>
                  </a:extLst>
                </a:gridCol>
                <a:gridCol w="970015">
                  <a:extLst>
                    <a:ext uri="{9D8B030D-6E8A-4147-A177-3AD203B41FA5}">
                      <a16:colId xmlns:a16="http://schemas.microsoft.com/office/drawing/2014/main" val="3647057924"/>
                    </a:ext>
                  </a:extLst>
                </a:gridCol>
                <a:gridCol w="970015">
                  <a:extLst>
                    <a:ext uri="{9D8B030D-6E8A-4147-A177-3AD203B41FA5}">
                      <a16:colId xmlns:a16="http://schemas.microsoft.com/office/drawing/2014/main" val="446130226"/>
                    </a:ext>
                  </a:extLst>
                </a:gridCol>
                <a:gridCol w="971030">
                  <a:extLst>
                    <a:ext uri="{9D8B030D-6E8A-4147-A177-3AD203B41FA5}">
                      <a16:colId xmlns:a16="http://schemas.microsoft.com/office/drawing/2014/main" val="1632274922"/>
                    </a:ext>
                  </a:extLst>
                </a:gridCol>
                <a:gridCol w="971030">
                  <a:extLst>
                    <a:ext uri="{9D8B030D-6E8A-4147-A177-3AD203B41FA5}">
                      <a16:colId xmlns:a16="http://schemas.microsoft.com/office/drawing/2014/main" val="884516262"/>
                    </a:ext>
                  </a:extLst>
                </a:gridCol>
                <a:gridCol w="971030">
                  <a:extLst>
                    <a:ext uri="{9D8B030D-6E8A-4147-A177-3AD203B41FA5}">
                      <a16:colId xmlns:a16="http://schemas.microsoft.com/office/drawing/2014/main" val="1081010620"/>
                    </a:ext>
                  </a:extLst>
                </a:gridCol>
                <a:gridCol w="971030">
                  <a:extLst>
                    <a:ext uri="{9D8B030D-6E8A-4147-A177-3AD203B41FA5}">
                      <a16:colId xmlns:a16="http://schemas.microsoft.com/office/drawing/2014/main" val="1581182532"/>
                    </a:ext>
                  </a:extLst>
                </a:gridCol>
                <a:gridCol w="971030">
                  <a:extLst>
                    <a:ext uri="{9D8B030D-6E8A-4147-A177-3AD203B41FA5}">
                      <a16:colId xmlns:a16="http://schemas.microsoft.com/office/drawing/2014/main" val="4222770522"/>
                    </a:ext>
                  </a:extLst>
                </a:gridCol>
                <a:gridCol w="971030">
                  <a:extLst>
                    <a:ext uri="{9D8B030D-6E8A-4147-A177-3AD203B41FA5}">
                      <a16:colId xmlns:a16="http://schemas.microsoft.com/office/drawing/2014/main" val="1428442844"/>
                    </a:ext>
                  </a:extLst>
                </a:gridCol>
                <a:gridCol w="971030">
                  <a:extLst>
                    <a:ext uri="{9D8B030D-6E8A-4147-A177-3AD203B41FA5}">
                      <a16:colId xmlns:a16="http://schemas.microsoft.com/office/drawing/2014/main" val="406102389"/>
                    </a:ext>
                  </a:extLst>
                </a:gridCol>
              </a:tblGrid>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Ậ</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041543499"/>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498741911"/>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Ự</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Ấ</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720250">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Ứ</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Ê</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720250">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5B53527-4CCF-C611-76D0-D5531883F951}"/>
              </a:ext>
            </a:extLst>
          </p:cNvPr>
          <p:cNvGraphicFramePr>
            <a:graphicFrameLocks noGrp="1"/>
          </p:cNvGraphicFramePr>
          <p:nvPr>
            <p:extLst>
              <p:ext uri="{D42A27DB-BD31-4B8C-83A1-F6EECF244321}">
                <p14:modId xmlns:p14="http://schemas.microsoft.com/office/powerpoint/2010/main" val="4139349108"/>
              </p:ext>
            </p:extLst>
          </p:nvPr>
        </p:nvGraphicFramePr>
        <p:xfrm>
          <a:off x="996568" y="101428"/>
          <a:ext cx="10677270" cy="6482250"/>
        </p:xfrm>
        <a:graphic>
          <a:graphicData uri="http://schemas.openxmlformats.org/drawingml/2006/table">
            <a:tbl>
              <a:tblPr firstRow="1" firstCol="1" bandRow="1"/>
              <a:tblGrid>
                <a:gridCol w="970015">
                  <a:extLst>
                    <a:ext uri="{9D8B030D-6E8A-4147-A177-3AD203B41FA5}">
                      <a16:colId xmlns:a16="http://schemas.microsoft.com/office/drawing/2014/main" val="2851470237"/>
                    </a:ext>
                  </a:extLst>
                </a:gridCol>
                <a:gridCol w="970015">
                  <a:extLst>
                    <a:ext uri="{9D8B030D-6E8A-4147-A177-3AD203B41FA5}">
                      <a16:colId xmlns:a16="http://schemas.microsoft.com/office/drawing/2014/main" val="2154283047"/>
                    </a:ext>
                  </a:extLst>
                </a:gridCol>
                <a:gridCol w="970015">
                  <a:extLst>
                    <a:ext uri="{9D8B030D-6E8A-4147-A177-3AD203B41FA5}">
                      <a16:colId xmlns:a16="http://schemas.microsoft.com/office/drawing/2014/main" val="3647057924"/>
                    </a:ext>
                  </a:extLst>
                </a:gridCol>
                <a:gridCol w="970015">
                  <a:extLst>
                    <a:ext uri="{9D8B030D-6E8A-4147-A177-3AD203B41FA5}">
                      <a16:colId xmlns:a16="http://schemas.microsoft.com/office/drawing/2014/main" val="446130226"/>
                    </a:ext>
                  </a:extLst>
                </a:gridCol>
                <a:gridCol w="971030">
                  <a:extLst>
                    <a:ext uri="{9D8B030D-6E8A-4147-A177-3AD203B41FA5}">
                      <a16:colId xmlns:a16="http://schemas.microsoft.com/office/drawing/2014/main" val="1632274922"/>
                    </a:ext>
                  </a:extLst>
                </a:gridCol>
                <a:gridCol w="971030">
                  <a:extLst>
                    <a:ext uri="{9D8B030D-6E8A-4147-A177-3AD203B41FA5}">
                      <a16:colId xmlns:a16="http://schemas.microsoft.com/office/drawing/2014/main" val="884516262"/>
                    </a:ext>
                  </a:extLst>
                </a:gridCol>
                <a:gridCol w="971030">
                  <a:extLst>
                    <a:ext uri="{9D8B030D-6E8A-4147-A177-3AD203B41FA5}">
                      <a16:colId xmlns:a16="http://schemas.microsoft.com/office/drawing/2014/main" val="1081010620"/>
                    </a:ext>
                  </a:extLst>
                </a:gridCol>
                <a:gridCol w="971030">
                  <a:extLst>
                    <a:ext uri="{9D8B030D-6E8A-4147-A177-3AD203B41FA5}">
                      <a16:colId xmlns:a16="http://schemas.microsoft.com/office/drawing/2014/main" val="1581182532"/>
                    </a:ext>
                  </a:extLst>
                </a:gridCol>
                <a:gridCol w="971030">
                  <a:extLst>
                    <a:ext uri="{9D8B030D-6E8A-4147-A177-3AD203B41FA5}">
                      <a16:colId xmlns:a16="http://schemas.microsoft.com/office/drawing/2014/main" val="4222770522"/>
                    </a:ext>
                  </a:extLst>
                </a:gridCol>
                <a:gridCol w="971030">
                  <a:extLst>
                    <a:ext uri="{9D8B030D-6E8A-4147-A177-3AD203B41FA5}">
                      <a16:colId xmlns:a16="http://schemas.microsoft.com/office/drawing/2014/main" val="1428442844"/>
                    </a:ext>
                  </a:extLst>
                </a:gridCol>
                <a:gridCol w="971030">
                  <a:extLst>
                    <a:ext uri="{9D8B030D-6E8A-4147-A177-3AD203B41FA5}">
                      <a16:colId xmlns:a16="http://schemas.microsoft.com/office/drawing/2014/main" val="406102389"/>
                    </a:ext>
                  </a:extLst>
                </a:gridCol>
              </a:tblGrid>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Ầ</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041543499"/>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498741911"/>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Ự</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720250">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Ấ</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Y</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720250">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Ứ</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Ệ</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720250">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bl>
          </a:graphicData>
        </a:graphic>
      </p:graphicFrame>
    </p:spTree>
    <p:extLst>
      <p:ext uri="{BB962C8B-B14F-4D97-AF65-F5344CB8AC3E}">
        <p14:creationId xmlns:p14="http://schemas.microsoft.com/office/powerpoint/2010/main" val="12141126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955A4D-45F1-4323-9A26-297E971344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301" y="953940"/>
            <a:ext cx="5587397" cy="4681627"/>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Đức Giêsu.</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Ông Gioan.</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Ông Phaolô.</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Ông Gamalien.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lumMod val="95000"/>
                    <a:lumOff val="5000"/>
                  </a:schemeClr>
                </a:solidFill>
                <a:latin typeface="Verdana" panose="020B0604030504040204" pitchFamily="34" charset="0"/>
                <a:ea typeface="Verdana" panose="020B0604030504040204" pitchFamily="34" charset="0"/>
              </a:rPr>
              <a:t>CÁC MÔN ĐỆ XIN AI DẠY CHO MÌNH CẦU NGUYỆN? </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508444"/>
            <a:ext cx="12246884" cy="812666"/>
            <a:chOff x="-1896924" y="4695363"/>
            <a:chExt cx="10572108" cy="696557"/>
          </a:xfrm>
          <a:solidFill>
            <a:srgbClr val="00B0F0"/>
          </a:solidFill>
        </p:grpSpPr>
        <p:sp>
          <p:nvSpPr>
            <p:cNvPr id="33" name="Rounded Rectangle 12"/>
            <p:cNvSpPr>
              <a:spLocks noChangeArrowheads="1"/>
            </p:cNvSpPr>
            <p:nvPr/>
          </p:nvSpPr>
          <p:spPr bwMode="auto">
            <a:xfrm>
              <a:off x="-963885" y="47061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Đức Giêsu.</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Một hôm, Đức Giê-su cầu nguyện ở nơi kia. Người cầu nguyện xong, thì có một người trong nhóm môn đệ nói với Người:</a:t>
            </a:r>
            <a:endParaRPr lang="en-US" sz="72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algn="ct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40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vi-VN" sz="4800" b="1">
                  <a:solidFill>
                    <a:prstClr val="black"/>
                  </a:solidFill>
                  <a:latin typeface="Times New Roman" pitchFamily="18" charset="0"/>
                  <a:cs typeface="Times New Roman" pitchFamily="18" charset="0"/>
                </a:rPr>
                <a:t>Xin cho các linh hồn được cứu độ.</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Xin cho danh thánh Cha vinh hiển.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Triều đại Cha mau đến.</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Chỉ a và b đúng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6000" b="1">
                <a:solidFill>
                  <a:schemeClr val="tx1"/>
                </a:solidFill>
                <a:latin typeface="Verdana" panose="020B0604030504040204" pitchFamily="34" charset="0"/>
                <a:ea typeface="Verdana" panose="020B0604030504040204" pitchFamily="34" charset="0"/>
              </a:rPr>
              <a:t>NHỮNG Ý ĐẦU TIÊN CỦA LỜI CẦU NGUYỆN LÀ GÌ?</a:t>
            </a:r>
          </a:p>
        </p:txBody>
      </p:sp>
      <p:grpSp>
        <p:nvGrpSpPr>
          <p:cNvPr id="9" name="Group 33"/>
          <p:cNvGrpSpPr>
            <a:grpSpLocks/>
          </p:cNvGrpSpPr>
          <p:nvPr/>
        </p:nvGrpSpPr>
        <p:grpSpPr bwMode="auto">
          <a:xfrm>
            <a:off x="-48988" y="536653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Chỉ a và b đúng</a:t>
              </a:r>
              <a:endPar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36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Xin cho chúng con ngày nào có lương thực ngày ấy.</a:t>
              </a:r>
              <a:endParaRPr kumimoji="0" lang="vi-VN" sz="40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Xin đừng để chúng con sa chước cám dỗ.</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Xin tha tội chúng con.</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b và c đúng.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NHỮNG Ý CẦU NGUYỆN DÀNH CHO CON NGƯỜI LÀ GÌ?</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5363257"/>
            <a:ext cx="12248199" cy="802934"/>
            <a:chOff x="-1896924" y="4683021"/>
            <a:chExt cx="10573245" cy="688221"/>
          </a:xfrm>
          <a:solidFill>
            <a:srgbClr val="00B0F0"/>
          </a:solidFill>
        </p:grpSpPr>
        <p:sp>
          <p:nvSpPr>
            <p:cNvPr id="33" name="Rounded Rectangle 12"/>
            <p:cNvSpPr>
              <a:spLocks noChangeArrowheads="1"/>
            </p:cNvSpPr>
            <p:nvPr/>
          </p:nvSpPr>
          <p:spPr bwMode="auto">
            <a:xfrm>
              <a:off x="-962748" y="4683021"/>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Cả a, b và c đúng.</a:t>
              </a:r>
              <a:endPar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Nhận được ơn giải thoát.</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Không mất phần đâu.</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 Nhận được.</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Nên công chính.</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ĐỨC GIÊSU DẠY AI XIN THÌ SẼ NHƯ THẾ NÀO?</a:t>
            </a:r>
            <a:endParaRPr lang="vi-VN" sz="54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3647940"/>
            <a:ext cx="12257041" cy="801997"/>
            <a:chOff x="-1896924" y="4695363"/>
            <a:chExt cx="10580877" cy="687411"/>
          </a:xfrm>
          <a:solidFill>
            <a:srgbClr val="00B0F0"/>
          </a:solidFill>
        </p:grpSpPr>
        <p:sp>
          <p:nvSpPr>
            <p:cNvPr id="33" name="Rounded Rectangle 12"/>
            <p:cNvSpPr>
              <a:spLocks noChangeArrowheads="1"/>
            </p:cNvSpPr>
            <p:nvPr/>
          </p:nvSpPr>
          <p:spPr bwMode="auto">
            <a:xfrm>
              <a:off x="-955116" y="469697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Nhận được.</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Nước Trời</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Sự bình an.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Thánh Thần.</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Dư dật của cải.</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CHA TRÊN TRỜI SẼ BAN GÌ CHO NHỮNG KẺ KÊU XIN NGƯỜI?</a:t>
            </a:r>
          </a:p>
        </p:txBody>
      </p:sp>
      <p:grpSp>
        <p:nvGrpSpPr>
          <p:cNvPr id="9" name="Group 33"/>
          <p:cNvGrpSpPr>
            <a:grpSpLocks/>
          </p:cNvGrpSpPr>
          <p:nvPr/>
        </p:nvGrpSpPr>
        <p:grpSpPr bwMode="auto">
          <a:xfrm>
            <a:off x="-48988" y="3649570"/>
            <a:ext cx="12240888" cy="813020"/>
            <a:chOff x="-1896924" y="4695363"/>
            <a:chExt cx="10566934" cy="696863"/>
          </a:xfrm>
          <a:solidFill>
            <a:srgbClr val="00B0F0"/>
          </a:solidFill>
        </p:grpSpPr>
        <p:sp>
          <p:nvSpPr>
            <p:cNvPr id="33" name="Rounded Rectangle 12"/>
            <p:cNvSpPr>
              <a:spLocks noChangeArrowheads="1"/>
            </p:cNvSpPr>
            <p:nvPr/>
          </p:nvSpPr>
          <p:spPr bwMode="auto">
            <a:xfrm>
              <a:off x="-969059" y="4706426"/>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Thánh Thần.</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570273"/>
          </a:xfrm>
          <a:prstGeom prst="rect">
            <a:avLst/>
          </a:prstGeom>
          <a:noFill/>
        </p:spPr>
        <p:txBody>
          <a:bodyPr wrap="square">
            <a:spAutoFit/>
          </a:bodyPr>
          <a:lstStyle/>
          <a:p>
            <a:pPr lvl="0" algn="ctr">
              <a:lnSpc>
                <a:spcPct val="107000"/>
              </a:lnSpc>
              <a:spcAft>
                <a:spcPts val="800"/>
              </a:spcAft>
              <a:defRPr/>
            </a:pPr>
            <a: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THỂ HIỆN SỰ KẾT HỢP VỚI CHÚA NHƯ THẾ NÀO?</a:t>
            </a:r>
            <a:endParaRPr kumimoji="0" lang="en-US" sz="5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“Thưa Thầy, xin dạy chúng con cầu nguyện, cũng như ông Gio-an đã dạy môn đệ của ông.”  Người bảo các ông : “Khi cầu nguyện, anh em hãy nói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“Lạy Cha, xin làm cho danh thánh Cha vinh hiển,</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Triều Đại Cha mau đến,</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xin Cha cho chúng con</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ngày nào có lương thực ngày ấy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133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xin tha tội cho chúng con,</a:t>
            </a:r>
            <a:br>
              <a:rPr lang="vi-VN" sz="7200" b="1">
                <a:latin typeface="Tahoma" panose="020B0604030504040204" pitchFamily="34" charset="0"/>
                <a:ea typeface="Tahoma" panose="020B0604030504040204" pitchFamily="34" charset="0"/>
                <a:cs typeface="Tahoma" panose="020B0604030504040204" pitchFamily="34" charset="0"/>
              </a:rPr>
            </a:br>
            <a:r>
              <a:rPr lang="vi-VN" sz="7200" b="1">
                <a:latin typeface="Tahoma" panose="020B0604030504040204" pitchFamily="34" charset="0"/>
                <a:ea typeface="Tahoma" panose="020B0604030504040204" pitchFamily="34" charset="0"/>
                <a:cs typeface="Tahoma" panose="020B0604030504040204" pitchFamily="34" charset="0"/>
              </a:rPr>
              <a:t>vì chính chúng con cũng tha</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cho mọi người mắc lỗi với chúng con,</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và xin đừng để chúng con sa chước cám dỗ.”</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3556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Người còn nói với các ông : “Ai trong anh em có một người bạn, và nửa đêm đến nhà người bạn ấy mà nói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36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‘Bạn ơi, cho tôi vay ba cái bánh, vì tôi có anh bạn lỡ đường ghé lại nhà, và tôi không có gì dọn cho anh ta ăn cả’, mà người kia từ trong nhà lại đáp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73319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‘Xin anh đừng quấy rầy tôi : cửa đã đóng rồi, các cháu lại ngủ cùng giường với tôi, tôi không thể dậy lấy bánh cho anh được.’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7647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Thầy nói cho anh em biết : dẫu người kia không dậy để cho người này vì tình bạn, thì cũng sẽ dậy để cho người này tất cả những gì anh ta cần, vì anh ta cứ lì ra đó.</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58218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6040</TotalTime>
  <Words>1082</Words>
  <Application>Microsoft Office PowerPoint</Application>
  <PresentationFormat>Widescreen</PresentationFormat>
  <Paragraphs>315</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Một hôm, Đức Giê-su cầu nguyện ở nơi kia. Người cầu nguyện xong, thì có một người trong nhóm môn đệ nói với Người:</vt:lpstr>
      <vt:lpstr>“Thưa Thầy, xin dạy chúng con cầu nguyện, cũng như ông Gio-an đã dạy môn đệ của ông.”  Người bảo các ông : “Khi cầu nguyện, anh em hãy nói :</vt:lpstr>
      <vt:lpstr>“Lạy Cha, xin làm cho danh thánh Cha vinh hiển, Triều Đại Cha mau đến, xin Cha cho chúng con ngày nào có lương thực ngày ấy ;</vt:lpstr>
      <vt:lpstr>xin tha tội cho chúng con, vì chính chúng con cũng tha cho mọi người mắc lỗi với chúng con, và xin đừng để chúng con sa chước cám dỗ.”</vt:lpstr>
      <vt:lpstr>Người còn nói với các ông : “Ai trong anh em có một người bạn, và nửa đêm đến nhà người bạn ấy mà nói :</vt:lpstr>
      <vt:lpstr>‘Bạn ơi, cho tôi vay ba cái bánh, vì tôi có anh bạn lỡ đường ghé lại nhà, và tôi không có gì dọn cho anh ta ăn cả’, mà người kia từ trong nhà lại đáp :</vt:lpstr>
      <vt:lpstr>‘Xin anh đừng quấy rầy tôi : cửa đã đóng rồi, các cháu lại ngủ cùng giường với tôi, tôi không thể dậy lấy bánh cho anh được.’ ?</vt:lpstr>
      <vt:lpstr>Thầy nói cho anh em biết : dẫu người kia không dậy để cho người này vì tình bạn, thì cũng sẽ dậy để cho người này tất cả những gì anh ta cần, vì anh ta cứ lì ra đó.</vt:lpstr>
      <vt:lpstr>“Thế nên Thầy bảo anh em : anh em cứ xin thì sẽ được, cứ tìm thì sẽ thấy, cứ gõ cửa thì sẽ mở cho. Vì hễ ai xin thì nhận được, ai tìm thì thấy, ai gõ cửa thì sẽ mở cho.</vt:lpstr>
      <vt:lpstr>Ai trong anh em là một người cha, mà khi con xin cá, thì thay vì cá lại lấy rắn mà cho nó ? Hoặc nó xin trứng lại cho nó bò cạp ?</vt:lpstr>
      <vt:lpstr>Vậy nếu anh em vốn là những kẻ xấu mà còn biết cho con cái mình của tốt của lành, </vt:lpstr>
      <vt:lpstr>phương chi Cha trên trời lại không ban Thánh Thần cho những kẻ kêu xin Người sao ?”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96</cp:revision>
  <dcterms:created xsi:type="dcterms:W3CDTF">2022-01-14T15:16:50Z</dcterms:created>
  <dcterms:modified xsi:type="dcterms:W3CDTF">2025-07-26T14:26:55Z</dcterms:modified>
</cp:coreProperties>
</file>