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314" r:id="rId3"/>
    <p:sldId id="315" r:id="rId4"/>
    <p:sldId id="578" r:id="rId5"/>
    <p:sldId id="569" r:id="rId6"/>
    <p:sldId id="570" r:id="rId7"/>
    <p:sldId id="586" r:id="rId8"/>
    <p:sldId id="587" r:id="rId9"/>
    <p:sldId id="588" r:id="rId10"/>
    <p:sldId id="589" r:id="rId11"/>
    <p:sldId id="590" r:id="rId12"/>
    <p:sldId id="591" r:id="rId13"/>
    <p:sldId id="584" r:id="rId14"/>
    <p:sldId id="293" r:id="rId15"/>
    <p:sldId id="571" r:id="rId16"/>
    <p:sldId id="393" r:id="rId17"/>
    <p:sldId id="594" r:id="rId18"/>
    <p:sldId id="260" r:id="rId19"/>
    <p:sldId id="308" r:id="rId20"/>
    <p:sldId id="386" r:id="rId21"/>
    <p:sldId id="387" r:id="rId22"/>
    <p:sldId id="388" r:id="rId23"/>
    <p:sldId id="391" r:id="rId24"/>
    <p:sldId id="296" r:id="rId25"/>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30" d="100"/>
          <a:sy n="130" d="100"/>
        </p:scale>
        <p:origin x="9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5DD8-4449-423C-A639-F65BA6D756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622D266-FC06-4B14-8BD7-484074193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94FA8C45-7E4E-4866-8C82-71C166C44AA5}"/>
              </a:ext>
            </a:extLst>
          </p:cNvPr>
          <p:cNvSpPr>
            <a:spLocks noGrp="1"/>
          </p:cNvSpPr>
          <p:nvPr>
            <p:ph type="dt" sz="half" idx="10"/>
          </p:nvPr>
        </p:nvSpPr>
        <p:spPr/>
        <p:txBody>
          <a:bodyPr/>
          <a:lstStyle/>
          <a:p>
            <a:fld id="{2FF9C1CA-27ED-46C1-8525-37ABE13F03B0}" type="datetimeFigureOut">
              <a:rPr lang="vi-VN" smtClean="0"/>
              <a:t>12/07/2025</a:t>
            </a:fld>
            <a:endParaRPr lang="vi-VN"/>
          </a:p>
        </p:txBody>
      </p:sp>
      <p:sp>
        <p:nvSpPr>
          <p:cNvPr id="5" name="Footer Placeholder 4">
            <a:extLst>
              <a:ext uri="{FF2B5EF4-FFF2-40B4-BE49-F238E27FC236}">
                <a16:creationId xmlns:a16="http://schemas.microsoft.com/office/drawing/2014/main" id="{F826F900-C18C-4C2D-9121-6D9F7CF4492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FFBB37-8D8B-4ED6-8D94-B8E736D25A8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9247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1D7D5-5D3F-4E90-9EB1-0D94F429A338}"/>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C592D96-5F34-4AB1-A37B-950BAE5083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C5B772E-20CA-4B33-939D-79947571EC5C}"/>
              </a:ext>
            </a:extLst>
          </p:cNvPr>
          <p:cNvSpPr>
            <a:spLocks noGrp="1"/>
          </p:cNvSpPr>
          <p:nvPr>
            <p:ph type="dt" sz="half" idx="10"/>
          </p:nvPr>
        </p:nvSpPr>
        <p:spPr/>
        <p:txBody>
          <a:bodyPr/>
          <a:lstStyle/>
          <a:p>
            <a:fld id="{2FF9C1CA-27ED-46C1-8525-37ABE13F03B0}" type="datetimeFigureOut">
              <a:rPr lang="vi-VN" smtClean="0"/>
              <a:t>12/07/2025</a:t>
            </a:fld>
            <a:endParaRPr lang="vi-VN"/>
          </a:p>
        </p:txBody>
      </p:sp>
      <p:sp>
        <p:nvSpPr>
          <p:cNvPr id="5" name="Footer Placeholder 4">
            <a:extLst>
              <a:ext uri="{FF2B5EF4-FFF2-40B4-BE49-F238E27FC236}">
                <a16:creationId xmlns:a16="http://schemas.microsoft.com/office/drawing/2014/main" id="{F9497229-AC30-41EC-B325-50DCC65CB9B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45F265-32D6-4048-A6C8-5EAF9497C1C3}"/>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57832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3E2C7-B8DB-416A-849C-F8727C6D6A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0795EA97-5511-461A-B619-FAC5D0F6E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DD5E18-72A4-41BE-8D81-82879DBCAD05}"/>
              </a:ext>
            </a:extLst>
          </p:cNvPr>
          <p:cNvSpPr>
            <a:spLocks noGrp="1"/>
          </p:cNvSpPr>
          <p:nvPr>
            <p:ph type="dt" sz="half" idx="10"/>
          </p:nvPr>
        </p:nvSpPr>
        <p:spPr/>
        <p:txBody>
          <a:bodyPr/>
          <a:lstStyle/>
          <a:p>
            <a:fld id="{2FF9C1CA-27ED-46C1-8525-37ABE13F03B0}" type="datetimeFigureOut">
              <a:rPr lang="vi-VN" smtClean="0"/>
              <a:t>12/07/2025</a:t>
            </a:fld>
            <a:endParaRPr lang="vi-VN"/>
          </a:p>
        </p:txBody>
      </p:sp>
      <p:sp>
        <p:nvSpPr>
          <p:cNvPr id="5" name="Footer Placeholder 4">
            <a:extLst>
              <a:ext uri="{FF2B5EF4-FFF2-40B4-BE49-F238E27FC236}">
                <a16:creationId xmlns:a16="http://schemas.microsoft.com/office/drawing/2014/main" id="{D0CFF74F-521E-4FAF-8BC5-1AA664255D4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02554A-5342-4096-8E7A-C7436908BA89}"/>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742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F664-AA3B-4313-A0F2-D409A4781F99}"/>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77D26BB1-E78B-4471-BE4E-53C3618C53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FA202FC-DC52-4B3B-A666-E0F2AD2905B0}"/>
              </a:ext>
            </a:extLst>
          </p:cNvPr>
          <p:cNvSpPr>
            <a:spLocks noGrp="1"/>
          </p:cNvSpPr>
          <p:nvPr>
            <p:ph type="dt" sz="half" idx="10"/>
          </p:nvPr>
        </p:nvSpPr>
        <p:spPr/>
        <p:txBody>
          <a:bodyPr/>
          <a:lstStyle/>
          <a:p>
            <a:fld id="{2FF9C1CA-27ED-46C1-8525-37ABE13F03B0}" type="datetimeFigureOut">
              <a:rPr lang="vi-VN" smtClean="0"/>
              <a:t>12/07/2025</a:t>
            </a:fld>
            <a:endParaRPr lang="vi-VN"/>
          </a:p>
        </p:txBody>
      </p:sp>
      <p:sp>
        <p:nvSpPr>
          <p:cNvPr id="5" name="Footer Placeholder 4">
            <a:extLst>
              <a:ext uri="{FF2B5EF4-FFF2-40B4-BE49-F238E27FC236}">
                <a16:creationId xmlns:a16="http://schemas.microsoft.com/office/drawing/2014/main" id="{F3B0460E-3594-4A79-9E4E-36EC7F54B705}"/>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9CEA09A-40D4-46F8-8D4D-215020EAE69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4335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3C1E-0B4A-4019-8FB3-FDBACB5311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F653D45E-ECC5-486B-A601-B03D259A65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1CF448-B65D-4523-9B12-4CDC3F886731}"/>
              </a:ext>
            </a:extLst>
          </p:cNvPr>
          <p:cNvSpPr>
            <a:spLocks noGrp="1"/>
          </p:cNvSpPr>
          <p:nvPr>
            <p:ph type="dt" sz="half" idx="10"/>
          </p:nvPr>
        </p:nvSpPr>
        <p:spPr/>
        <p:txBody>
          <a:bodyPr/>
          <a:lstStyle/>
          <a:p>
            <a:fld id="{2FF9C1CA-27ED-46C1-8525-37ABE13F03B0}" type="datetimeFigureOut">
              <a:rPr lang="vi-VN" smtClean="0"/>
              <a:t>12/07/2025</a:t>
            </a:fld>
            <a:endParaRPr lang="vi-VN"/>
          </a:p>
        </p:txBody>
      </p:sp>
      <p:sp>
        <p:nvSpPr>
          <p:cNvPr id="5" name="Footer Placeholder 4">
            <a:extLst>
              <a:ext uri="{FF2B5EF4-FFF2-40B4-BE49-F238E27FC236}">
                <a16:creationId xmlns:a16="http://schemas.microsoft.com/office/drawing/2014/main" id="{4B74D0E6-2C86-49C5-A9CD-ACFF55D9DA4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5DC806-FCD8-4CA2-BC87-FA6CE17601F2}"/>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15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0E31C-C008-41A6-B1CC-CA6C3ED98E0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D947F5F-9858-494A-82A4-9A7A3B54A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0B676A2-D46B-4F56-A21A-931B257433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8A614988-F3CE-4174-A3EE-F8108E16571E}"/>
              </a:ext>
            </a:extLst>
          </p:cNvPr>
          <p:cNvSpPr>
            <a:spLocks noGrp="1"/>
          </p:cNvSpPr>
          <p:nvPr>
            <p:ph type="dt" sz="half" idx="10"/>
          </p:nvPr>
        </p:nvSpPr>
        <p:spPr/>
        <p:txBody>
          <a:bodyPr/>
          <a:lstStyle/>
          <a:p>
            <a:fld id="{2FF9C1CA-27ED-46C1-8525-37ABE13F03B0}" type="datetimeFigureOut">
              <a:rPr lang="vi-VN" smtClean="0"/>
              <a:t>12/07/2025</a:t>
            </a:fld>
            <a:endParaRPr lang="vi-VN"/>
          </a:p>
        </p:txBody>
      </p:sp>
      <p:sp>
        <p:nvSpPr>
          <p:cNvPr id="6" name="Footer Placeholder 5">
            <a:extLst>
              <a:ext uri="{FF2B5EF4-FFF2-40B4-BE49-F238E27FC236}">
                <a16:creationId xmlns:a16="http://schemas.microsoft.com/office/drawing/2014/main" id="{8A8F2516-227C-4BC8-87E4-9ED003D6BA3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52026F3F-72B1-4481-9A61-AC5C147043FE}"/>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0890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8F067-DD81-44FD-9BCC-D0582C6590C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2712F556-8863-4102-858F-CBCB401AFA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08A34B-6D45-46A2-9A77-BB84800C9A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63715220-53B4-4EDC-860F-3E64AF09D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F7AF07-2A5A-452F-B6EB-FCD3E08E8D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6CEDC71C-673D-4186-8658-C06FA940DF96}"/>
              </a:ext>
            </a:extLst>
          </p:cNvPr>
          <p:cNvSpPr>
            <a:spLocks noGrp="1"/>
          </p:cNvSpPr>
          <p:nvPr>
            <p:ph type="dt" sz="half" idx="10"/>
          </p:nvPr>
        </p:nvSpPr>
        <p:spPr/>
        <p:txBody>
          <a:bodyPr/>
          <a:lstStyle/>
          <a:p>
            <a:fld id="{2FF9C1CA-27ED-46C1-8525-37ABE13F03B0}" type="datetimeFigureOut">
              <a:rPr lang="vi-VN" smtClean="0"/>
              <a:t>12/07/2025</a:t>
            </a:fld>
            <a:endParaRPr lang="vi-VN"/>
          </a:p>
        </p:txBody>
      </p:sp>
      <p:sp>
        <p:nvSpPr>
          <p:cNvPr id="8" name="Footer Placeholder 7">
            <a:extLst>
              <a:ext uri="{FF2B5EF4-FFF2-40B4-BE49-F238E27FC236}">
                <a16:creationId xmlns:a16="http://schemas.microsoft.com/office/drawing/2014/main" id="{503930F0-6E9D-4535-897B-48B2B330341D}"/>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C0E3C02-94DA-4ACC-A3AE-A828F02F6E7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89010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97CB9-D932-4FD4-B776-B6D34AEA3208}"/>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A962FE11-FC34-4584-87BA-22676E09922A}"/>
              </a:ext>
            </a:extLst>
          </p:cNvPr>
          <p:cNvSpPr>
            <a:spLocks noGrp="1"/>
          </p:cNvSpPr>
          <p:nvPr>
            <p:ph type="dt" sz="half" idx="10"/>
          </p:nvPr>
        </p:nvSpPr>
        <p:spPr/>
        <p:txBody>
          <a:bodyPr/>
          <a:lstStyle/>
          <a:p>
            <a:fld id="{2FF9C1CA-27ED-46C1-8525-37ABE13F03B0}" type="datetimeFigureOut">
              <a:rPr lang="vi-VN" smtClean="0"/>
              <a:t>12/07/2025</a:t>
            </a:fld>
            <a:endParaRPr lang="vi-VN"/>
          </a:p>
        </p:txBody>
      </p:sp>
      <p:sp>
        <p:nvSpPr>
          <p:cNvPr id="4" name="Footer Placeholder 3">
            <a:extLst>
              <a:ext uri="{FF2B5EF4-FFF2-40B4-BE49-F238E27FC236}">
                <a16:creationId xmlns:a16="http://schemas.microsoft.com/office/drawing/2014/main" id="{0754B8B2-2652-4757-B95D-8255071D4C93}"/>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46E71F95-6F81-4FDA-B714-89F84A91AAE5}"/>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3313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EA5293-DCD2-4900-97FA-755F5C6CA313}"/>
              </a:ext>
            </a:extLst>
          </p:cNvPr>
          <p:cNvSpPr>
            <a:spLocks noGrp="1"/>
          </p:cNvSpPr>
          <p:nvPr>
            <p:ph type="dt" sz="half" idx="10"/>
          </p:nvPr>
        </p:nvSpPr>
        <p:spPr/>
        <p:txBody>
          <a:bodyPr/>
          <a:lstStyle/>
          <a:p>
            <a:fld id="{2FF9C1CA-27ED-46C1-8525-37ABE13F03B0}" type="datetimeFigureOut">
              <a:rPr lang="vi-VN" smtClean="0"/>
              <a:t>12/07/2025</a:t>
            </a:fld>
            <a:endParaRPr lang="vi-VN"/>
          </a:p>
        </p:txBody>
      </p:sp>
      <p:sp>
        <p:nvSpPr>
          <p:cNvPr id="3" name="Footer Placeholder 2">
            <a:extLst>
              <a:ext uri="{FF2B5EF4-FFF2-40B4-BE49-F238E27FC236}">
                <a16:creationId xmlns:a16="http://schemas.microsoft.com/office/drawing/2014/main" id="{5CC52C3D-6041-4625-AC08-9327233F2B18}"/>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CCF0C907-31D2-4439-B21C-BF8F8366D371}"/>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39087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4B62-2C54-4574-B543-5EB51B1DD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4E0D8E50-F3A2-4687-B0C9-1F0E70AE7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FBFDF51E-E4BD-4E69-BA7D-AB7D9EBAE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F5F6E8-DF3A-4E10-99D5-E4B28F364964}"/>
              </a:ext>
            </a:extLst>
          </p:cNvPr>
          <p:cNvSpPr>
            <a:spLocks noGrp="1"/>
          </p:cNvSpPr>
          <p:nvPr>
            <p:ph type="dt" sz="half" idx="10"/>
          </p:nvPr>
        </p:nvSpPr>
        <p:spPr/>
        <p:txBody>
          <a:bodyPr/>
          <a:lstStyle/>
          <a:p>
            <a:fld id="{2FF9C1CA-27ED-46C1-8525-37ABE13F03B0}" type="datetimeFigureOut">
              <a:rPr lang="vi-VN" smtClean="0"/>
              <a:t>12/07/2025</a:t>
            </a:fld>
            <a:endParaRPr lang="vi-VN"/>
          </a:p>
        </p:txBody>
      </p:sp>
      <p:sp>
        <p:nvSpPr>
          <p:cNvPr id="6" name="Footer Placeholder 5">
            <a:extLst>
              <a:ext uri="{FF2B5EF4-FFF2-40B4-BE49-F238E27FC236}">
                <a16:creationId xmlns:a16="http://schemas.microsoft.com/office/drawing/2014/main" id="{EBB19D56-AA9B-48D9-A797-22DF8770661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1A8B5EE-5785-4A56-886B-75834DB3FEF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2486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0DF1-2E9F-4D46-9DD9-7544FFCB60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3B45455-BF2B-4E0F-88A8-C30EACBA68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DA077DF-EF3A-4A0C-A177-0489E1CCD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53553-7ED7-4561-81BF-C072759EEB4D}"/>
              </a:ext>
            </a:extLst>
          </p:cNvPr>
          <p:cNvSpPr>
            <a:spLocks noGrp="1"/>
          </p:cNvSpPr>
          <p:nvPr>
            <p:ph type="dt" sz="half" idx="10"/>
          </p:nvPr>
        </p:nvSpPr>
        <p:spPr/>
        <p:txBody>
          <a:bodyPr/>
          <a:lstStyle/>
          <a:p>
            <a:fld id="{2FF9C1CA-27ED-46C1-8525-37ABE13F03B0}" type="datetimeFigureOut">
              <a:rPr lang="vi-VN" smtClean="0"/>
              <a:t>12/07/2025</a:t>
            </a:fld>
            <a:endParaRPr lang="vi-VN"/>
          </a:p>
        </p:txBody>
      </p:sp>
      <p:sp>
        <p:nvSpPr>
          <p:cNvPr id="6" name="Footer Placeholder 5">
            <a:extLst>
              <a:ext uri="{FF2B5EF4-FFF2-40B4-BE49-F238E27FC236}">
                <a16:creationId xmlns:a16="http://schemas.microsoft.com/office/drawing/2014/main" id="{F9F11194-45E8-4829-B6A3-638191FB5FC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9D27BEFB-5AA3-4CB9-8D66-689781445B3D}"/>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1374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BDEA6-FF88-4323-ACF8-DACE668E1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A2C8C242-8DEE-41DC-A727-D8B145B3F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7FE7123-EC5E-487F-AE75-526036135A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9C1CA-27ED-46C1-8525-37ABE13F03B0}" type="datetimeFigureOut">
              <a:rPr lang="vi-VN" smtClean="0"/>
              <a:t>12/07/2025</a:t>
            </a:fld>
            <a:endParaRPr lang="vi-VN"/>
          </a:p>
        </p:txBody>
      </p:sp>
      <p:sp>
        <p:nvSpPr>
          <p:cNvPr id="5" name="Footer Placeholder 4">
            <a:extLst>
              <a:ext uri="{FF2B5EF4-FFF2-40B4-BE49-F238E27FC236}">
                <a16:creationId xmlns:a16="http://schemas.microsoft.com/office/drawing/2014/main" id="{6D43B4BD-603F-418B-BA87-65BAF4125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99A1C33B-A489-4130-9B31-902838D43E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CB2F9-C746-405B-B972-04B60C6BF1F2}" type="slidenum">
              <a:rPr lang="vi-VN" smtClean="0"/>
              <a:t>‹#›</a:t>
            </a:fld>
            <a:endParaRPr lang="vi-VN"/>
          </a:p>
        </p:txBody>
      </p:sp>
    </p:spTree>
    <p:extLst>
      <p:ext uri="{BB962C8B-B14F-4D97-AF65-F5344CB8AC3E}">
        <p14:creationId xmlns:p14="http://schemas.microsoft.com/office/powerpoint/2010/main" val="223782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rPr>
              <a:t>✠</a:t>
            </a:r>
            <a:r>
              <a:rPr kumimoji="0" lang="en-US" sz="34400" b="1" i="0" u="none" strike="noStrike" kern="1200" cap="none" spc="0" normalizeH="0" baseline="0" noProof="0" dirty="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VUI HỌC KINH </a:t>
            </a:r>
            <a:r>
              <a:rPr kumimoji="0" lang="en-US" sz="34400" b="1" i="0" u="none" strike="noStrike" kern="1200" cap="none" spc="0" normalizeH="0" baseline="0" noProof="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THÁNH</a:t>
            </a:r>
            <a:r>
              <a:rPr kumimoji="0" lang="en-US" sz="34400" b="1" i="0" u="none" strike="noStrike" kern="1200" cap="none" spc="0" normalizeH="0" baseline="0" noProof="0">
                <a:ln>
                  <a:noFill/>
                </a:ln>
                <a:solidFill>
                  <a:srgbClr val="FF0000"/>
                </a:solidFill>
                <a:effectLst/>
                <a:uLnTx/>
                <a:uFillTx/>
                <a:latin typeface="Montserrat Black" panose="00000A00000000000000" pitchFamily="2" charset="0"/>
                <a:ea typeface="Verdana" panose="020B0604030504040204" pitchFamily="34" charset="0"/>
                <a:cs typeface="+mn-cs"/>
              </a:rPr>
              <a:t>✠</a:t>
            </a:r>
            <a:endPar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endParaRP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400" b="1" kern="10">
                <a:ln w="9525">
                  <a:noFill/>
                  <a:prstDash val="solid"/>
                </a:ln>
                <a:solidFill>
                  <a:srgbClr val="FF0000">
                    <a:alpha val="77000"/>
                  </a:srgbClr>
                </a:solidFill>
                <a:effectLst>
                  <a:outerShdw blurRad="12700" dist="38100" dir="2700000" algn="tl" rotWithShape="0">
                    <a:srgbClr val="5B9BD5">
                      <a:lumMod val="60000"/>
                      <a:lumOff val="40000"/>
                    </a:srgbClr>
                  </a:outerShdw>
                </a:effectLst>
                <a:latin typeface="Verdana" panose="020B0604030504040204" pitchFamily="34" charset="0"/>
                <a:ea typeface="Verdana" panose="020B0604030504040204" pitchFamily="34" charset="0"/>
              </a:rPr>
              <a:t>CHÚA NHẬT XV THƯỜNG NIÊN - C</a:t>
            </a:r>
            <a:endParaRPr kumimoji="0" lang="en-US" sz="4400" b="1" i="0" u="none" strike="noStrike" kern="10" cap="none" spc="0" normalizeH="0" baseline="0" noProof="0" dirty="0">
              <a:ln w="9525">
                <a:noFill/>
                <a:prstDash val="solid"/>
              </a:ln>
              <a:solidFill>
                <a:srgbClr val="FF0000">
                  <a:alpha val="77000"/>
                </a:srgbClr>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144541" y="3776782"/>
            <a:ext cx="404746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HY VỌNG</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81207" y="3776782"/>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noProof="0">
                <a:solidFill>
                  <a:srgbClr val="FF0000"/>
                </a:solidFill>
                <a:latin typeface="Verdana" panose="020B0604030504040204" pitchFamily="34" charset="0"/>
                <a:ea typeface="Verdana" panose="020B0604030504040204" pitchFamily="34" charset="0"/>
                <a:cs typeface="Tahoma" panose="020B0604030504040204" pitchFamily="34" charset="0"/>
              </a:rPr>
              <a:t>TIN YÊU</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7391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Ông ta lại gần, lấy dầu lấy rượu xức vết thương cho người ấy và băng bó lại, rồi đặt người ấy trên lưng lừa của mình, đưa về quán trọ mà săn sóc.</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85457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Hôm sau, ông lấy ra hai quan tiền, trao cho chủ quán và nói: “Nhờ bác săn sóc cho người này, có tốn kém thêm bao nhiêu, thì khi trở về, chính tôi sẽ hoàn lại bác.”</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17237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Vậy theo ông nghĩ, trong ba người đó, ai đã tỏ ra là người thân cận với người đã bị rơi vào tay kẻ cướp</a:t>
            </a:r>
            <a:r>
              <a:rPr lang="en-US" sz="8000" b="1">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109484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Người thông luật trả lời: “Chính là kẻ đã thực thi lòng thương xót đối với người ấy.” Đức Giê-su bảo ông ta: “Ông hãy đi, và cũng hãy làm như vậy.”</a:t>
            </a:r>
            <a:r>
              <a:rPr lang="en-US" sz="7200" b="1">
                <a:latin typeface="Tahoma" panose="020B0604030504040204" pitchFamily="34" charset="0"/>
                <a:ea typeface="Tahoma" panose="020B0604030504040204" pitchFamily="34" charset="0"/>
                <a:cs typeface="Tahoma" panose="020B0604030504040204" pitchFamily="34" charset="0"/>
              </a:rPr>
              <a:t> </a:t>
            </a:r>
            <a:r>
              <a:rPr lang="en-US" sz="7200" b="1">
                <a:solidFill>
                  <a:srgbClr val="FF0000"/>
                </a:solidFill>
                <a:latin typeface="Tahoma" panose="020B0604030504040204" pitchFamily="34" charset="0"/>
                <a:ea typeface="Tahoma" panose="020B0604030504040204" pitchFamily="34" charset="0"/>
                <a:cs typeface="Tahoma" panose="020B0604030504040204" pitchFamily="34" charset="0"/>
              </a:rPr>
              <a:t>Đó là Lời Chúa</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80655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hlinkClick r:id="rId2" action="ppaction://hlinksldjump"/>
            <a:extLst>
              <a:ext uri="{FF2B5EF4-FFF2-40B4-BE49-F238E27FC236}">
                <a16:creationId xmlns:a16="http://schemas.microsoft.com/office/drawing/2014/main" id="{24A4E883-FCB6-4A29-AED5-F00EFD997A30}"/>
              </a:ext>
            </a:extLst>
          </p:cNvPr>
          <p:cNvSpPr/>
          <p:nvPr/>
        </p:nvSpPr>
        <p:spPr>
          <a:xfrm>
            <a:off x="10621209" y="272754"/>
            <a:ext cx="1392283" cy="13868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HÀNG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 DỌC</a:t>
            </a:r>
          </a:p>
        </p:txBody>
      </p:sp>
      <p:sp>
        <p:nvSpPr>
          <p:cNvPr id="19" name="Star: 10 Points 18">
            <a:extLst>
              <a:ext uri="{FF2B5EF4-FFF2-40B4-BE49-F238E27FC236}">
                <a16:creationId xmlns:a16="http://schemas.microsoft.com/office/drawing/2014/main" id="{7DDA5614-72C5-4089-8576-05FAC9405CCA}"/>
              </a:ext>
            </a:extLst>
          </p:cNvPr>
          <p:cNvSpPr/>
          <p:nvPr/>
        </p:nvSpPr>
        <p:spPr>
          <a:xfrm>
            <a:off x="316375" y="163136"/>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1</a:t>
            </a:r>
          </a:p>
        </p:txBody>
      </p:sp>
      <p:sp>
        <p:nvSpPr>
          <p:cNvPr id="20" name="Star: 10 Points 19">
            <a:extLst>
              <a:ext uri="{FF2B5EF4-FFF2-40B4-BE49-F238E27FC236}">
                <a16:creationId xmlns:a16="http://schemas.microsoft.com/office/drawing/2014/main" id="{4377D926-FFF0-449D-8291-15C3F23C6E24}"/>
              </a:ext>
            </a:extLst>
          </p:cNvPr>
          <p:cNvSpPr/>
          <p:nvPr/>
        </p:nvSpPr>
        <p:spPr>
          <a:xfrm>
            <a:off x="316375" y="716136"/>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2</a:t>
            </a:r>
          </a:p>
        </p:txBody>
      </p:sp>
      <p:sp>
        <p:nvSpPr>
          <p:cNvPr id="21" name="Star: 10 Points 20">
            <a:extLst>
              <a:ext uri="{FF2B5EF4-FFF2-40B4-BE49-F238E27FC236}">
                <a16:creationId xmlns:a16="http://schemas.microsoft.com/office/drawing/2014/main" id="{05ACA9F3-ECCA-4C89-9F0E-8AE8BB0F02AE}"/>
              </a:ext>
            </a:extLst>
          </p:cNvPr>
          <p:cNvSpPr/>
          <p:nvPr/>
        </p:nvSpPr>
        <p:spPr>
          <a:xfrm>
            <a:off x="316375" y="1269136"/>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
        <p:nvSpPr>
          <p:cNvPr id="22" name="Star: 10 Points 21">
            <a:extLst>
              <a:ext uri="{FF2B5EF4-FFF2-40B4-BE49-F238E27FC236}">
                <a16:creationId xmlns:a16="http://schemas.microsoft.com/office/drawing/2014/main" id="{6CA936C2-E6DD-4EEB-AE8C-6AC5FDE9CF3B}"/>
              </a:ext>
            </a:extLst>
          </p:cNvPr>
          <p:cNvSpPr/>
          <p:nvPr/>
        </p:nvSpPr>
        <p:spPr>
          <a:xfrm>
            <a:off x="316375" y="1778273"/>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4</a:t>
            </a:r>
          </a:p>
        </p:txBody>
      </p:sp>
      <p:sp>
        <p:nvSpPr>
          <p:cNvPr id="23" name="Star: 10 Points 22">
            <a:extLst>
              <a:ext uri="{FF2B5EF4-FFF2-40B4-BE49-F238E27FC236}">
                <a16:creationId xmlns:a16="http://schemas.microsoft.com/office/drawing/2014/main" id="{D24EDBC7-07A1-4C4A-8613-55A57AE77FCF}"/>
              </a:ext>
            </a:extLst>
          </p:cNvPr>
          <p:cNvSpPr/>
          <p:nvPr/>
        </p:nvSpPr>
        <p:spPr>
          <a:xfrm>
            <a:off x="316375" y="2319283"/>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5</a:t>
            </a:r>
          </a:p>
        </p:txBody>
      </p:sp>
      <p:graphicFrame>
        <p:nvGraphicFramePr>
          <p:cNvPr id="5" name="Table 4">
            <a:extLst>
              <a:ext uri="{FF2B5EF4-FFF2-40B4-BE49-F238E27FC236}">
                <a16:creationId xmlns:a16="http://schemas.microsoft.com/office/drawing/2014/main" id="{C44EF259-C730-4A3D-93A7-49B3BA74B443}"/>
              </a:ext>
            </a:extLst>
          </p:cNvPr>
          <p:cNvGraphicFramePr>
            <a:graphicFrameLocks noGrp="1"/>
          </p:cNvGraphicFramePr>
          <p:nvPr>
            <p:extLst>
              <p:ext uri="{D42A27DB-BD31-4B8C-83A1-F6EECF244321}">
                <p14:modId xmlns:p14="http://schemas.microsoft.com/office/powerpoint/2010/main" val="1870619996"/>
              </p:ext>
            </p:extLst>
          </p:nvPr>
        </p:nvGraphicFramePr>
        <p:xfrm>
          <a:off x="996568" y="101429"/>
          <a:ext cx="9554048" cy="5341620"/>
        </p:xfrm>
        <a:graphic>
          <a:graphicData uri="http://schemas.openxmlformats.org/drawingml/2006/table">
            <a:tbl>
              <a:tblPr firstRow="1" firstCol="1" bandRow="1"/>
              <a:tblGrid>
                <a:gridCol w="867972">
                  <a:extLst>
                    <a:ext uri="{9D8B030D-6E8A-4147-A177-3AD203B41FA5}">
                      <a16:colId xmlns:a16="http://schemas.microsoft.com/office/drawing/2014/main" val="2851470237"/>
                    </a:ext>
                  </a:extLst>
                </a:gridCol>
                <a:gridCol w="867972">
                  <a:extLst>
                    <a:ext uri="{9D8B030D-6E8A-4147-A177-3AD203B41FA5}">
                      <a16:colId xmlns:a16="http://schemas.microsoft.com/office/drawing/2014/main" val="2154283047"/>
                    </a:ext>
                  </a:extLst>
                </a:gridCol>
                <a:gridCol w="867972">
                  <a:extLst>
                    <a:ext uri="{9D8B030D-6E8A-4147-A177-3AD203B41FA5}">
                      <a16:colId xmlns:a16="http://schemas.microsoft.com/office/drawing/2014/main" val="3647057924"/>
                    </a:ext>
                  </a:extLst>
                </a:gridCol>
                <a:gridCol w="867972">
                  <a:extLst>
                    <a:ext uri="{9D8B030D-6E8A-4147-A177-3AD203B41FA5}">
                      <a16:colId xmlns:a16="http://schemas.microsoft.com/office/drawing/2014/main" val="446130226"/>
                    </a:ext>
                  </a:extLst>
                </a:gridCol>
                <a:gridCol w="868880">
                  <a:extLst>
                    <a:ext uri="{9D8B030D-6E8A-4147-A177-3AD203B41FA5}">
                      <a16:colId xmlns:a16="http://schemas.microsoft.com/office/drawing/2014/main" val="1632274922"/>
                    </a:ext>
                  </a:extLst>
                </a:gridCol>
                <a:gridCol w="868880">
                  <a:extLst>
                    <a:ext uri="{9D8B030D-6E8A-4147-A177-3AD203B41FA5}">
                      <a16:colId xmlns:a16="http://schemas.microsoft.com/office/drawing/2014/main" val="884516262"/>
                    </a:ext>
                  </a:extLst>
                </a:gridCol>
                <a:gridCol w="868880">
                  <a:extLst>
                    <a:ext uri="{9D8B030D-6E8A-4147-A177-3AD203B41FA5}">
                      <a16:colId xmlns:a16="http://schemas.microsoft.com/office/drawing/2014/main" val="1081010620"/>
                    </a:ext>
                  </a:extLst>
                </a:gridCol>
                <a:gridCol w="868880">
                  <a:extLst>
                    <a:ext uri="{9D8B030D-6E8A-4147-A177-3AD203B41FA5}">
                      <a16:colId xmlns:a16="http://schemas.microsoft.com/office/drawing/2014/main" val="1581182532"/>
                    </a:ext>
                  </a:extLst>
                </a:gridCol>
                <a:gridCol w="868880">
                  <a:extLst>
                    <a:ext uri="{9D8B030D-6E8A-4147-A177-3AD203B41FA5}">
                      <a16:colId xmlns:a16="http://schemas.microsoft.com/office/drawing/2014/main" val="4222770522"/>
                    </a:ext>
                  </a:extLst>
                </a:gridCol>
                <a:gridCol w="868880">
                  <a:extLst>
                    <a:ext uri="{9D8B030D-6E8A-4147-A177-3AD203B41FA5}">
                      <a16:colId xmlns:a16="http://schemas.microsoft.com/office/drawing/2014/main" val="1428442844"/>
                    </a:ext>
                  </a:extLst>
                </a:gridCol>
                <a:gridCol w="868880">
                  <a:extLst>
                    <a:ext uri="{9D8B030D-6E8A-4147-A177-3AD203B41FA5}">
                      <a16:colId xmlns:a16="http://schemas.microsoft.com/office/drawing/2014/main" val="406102389"/>
                    </a:ext>
                  </a:extLst>
                </a:gridCol>
              </a:tblGrid>
              <a:tr h="485682">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Ô</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Ậ</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Ò</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41543499"/>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Q</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Ừ</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V</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Ơ</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99238452"/>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K</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Ẻ</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Ớ</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5446911"/>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Ợ</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9036263"/>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Q</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Ọ</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80696578"/>
                  </a:ext>
                </a:extLst>
              </a:tr>
              <a:tr h="485682">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Ệ</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3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0050318"/>
                  </a:ext>
                </a:extLst>
              </a:tr>
            </a:tbl>
          </a:graphicData>
        </a:graphic>
      </p:graphicFrame>
      <p:sp>
        <p:nvSpPr>
          <p:cNvPr id="182" name="Rectangle 181">
            <a:extLst>
              <a:ext uri="{FF2B5EF4-FFF2-40B4-BE49-F238E27FC236}">
                <a16:creationId xmlns:a16="http://schemas.microsoft.com/office/drawing/2014/main" id="{6F377E60-25D2-0019-D6DC-249F3991EE0F}"/>
              </a:ext>
            </a:extLst>
          </p:cNvPr>
          <p:cNvSpPr/>
          <p:nvPr/>
        </p:nvSpPr>
        <p:spPr>
          <a:xfrm>
            <a:off x="0" y="5579217"/>
            <a:ext cx="12192000" cy="126791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000" b="1">
                <a:solidFill>
                  <a:srgbClr val="FF0000"/>
                </a:solidFill>
                <a:latin typeface="Verdana" panose="020B0604030504040204" pitchFamily="34" charset="0"/>
                <a:ea typeface="Verdana" panose="020B0604030504040204" pitchFamily="34" charset="0"/>
              </a:rPr>
              <a:t>1</a:t>
            </a:r>
            <a:r>
              <a:rPr lang="vi-VN" sz="3000" b="1">
                <a:solidFill>
                  <a:srgbClr val="FF0000"/>
                </a:solidFill>
                <a:latin typeface="Verdana" panose="020B0604030504040204" pitchFamily="34" charset="0"/>
                <a:ea typeface="Verdana" panose="020B0604030504040204" pitchFamily="34" charset="0"/>
              </a:rPr>
              <a:t>. "THƯA THẦY, TÔI PHẢI LÀM GÌ ĐỂ ĐƯỢC SỰ SỐNG ĐỜI ĐỜI LÀM GIA NGHIỆP?". </a:t>
            </a:r>
            <a:r>
              <a:rPr lang="vi-VN" sz="3000" b="1" u="sng">
                <a:solidFill>
                  <a:srgbClr val="7030A0"/>
                </a:solidFill>
                <a:latin typeface="Verdana" panose="020B0604030504040204" pitchFamily="34" charset="0"/>
                <a:ea typeface="Verdana" panose="020B0604030504040204" pitchFamily="34" charset="0"/>
              </a:rPr>
              <a:t>Đ</a:t>
            </a:r>
            <a:r>
              <a:rPr lang="en-US" sz="3000" b="1" u="sng">
                <a:solidFill>
                  <a:srgbClr val="7030A0"/>
                </a:solidFill>
                <a:latin typeface="Verdana" panose="020B0604030504040204" pitchFamily="34" charset="0"/>
                <a:ea typeface="Verdana" panose="020B0604030504040204" pitchFamily="34" charset="0"/>
              </a:rPr>
              <a:t>ÂY</a:t>
            </a:r>
            <a:r>
              <a:rPr lang="vi-VN" sz="3000" b="1" u="sng">
                <a:solidFill>
                  <a:srgbClr val="7030A0"/>
                </a:solidFill>
                <a:latin typeface="Verdana" panose="020B0604030504040204" pitchFamily="34" charset="0"/>
                <a:ea typeface="Verdana" panose="020B0604030504040204" pitchFamily="34" charset="0"/>
              </a:rPr>
              <a:t> LÀ CÂU HỎI CỦA </a:t>
            </a:r>
            <a:r>
              <a:rPr lang="en-US" sz="3000" b="1" u="sng">
                <a:solidFill>
                  <a:srgbClr val="7030A0"/>
                </a:solidFill>
                <a:latin typeface="Verdana" panose="020B0604030504040204" pitchFamily="34" charset="0"/>
                <a:ea typeface="Verdana" panose="020B0604030504040204" pitchFamily="34" charset="0"/>
              </a:rPr>
              <a:t>AI?</a:t>
            </a:r>
            <a:endParaRPr lang="vi-VN" sz="3000" b="1" u="sng">
              <a:solidFill>
                <a:srgbClr val="7030A0"/>
              </a:solidFill>
              <a:latin typeface="Verdana" panose="020B0604030504040204" pitchFamily="34" charset="0"/>
              <a:ea typeface="Verdana" panose="020B0604030504040204" pitchFamily="34" charset="0"/>
            </a:endParaRPr>
          </a:p>
        </p:txBody>
      </p:sp>
      <p:sp>
        <p:nvSpPr>
          <p:cNvPr id="49" name="Star: 10 Points 48">
            <a:extLst>
              <a:ext uri="{FF2B5EF4-FFF2-40B4-BE49-F238E27FC236}">
                <a16:creationId xmlns:a16="http://schemas.microsoft.com/office/drawing/2014/main" id="{008099BE-A6FE-43A5-CC54-89CBF7ED5FAB}"/>
              </a:ext>
            </a:extLst>
          </p:cNvPr>
          <p:cNvSpPr/>
          <p:nvPr/>
        </p:nvSpPr>
        <p:spPr>
          <a:xfrm>
            <a:off x="316375" y="2870070"/>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6</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50" name="Star: 10 Points 49">
            <a:extLst>
              <a:ext uri="{FF2B5EF4-FFF2-40B4-BE49-F238E27FC236}">
                <a16:creationId xmlns:a16="http://schemas.microsoft.com/office/drawing/2014/main" id="{20A53D10-EAD7-3808-60F3-94BB7197AB50}"/>
              </a:ext>
            </a:extLst>
          </p:cNvPr>
          <p:cNvSpPr/>
          <p:nvPr/>
        </p:nvSpPr>
        <p:spPr>
          <a:xfrm>
            <a:off x="316375" y="3423070"/>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7</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51" name="Star: 10 Points 50">
            <a:extLst>
              <a:ext uri="{FF2B5EF4-FFF2-40B4-BE49-F238E27FC236}">
                <a16:creationId xmlns:a16="http://schemas.microsoft.com/office/drawing/2014/main" id="{9C41AF7A-DA2F-4978-4238-537CC95BC63C}"/>
              </a:ext>
            </a:extLst>
          </p:cNvPr>
          <p:cNvSpPr/>
          <p:nvPr/>
        </p:nvSpPr>
        <p:spPr>
          <a:xfrm>
            <a:off x="316375" y="3976070"/>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8</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52" name="Star: 10 Points 51">
            <a:extLst>
              <a:ext uri="{FF2B5EF4-FFF2-40B4-BE49-F238E27FC236}">
                <a16:creationId xmlns:a16="http://schemas.microsoft.com/office/drawing/2014/main" id="{8FCE69A1-9020-E65A-8258-2C7629E0B3BD}"/>
              </a:ext>
            </a:extLst>
          </p:cNvPr>
          <p:cNvSpPr/>
          <p:nvPr/>
        </p:nvSpPr>
        <p:spPr>
          <a:xfrm>
            <a:off x="316375" y="4485207"/>
            <a:ext cx="457200" cy="3657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9</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53" name="Star: 10 Points 52">
            <a:extLst>
              <a:ext uri="{FF2B5EF4-FFF2-40B4-BE49-F238E27FC236}">
                <a16:creationId xmlns:a16="http://schemas.microsoft.com/office/drawing/2014/main" id="{D922C988-4136-F041-190D-0A9A6795C316}"/>
              </a:ext>
            </a:extLst>
          </p:cNvPr>
          <p:cNvSpPr/>
          <p:nvPr/>
        </p:nvSpPr>
        <p:spPr>
          <a:xfrm>
            <a:off x="172720" y="5026217"/>
            <a:ext cx="753255" cy="416832"/>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10</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A4703BE9-6091-0D29-7A03-9B4294EDE749}"/>
              </a:ext>
            </a:extLst>
          </p:cNvPr>
          <p:cNvSpPr/>
          <p:nvPr/>
        </p:nvSpPr>
        <p:spPr>
          <a:xfrm>
            <a:off x="1866900" y="4909820"/>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6CB26B52-A932-9596-7D03-4B0090FD371B}"/>
              </a:ext>
            </a:extLst>
          </p:cNvPr>
          <p:cNvSpPr/>
          <p:nvPr/>
        </p:nvSpPr>
        <p:spPr>
          <a:xfrm>
            <a:off x="2736958" y="4909820"/>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29AF10F3-A45E-6837-6968-59EB08A0DE0D}"/>
              </a:ext>
            </a:extLst>
          </p:cNvPr>
          <p:cNvSpPr/>
          <p:nvPr/>
        </p:nvSpPr>
        <p:spPr>
          <a:xfrm>
            <a:off x="3609340" y="4909820"/>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2490272E-C3E9-90DE-469B-984F5C8A9EE6}"/>
              </a:ext>
            </a:extLst>
          </p:cNvPr>
          <p:cNvSpPr/>
          <p:nvPr/>
        </p:nvSpPr>
        <p:spPr>
          <a:xfrm>
            <a:off x="4476858" y="4909820"/>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48726541-B9C9-E24B-1A26-D31B719E3BC2}"/>
              </a:ext>
            </a:extLst>
          </p:cNvPr>
          <p:cNvSpPr/>
          <p:nvPr/>
        </p:nvSpPr>
        <p:spPr>
          <a:xfrm>
            <a:off x="5349240" y="4904307"/>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94760E97-D77A-6A9A-95D2-E0B3490E6F64}"/>
              </a:ext>
            </a:extLst>
          </p:cNvPr>
          <p:cNvSpPr/>
          <p:nvPr/>
        </p:nvSpPr>
        <p:spPr>
          <a:xfrm>
            <a:off x="6219298" y="4904307"/>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7BCE5A0C-13A0-6494-6453-0ACA1171B3A4}"/>
              </a:ext>
            </a:extLst>
          </p:cNvPr>
          <p:cNvSpPr/>
          <p:nvPr/>
        </p:nvSpPr>
        <p:spPr>
          <a:xfrm>
            <a:off x="7091680" y="4904307"/>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BF89A7EF-109B-4D11-6398-F03F8EBF1735}"/>
              </a:ext>
            </a:extLst>
          </p:cNvPr>
          <p:cNvSpPr/>
          <p:nvPr/>
        </p:nvSpPr>
        <p:spPr>
          <a:xfrm>
            <a:off x="7953102" y="4904307"/>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67C25480-5216-F04C-9E27-9B97F4AF60D4}"/>
              </a:ext>
            </a:extLst>
          </p:cNvPr>
          <p:cNvSpPr/>
          <p:nvPr/>
        </p:nvSpPr>
        <p:spPr>
          <a:xfrm>
            <a:off x="8823699" y="4908004"/>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BF4487A3-ECCB-0656-E096-4B972B179FF5}"/>
              </a:ext>
            </a:extLst>
          </p:cNvPr>
          <p:cNvSpPr/>
          <p:nvPr/>
        </p:nvSpPr>
        <p:spPr>
          <a:xfrm>
            <a:off x="2736107" y="4383778"/>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FCEDBE21-DA52-4D14-640E-12ED3DFCD8BD}"/>
              </a:ext>
            </a:extLst>
          </p:cNvPr>
          <p:cNvSpPr/>
          <p:nvPr/>
        </p:nvSpPr>
        <p:spPr>
          <a:xfrm>
            <a:off x="3603625" y="4383778"/>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00F0BAF0-8922-E755-15F6-94CCE2F410D1}"/>
              </a:ext>
            </a:extLst>
          </p:cNvPr>
          <p:cNvSpPr/>
          <p:nvPr/>
        </p:nvSpPr>
        <p:spPr>
          <a:xfrm>
            <a:off x="4476007" y="4378265"/>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6B74A54D-0A3F-6CCF-092C-14D3BEBC0311}"/>
              </a:ext>
            </a:extLst>
          </p:cNvPr>
          <p:cNvSpPr/>
          <p:nvPr/>
        </p:nvSpPr>
        <p:spPr>
          <a:xfrm>
            <a:off x="5346065" y="4378265"/>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9D87BD16-78ED-4CDC-87A6-A910F2FE60BC}"/>
              </a:ext>
            </a:extLst>
          </p:cNvPr>
          <p:cNvSpPr/>
          <p:nvPr/>
        </p:nvSpPr>
        <p:spPr>
          <a:xfrm>
            <a:off x="6218447" y="4378265"/>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DA356C2B-D356-21B4-AD39-8B8C744C3DCB}"/>
              </a:ext>
            </a:extLst>
          </p:cNvPr>
          <p:cNvSpPr/>
          <p:nvPr/>
        </p:nvSpPr>
        <p:spPr>
          <a:xfrm>
            <a:off x="7079869" y="4378265"/>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145525EA-2BE5-4A27-A058-2BFAC338E5E2}"/>
              </a:ext>
            </a:extLst>
          </p:cNvPr>
          <p:cNvSpPr/>
          <p:nvPr/>
        </p:nvSpPr>
        <p:spPr>
          <a:xfrm>
            <a:off x="7950466" y="4381962"/>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C512D72A-F716-436E-EE6A-1D5715338F24}"/>
              </a:ext>
            </a:extLst>
          </p:cNvPr>
          <p:cNvSpPr/>
          <p:nvPr/>
        </p:nvSpPr>
        <p:spPr>
          <a:xfrm>
            <a:off x="3610677" y="3842496"/>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CC861F9E-5BC3-CCC2-000D-2E90BED28FD7}"/>
              </a:ext>
            </a:extLst>
          </p:cNvPr>
          <p:cNvSpPr/>
          <p:nvPr/>
        </p:nvSpPr>
        <p:spPr>
          <a:xfrm>
            <a:off x="4483059" y="3842496"/>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1A222800-8A2D-FC51-79EB-FE837E3C4514}"/>
              </a:ext>
            </a:extLst>
          </p:cNvPr>
          <p:cNvSpPr/>
          <p:nvPr/>
        </p:nvSpPr>
        <p:spPr>
          <a:xfrm>
            <a:off x="5344481" y="3842496"/>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4148D3B2-6C84-C24E-E4AD-53EC5CF7A644}"/>
              </a:ext>
            </a:extLst>
          </p:cNvPr>
          <p:cNvSpPr/>
          <p:nvPr/>
        </p:nvSpPr>
        <p:spPr>
          <a:xfrm>
            <a:off x="6215078" y="3846193"/>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E7F615EE-B05F-FA1E-C32A-A5F1C276DDEC}"/>
              </a:ext>
            </a:extLst>
          </p:cNvPr>
          <p:cNvSpPr/>
          <p:nvPr/>
        </p:nvSpPr>
        <p:spPr>
          <a:xfrm>
            <a:off x="2732151" y="3308834"/>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B2CDE073-0B9E-AC1F-AF78-23F7F885493C}"/>
              </a:ext>
            </a:extLst>
          </p:cNvPr>
          <p:cNvSpPr/>
          <p:nvPr/>
        </p:nvSpPr>
        <p:spPr>
          <a:xfrm>
            <a:off x="3604533" y="3303321"/>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249D1EF9-7355-D4EF-B9DE-0146CEB2C371}"/>
              </a:ext>
            </a:extLst>
          </p:cNvPr>
          <p:cNvSpPr/>
          <p:nvPr/>
        </p:nvSpPr>
        <p:spPr>
          <a:xfrm>
            <a:off x="4474591" y="3303321"/>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id="{03CD3619-6708-7354-43A5-7D645520DF5F}"/>
              </a:ext>
            </a:extLst>
          </p:cNvPr>
          <p:cNvSpPr/>
          <p:nvPr/>
        </p:nvSpPr>
        <p:spPr>
          <a:xfrm>
            <a:off x="5346973" y="3303321"/>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A8C16A8E-904F-9C53-CD07-6CEC524021D3}"/>
              </a:ext>
            </a:extLst>
          </p:cNvPr>
          <p:cNvSpPr/>
          <p:nvPr/>
        </p:nvSpPr>
        <p:spPr>
          <a:xfrm>
            <a:off x="6208395" y="3303321"/>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D6828665-0796-0CA5-14D0-D884A64A42AB}"/>
              </a:ext>
            </a:extLst>
          </p:cNvPr>
          <p:cNvSpPr/>
          <p:nvPr/>
        </p:nvSpPr>
        <p:spPr>
          <a:xfrm>
            <a:off x="7078992" y="3307018"/>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66E0F3E9-C46C-740B-5B7A-A134C9604AE3}"/>
              </a:ext>
            </a:extLst>
          </p:cNvPr>
          <p:cNvSpPr/>
          <p:nvPr/>
        </p:nvSpPr>
        <p:spPr>
          <a:xfrm>
            <a:off x="1866900" y="2776372"/>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a:extLst>
              <a:ext uri="{FF2B5EF4-FFF2-40B4-BE49-F238E27FC236}">
                <a16:creationId xmlns:a16="http://schemas.microsoft.com/office/drawing/2014/main" id="{5653E900-94D5-DFDD-6C99-96A02C7C82AF}"/>
              </a:ext>
            </a:extLst>
          </p:cNvPr>
          <p:cNvSpPr/>
          <p:nvPr/>
        </p:nvSpPr>
        <p:spPr>
          <a:xfrm>
            <a:off x="2736958" y="2776372"/>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D5DCD510-4D2C-583A-7427-F0B5417AED93}"/>
              </a:ext>
            </a:extLst>
          </p:cNvPr>
          <p:cNvSpPr/>
          <p:nvPr/>
        </p:nvSpPr>
        <p:spPr>
          <a:xfrm>
            <a:off x="3609340" y="2776372"/>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55699AC8-3FA7-5A5E-CDA1-BDBB74D3A4F7}"/>
              </a:ext>
            </a:extLst>
          </p:cNvPr>
          <p:cNvSpPr/>
          <p:nvPr/>
        </p:nvSpPr>
        <p:spPr>
          <a:xfrm>
            <a:off x="4476858" y="2776372"/>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33E4DF02-F0B0-F9AB-A55D-68401E9C5083}"/>
              </a:ext>
            </a:extLst>
          </p:cNvPr>
          <p:cNvSpPr/>
          <p:nvPr/>
        </p:nvSpPr>
        <p:spPr>
          <a:xfrm>
            <a:off x="5349240" y="2770859"/>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DCA8C71D-64E0-BDAF-A9FA-B986C9211FC8}"/>
              </a:ext>
            </a:extLst>
          </p:cNvPr>
          <p:cNvSpPr/>
          <p:nvPr/>
        </p:nvSpPr>
        <p:spPr>
          <a:xfrm>
            <a:off x="6219298" y="2770859"/>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5DC27C7D-4B15-538D-4E02-F134FBB38531}"/>
              </a:ext>
            </a:extLst>
          </p:cNvPr>
          <p:cNvSpPr/>
          <p:nvPr/>
        </p:nvSpPr>
        <p:spPr>
          <a:xfrm>
            <a:off x="7091680" y="2770859"/>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78DE71E7-4CE2-CE6A-93A8-C908107F2CFA}"/>
              </a:ext>
            </a:extLst>
          </p:cNvPr>
          <p:cNvSpPr/>
          <p:nvPr/>
        </p:nvSpPr>
        <p:spPr>
          <a:xfrm>
            <a:off x="7953102" y="2770859"/>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C3AC934C-BC75-DA0D-4E2B-65157B565935}"/>
              </a:ext>
            </a:extLst>
          </p:cNvPr>
          <p:cNvSpPr/>
          <p:nvPr/>
        </p:nvSpPr>
        <p:spPr>
          <a:xfrm>
            <a:off x="8823699" y="2774556"/>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a:extLst>
              <a:ext uri="{FF2B5EF4-FFF2-40B4-BE49-F238E27FC236}">
                <a16:creationId xmlns:a16="http://schemas.microsoft.com/office/drawing/2014/main" id="{53F652FA-1374-7ACB-0A4B-F87D381E7C77}"/>
              </a:ext>
            </a:extLst>
          </p:cNvPr>
          <p:cNvSpPr/>
          <p:nvPr/>
        </p:nvSpPr>
        <p:spPr>
          <a:xfrm>
            <a:off x="3613023" y="2232953"/>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0D008601-3EFA-C539-89D6-DEE5BC9BD748}"/>
              </a:ext>
            </a:extLst>
          </p:cNvPr>
          <p:cNvSpPr/>
          <p:nvPr/>
        </p:nvSpPr>
        <p:spPr>
          <a:xfrm>
            <a:off x="4485405" y="2232953"/>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a:extLst>
              <a:ext uri="{FF2B5EF4-FFF2-40B4-BE49-F238E27FC236}">
                <a16:creationId xmlns:a16="http://schemas.microsoft.com/office/drawing/2014/main" id="{C32E26AE-F02B-EFD3-1022-3790FBAC3214}"/>
              </a:ext>
            </a:extLst>
          </p:cNvPr>
          <p:cNvSpPr/>
          <p:nvPr/>
        </p:nvSpPr>
        <p:spPr>
          <a:xfrm>
            <a:off x="5346827" y="2232953"/>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a16="http://schemas.microsoft.com/office/drawing/2014/main" id="{A31D6F71-62FA-117C-DB89-386B35A3BD90}"/>
              </a:ext>
            </a:extLst>
          </p:cNvPr>
          <p:cNvSpPr/>
          <p:nvPr/>
        </p:nvSpPr>
        <p:spPr>
          <a:xfrm>
            <a:off x="6217424" y="2236650"/>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a:extLst>
              <a:ext uri="{FF2B5EF4-FFF2-40B4-BE49-F238E27FC236}">
                <a16:creationId xmlns:a16="http://schemas.microsoft.com/office/drawing/2014/main" id="{CCEE0180-D24B-703D-749D-8277094EA37C}"/>
              </a:ext>
            </a:extLst>
          </p:cNvPr>
          <p:cNvSpPr/>
          <p:nvPr/>
        </p:nvSpPr>
        <p:spPr>
          <a:xfrm>
            <a:off x="2738949" y="1714265"/>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F7B08622-C63A-D400-1308-C2123D8674D5}"/>
              </a:ext>
            </a:extLst>
          </p:cNvPr>
          <p:cNvSpPr/>
          <p:nvPr/>
        </p:nvSpPr>
        <p:spPr>
          <a:xfrm>
            <a:off x="3606467" y="1714265"/>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a:extLst>
              <a:ext uri="{FF2B5EF4-FFF2-40B4-BE49-F238E27FC236}">
                <a16:creationId xmlns:a16="http://schemas.microsoft.com/office/drawing/2014/main" id="{6DF2065C-2563-CFC9-79D5-938A1403CF8B}"/>
              </a:ext>
            </a:extLst>
          </p:cNvPr>
          <p:cNvSpPr/>
          <p:nvPr/>
        </p:nvSpPr>
        <p:spPr>
          <a:xfrm>
            <a:off x="4478849" y="1708752"/>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a:extLst>
              <a:ext uri="{FF2B5EF4-FFF2-40B4-BE49-F238E27FC236}">
                <a16:creationId xmlns:a16="http://schemas.microsoft.com/office/drawing/2014/main" id="{A012C76E-6DF2-7CA2-986C-DC17D1419C62}"/>
              </a:ext>
            </a:extLst>
          </p:cNvPr>
          <p:cNvSpPr/>
          <p:nvPr/>
        </p:nvSpPr>
        <p:spPr>
          <a:xfrm>
            <a:off x="5348907" y="1708752"/>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a:extLst>
              <a:ext uri="{FF2B5EF4-FFF2-40B4-BE49-F238E27FC236}">
                <a16:creationId xmlns:a16="http://schemas.microsoft.com/office/drawing/2014/main" id="{3B278940-464D-2B0A-1A32-46D4EED894A1}"/>
              </a:ext>
            </a:extLst>
          </p:cNvPr>
          <p:cNvSpPr/>
          <p:nvPr/>
        </p:nvSpPr>
        <p:spPr>
          <a:xfrm>
            <a:off x="6221289" y="1708752"/>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793F9B39-E347-5F4C-E90D-427C65B3B29B}"/>
              </a:ext>
            </a:extLst>
          </p:cNvPr>
          <p:cNvSpPr/>
          <p:nvPr/>
        </p:nvSpPr>
        <p:spPr>
          <a:xfrm>
            <a:off x="7082711" y="1708752"/>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a:extLst>
              <a:ext uri="{FF2B5EF4-FFF2-40B4-BE49-F238E27FC236}">
                <a16:creationId xmlns:a16="http://schemas.microsoft.com/office/drawing/2014/main" id="{64D3A58C-F117-425B-767B-8B696D6729D9}"/>
              </a:ext>
            </a:extLst>
          </p:cNvPr>
          <p:cNvSpPr/>
          <p:nvPr/>
        </p:nvSpPr>
        <p:spPr>
          <a:xfrm>
            <a:off x="7953308" y="1712449"/>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id="{A5D41894-B6F4-2554-08F8-58C819171105}"/>
              </a:ext>
            </a:extLst>
          </p:cNvPr>
          <p:cNvSpPr/>
          <p:nvPr/>
        </p:nvSpPr>
        <p:spPr>
          <a:xfrm>
            <a:off x="2736958" y="1175864"/>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a:extLst>
              <a:ext uri="{FF2B5EF4-FFF2-40B4-BE49-F238E27FC236}">
                <a16:creationId xmlns:a16="http://schemas.microsoft.com/office/drawing/2014/main" id="{7F774E4A-F5AE-BD02-3735-7C839CCE7DA4}"/>
              </a:ext>
            </a:extLst>
          </p:cNvPr>
          <p:cNvSpPr/>
          <p:nvPr/>
        </p:nvSpPr>
        <p:spPr>
          <a:xfrm>
            <a:off x="3609340" y="1175864"/>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a:extLst>
              <a:ext uri="{FF2B5EF4-FFF2-40B4-BE49-F238E27FC236}">
                <a16:creationId xmlns:a16="http://schemas.microsoft.com/office/drawing/2014/main" id="{6CBE028C-6C42-B1AE-21A9-1FABAEF4E0BD}"/>
              </a:ext>
            </a:extLst>
          </p:cNvPr>
          <p:cNvSpPr/>
          <p:nvPr/>
        </p:nvSpPr>
        <p:spPr>
          <a:xfrm>
            <a:off x="4476858" y="1175864"/>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109">
            <a:extLst>
              <a:ext uri="{FF2B5EF4-FFF2-40B4-BE49-F238E27FC236}">
                <a16:creationId xmlns:a16="http://schemas.microsoft.com/office/drawing/2014/main" id="{F8863F7B-2201-F2D9-1606-AD312252D4C8}"/>
              </a:ext>
            </a:extLst>
          </p:cNvPr>
          <p:cNvSpPr/>
          <p:nvPr/>
        </p:nvSpPr>
        <p:spPr>
          <a:xfrm>
            <a:off x="5349240" y="1170351"/>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a:extLst>
              <a:ext uri="{FF2B5EF4-FFF2-40B4-BE49-F238E27FC236}">
                <a16:creationId xmlns:a16="http://schemas.microsoft.com/office/drawing/2014/main" id="{1DBD1E82-F0A4-9E3E-EA8C-FE50392BCC9E}"/>
              </a:ext>
            </a:extLst>
          </p:cNvPr>
          <p:cNvSpPr/>
          <p:nvPr/>
        </p:nvSpPr>
        <p:spPr>
          <a:xfrm>
            <a:off x="6219298" y="1170351"/>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a:extLst>
              <a:ext uri="{FF2B5EF4-FFF2-40B4-BE49-F238E27FC236}">
                <a16:creationId xmlns:a16="http://schemas.microsoft.com/office/drawing/2014/main" id="{1C6BAEE6-15AF-CC2F-B372-528D5F37335D}"/>
              </a:ext>
            </a:extLst>
          </p:cNvPr>
          <p:cNvSpPr/>
          <p:nvPr/>
        </p:nvSpPr>
        <p:spPr>
          <a:xfrm>
            <a:off x="7091680" y="1170351"/>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112">
            <a:extLst>
              <a:ext uri="{FF2B5EF4-FFF2-40B4-BE49-F238E27FC236}">
                <a16:creationId xmlns:a16="http://schemas.microsoft.com/office/drawing/2014/main" id="{C8BE660E-7156-384B-18F9-7B981BCF9434}"/>
              </a:ext>
            </a:extLst>
          </p:cNvPr>
          <p:cNvSpPr/>
          <p:nvPr/>
        </p:nvSpPr>
        <p:spPr>
          <a:xfrm>
            <a:off x="7953102" y="1170351"/>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372C16A7-6747-6A25-5AD0-262C82ACB740}"/>
              </a:ext>
            </a:extLst>
          </p:cNvPr>
          <p:cNvSpPr/>
          <p:nvPr/>
        </p:nvSpPr>
        <p:spPr>
          <a:xfrm>
            <a:off x="8823699" y="1174048"/>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114">
            <a:extLst>
              <a:ext uri="{FF2B5EF4-FFF2-40B4-BE49-F238E27FC236}">
                <a16:creationId xmlns:a16="http://schemas.microsoft.com/office/drawing/2014/main" id="{48107C53-1F23-076F-DF4A-295EC6DBFB86}"/>
              </a:ext>
            </a:extLst>
          </p:cNvPr>
          <p:cNvSpPr/>
          <p:nvPr/>
        </p:nvSpPr>
        <p:spPr>
          <a:xfrm>
            <a:off x="1871980" y="634826"/>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23D164A1-429A-0913-7D91-FF4E6A55F7D3}"/>
              </a:ext>
            </a:extLst>
          </p:cNvPr>
          <p:cNvSpPr/>
          <p:nvPr/>
        </p:nvSpPr>
        <p:spPr>
          <a:xfrm>
            <a:off x="2739498" y="634826"/>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116">
            <a:extLst>
              <a:ext uri="{FF2B5EF4-FFF2-40B4-BE49-F238E27FC236}">
                <a16:creationId xmlns:a16="http://schemas.microsoft.com/office/drawing/2014/main" id="{C24AA81D-EB9D-D27C-AB1F-A5B9009CEECB}"/>
              </a:ext>
            </a:extLst>
          </p:cNvPr>
          <p:cNvSpPr/>
          <p:nvPr/>
        </p:nvSpPr>
        <p:spPr>
          <a:xfrm>
            <a:off x="3611880" y="629313"/>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a:extLst>
              <a:ext uri="{FF2B5EF4-FFF2-40B4-BE49-F238E27FC236}">
                <a16:creationId xmlns:a16="http://schemas.microsoft.com/office/drawing/2014/main" id="{6FCF4309-E540-9D2A-82F2-518099B5F7E8}"/>
              </a:ext>
            </a:extLst>
          </p:cNvPr>
          <p:cNvSpPr/>
          <p:nvPr/>
        </p:nvSpPr>
        <p:spPr>
          <a:xfrm>
            <a:off x="4481938" y="629313"/>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ectangle 118">
            <a:extLst>
              <a:ext uri="{FF2B5EF4-FFF2-40B4-BE49-F238E27FC236}">
                <a16:creationId xmlns:a16="http://schemas.microsoft.com/office/drawing/2014/main" id="{3433A110-23C7-B9CE-7A5F-31F326020F0D}"/>
              </a:ext>
            </a:extLst>
          </p:cNvPr>
          <p:cNvSpPr/>
          <p:nvPr/>
        </p:nvSpPr>
        <p:spPr>
          <a:xfrm>
            <a:off x="5354320" y="629313"/>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119">
            <a:extLst>
              <a:ext uri="{FF2B5EF4-FFF2-40B4-BE49-F238E27FC236}">
                <a16:creationId xmlns:a16="http://schemas.microsoft.com/office/drawing/2014/main" id="{5FEBEBEE-485D-0617-38B4-A7EBEA4FA57B}"/>
              </a:ext>
            </a:extLst>
          </p:cNvPr>
          <p:cNvSpPr/>
          <p:nvPr/>
        </p:nvSpPr>
        <p:spPr>
          <a:xfrm>
            <a:off x="6215742" y="629313"/>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a:extLst>
              <a:ext uri="{FF2B5EF4-FFF2-40B4-BE49-F238E27FC236}">
                <a16:creationId xmlns:a16="http://schemas.microsoft.com/office/drawing/2014/main" id="{532C48EC-DE8B-3F77-0F60-D671CDF17060}"/>
              </a:ext>
            </a:extLst>
          </p:cNvPr>
          <p:cNvSpPr/>
          <p:nvPr/>
        </p:nvSpPr>
        <p:spPr>
          <a:xfrm>
            <a:off x="7086339" y="633010"/>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id="{878D6275-59F6-BD2F-1504-22A0A46609A8}"/>
              </a:ext>
            </a:extLst>
          </p:cNvPr>
          <p:cNvSpPr/>
          <p:nvPr/>
        </p:nvSpPr>
        <p:spPr>
          <a:xfrm>
            <a:off x="995172" y="101072"/>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a:extLst>
              <a:ext uri="{FF2B5EF4-FFF2-40B4-BE49-F238E27FC236}">
                <a16:creationId xmlns:a16="http://schemas.microsoft.com/office/drawing/2014/main" id="{5294EBAB-D8E5-D4CE-A75B-791D15257689}"/>
              </a:ext>
            </a:extLst>
          </p:cNvPr>
          <p:cNvSpPr/>
          <p:nvPr/>
        </p:nvSpPr>
        <p:spPr>
          <a:xfrm>
            <a:off x="1865230" y="101072"/>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a:extLst>
              <a:ext uri="{FF2B5EF4-FFF2-40B4-BE49-F238E27FC236}">
                <a16:creationId xmlns:a16="http://schemas.microsoft.com/office/drawing/2014/main" id="{9C5E87A0-5D07-64DA-941D-6274F437FE1A}"/>
              </a:ext>
            </a:extLst>
          </p:cNvPr>
          <p:cNvSpPr/>
          <p:nvPr/>
        </p:nvSpPr>
        <p:spPr>
          <a:xfrm>
            <a:off x="2737612" y="101072"/>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a:extLst>
              <a:ext uri="{FF2B5EF4-FFF2-40B4-BE49-F238E27FC236}">
                <a16:creationId xmlns:a16="http://schemas.microsoft.com/office/drawing/2014/main" id="{3128295B-2512-D5C2-C003-3B2EE4065121}"/>
              </a:ext>
            </a:extLst>
          </p:cNvPr>
          <p:cNvSpPr/>
          <p:nvPr/>
        </p:nvSpPr>
        <p:spPr>
          <a:xfrm>
            <a:off x="3605130" y="101072"/>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a:extLst>
              <a:ext uri="{FF2B5EF4-FFF2-40B4-BE49-F238E27FC236}">
                <a16:creationId xmlns:a16="http://schemas.microsoft.com/office/drawing/2014/main" id="{AFABECA4-F492-C830-245B-C157F503A5E1}"/>
              </a:ext>
            </a:extLst>
          </p:cNvPr>
          <p:cNvSpPr/>
          <p:nvPr/>
        </p:nvSpPr>
        <p:spPr>
          <a:xfrm>
            <a:off x="4477512" y="95559"/>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ectangle 130">
            <a:extLst>
              <a:ext uri="{FF2B5EF4-FFF2-40B4-BE49-F238E27FC236}">
                <a16:creationId xmlns:a16="http://schemas.microsoft.com/office/drawing/2014/main" id="{2C193102-78D2-32C7-BC0D-3C28A2AB3447}"/>
              </a:ext>
            </a:extLst>
          </p:cNvPr>
          <p:cNvSpPr/>
          <p:nvPr/>
        </p:nvSpPr>
        <p:spPr>
          <a:xfrm>
            <a:off x="5347570" y="95559"/>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a:extLst>
              <a:ext uri="{FF2B5EF4-FFF2-40B4-BE49-F238E27FC236}">
                <a16:creationId xmlns:a16="http://schemas.microsoft.com/office/drawing/2014/main" id="{2C533A90-3ACB-160B-B8CB-08EFFEC06B53}"/>
              </a:ext>
            </a:extLst>
          </p:cNvPr>
          <p:cNvSpPr/>
          <p:nvPr/>
        </p:nvSpPr>
        <p:spPr>
          <a:xfrm>
            <a:off x="6219952" y="95559"/>
            <a:ext cx="853440" cy="530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ectangle 132">
            <a:extLst>
              <a:ext uri="{FF2B5EF4-FFF2-40B4-BE49-F238E27FC236}">
                <a16:creationId xmlns:a16="http://schemas.microsoft.com/office/drawing/2014/main" id="{33C2362D-C71C-2C8C-BE16-3F270CD2E2CA}"/>
              </a:ext>
            </a:extLst>
          </p:cNvPr>
          <p:cNvSpPr/>
          <p:nvPr/>
        </p:nvSpPr>
        <p:spPr>
          <a:xfrm>
            <a:off x="7081374" y="95559"/>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133">
            <a:extLst>
              <a:ext uri="{FF2B5EF4-FFF2-40B4-BE49-F238E27FC236}">
                <a16:creationId xmlns:a16="http://schemas.microsoft.com/office/drawing/2014/main" id="{B7D489DA-C9B3-24EB-DA25-756819159AF8}"/>
              </a:ext>
            </a:extLst>
          </p:cNvPr>
          <p:cNvSpPr/>
          <p:nvPr/>
        </p:nvSpPr>
        <p:spPr>
          <a:xfrm>
            <a:off x="7951971" y="89096"/>
            <a:ext cx="853440" cy="525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134">
            <a:extLst>
              <a:ext uri="{FF2B5EF4-FFF2-40B4-BE49-F238E27FC236}">
                <a16:creationId xmlns:a16="http://schemas.microsoft.com/office/drawing/2014/main" id="{65C90456-512E-F1ED-D9AF-1AEBDBFBB286}"/>
              </a:ext>
            </a:extLst>
          </p:cNvPr>
          <p:cNvSpPr/>
          <p:nvPr/>
        </p:nvSpPr>
        <p:spPr>
          <a:xfrm>
            <a:off x="15240" y="5594457"/>
            <a:ext cx="12192000" cy="126791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2400" b="1">
                <a:solidFill>
                  <a:srgbClr val="FF0000"/>
                </a:solidFill>
                <a:latin typeface="Verdana" panose="020B0604030504040204" pitchFamily="34" charset="0"/>
                <a:ea typeface="Verdana" panose="020B0604030504040204" pitchFamily="34" charset="0"/>
              </a:rPr>
              <a:t>2</a:t>
            </a:r>
            <a:r>
              <a:rPr lang="vi-VN" sz="2400" b="1">
                <a:solidFill>
                  <a:srgbClr val="FF0000"/>
                </a:solidFill>
                <a:latin typeface="Verdana" panose="020B0604030504040204" pitchFamily="34" charset="0"/>
                <a:ea typeface="Verdana" panose="020B0604030504040204" pitchFamily="34" charset="0"/>
              </a:rPr>
              <a:t>. "NGƯƠI PHẢI YÊU MẾN ĐỨC CHÚA, THIÊN CHÚA CỦA NGƯƠI, </a:t>
            </a:r>
            <a:r>
              <a:rPr lang="vi-VN" sz="2400" b="1" u="sng">
                <a:solidFill>
                  <a:srgbClr val="7030A0"/>
                </a:solidFill>
                <a:latin typeface="Verdana" panose="020B0604030504040204" pitchFamily="34" charset="0"/>
                <a:ea typeface="Verdana" panose="020B0604030504040204" pitchFamily="34" charset="0"/>
              </a:rPr>
              <a:t>…</a:t>
            </a:r>
            <a:r>
              <a:rPr lang="vi-VN" sz="2400" b="1">
                <a:solidFill>
                  <a:srgbClr val="FF0000"/>
                </a:solidFill>
                <a:latin typeface="Verdana" panose="020B0604030504040204" pitchFamily="34" charset="0"/>
                <a:ea typeface="Verdana" panose="020B0604030504040204" pitchFamily="34" charset="0"/>
              </a:rPr>
              <a:t> </a:t>
            </a:r>
            <a:r>
              <a:rPr lang="vi-VN" sz="2400" b="1" u="sng">
                <a:solidFill>
                  <a:srgbClr val="7030A0"/>
                </a:solidFill>
                <a:latin typeface="Verdana" panose="020B0604030504040204" pitchFamily="34" charset="0"/>
                <a:ea typeface="Verdana" panose="020B0604030504040204" pitchFamily="34" charset="0"/>
              </a:rPr>
              <a:t>…</a:t>
            </a:r>
            <a:r>
              <a:rPr lang="vi-VN" sz="2400" b="1">
                <a:solidFill>
                  <a:srgbClr val="FF0000"/>
                </a:solidFill>
                <a:latin typeface="Verdana" panose="020B0604030504040204" pitchFamily="34" charset="0"/>
                <a:ea typeface="Verdana" panose="020B0604030504040204" pitchFamily="34" charset="0"/>
              </a:rPr>
              <a:t>, HẾT LINH HỒN, HẾT SỨC LỰC, VÀ HẾT TRÍ KHÔN NGƯƠI, VÀ YÊU MẾN NGƯỜI THÂN CẬN NHƯ CHÍNH MÌNH."</a:t>
            </a:r>
            <a:endParaRPr lang="vi-VN" sz="2400" b="1" u="sng">
              <a:solidFill>
                <a:srgbClr val="7030A0"/>
              </a:solidFill>
              <a:latin typeface="Verdana" panose="020B0604030504040204" pitchFamily="34" charset="0"/>
              <a:ea typeface="Verdana" panose="020B0604030504040204" pitchFamily="34" charset="0"/>
            </a:endParaRPr>
          </a:p>
        </p:txBody>
      </p:sp>
      <p:sp>
        <p:nvSpPr>
          <p:cNvPr id="136" name="Rectangle 135">
            <a:extLst>
              <a:ext uri="{FF2B5EF4-FFF2-40B4-BE49-F238E27FC236}">
                <a16:creationId xmlns:a16="http://schemas.microsoft.com/office/drawing/2014/main" id="{4D801F73-9E28-F988-BA20-787D80C2D722}"/>
              </a:ext>
            </a:extLst>
          </p:cNvPr>
          <p:cNvSpPr/>
          <p:nvPr/>
        </p:nvSpPr>
        <p:spPr>
          <a:xfrm>
            <a:off x="0" y="5574137"/>
            <a:ext cx="12192000" cy="126791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200" b="1">
                <a:solidFill>
                  <a:srgbClr val="FF0000"/>
                </a:solidFill>
                <a:latin typeface="Verdana" panose="020B0604030504040204" pitchFamily="34" charset="0"/>
                <a:ea typeface="Verdana" panose="020B0604030504040204" pitchFamily="34" charset="0"/>
              </a:rPr>
              <a:t>3</a:t>
            </a:r>
            <a:r>
              <a:rPr lang="vi-VN" sz="3200" b="1">
                <a:solidFill>
                  <a:srgbClr val="FF0000"/>
                </a:solidFill>
                <a:latin typeface="Verdana" panose="020B0604030504040204" pitchFamily="34" charset="0"/>
                <a:ea typeface="Verdana" panose="020B0604030504040204" pitchFamily="34" charset="0"/>
              </a:rPr>
              <a:t>. ÔNG LẤY RA </a:t>
            </a:r>
            <a:r>
              <a:rPr lang="vi-VN" sz="3200" b="1" u="sng">
                <a:solidFill>
                  <a:srgbClr val="7030A0"/>
                </a:solidFill>
                <a:latin typeface="Verdana" panose="020B0604030504040204" pitchFamily="34" charset="0"/>
                <a:ea typeface="Verdana" panose="020B0604030504040204" pitchFamily="34" charset="0"/>
              </a:rPr>
              <a:t>HAI CÁI GÌ</a:t>
            </a:r>
            <a:r>
              <a:rPr lang="vi-VN" sz="3200" b="1">
                <a:solidFill>
                  <a:srgbClr val="FF0000"/>
                </a:solidFill>
                <a:latin typeface="Verdana" panose="020B0604030504040204" pitchFamily="34" charset="0"/>
                <a:ea typeface="Verdana" panose="020B0604030504040204" pitchFamily="34" charset="0"/>
              </a:rPr>
              <a:t>, TRAO CHO CHỦ QUÁN?</a:t>
            </a:r>
            <a:endParaRPr lang="vi-VN" sz="3200" b="1" u="sng">
              <a:solidFill>
                <a:srgbClr val="7030A0"/>
              </a:solidFill>
              <a:latin typeface="Verdana" panose="020B0604030504040204" pitchFamily="34" charset="0"/>
              <a:ea typeface="Verdana" panose="020B0604030504040204" pitchFamily="34" charset="0"/>
            </a:endParaRPr>
          </a:p>
        </p:txBody>
      </p:sp>
      <p:sp>
        <p:nvSpPr>
          <p:cNvPr id="164" name="Rectangle 163">
            <a:extLst>
              <a:ext uri="{FF2B5EF4-FFF2-40B4-BE49-F238E27FC236}">
                <a16:creationId xmlns:a16="http://schemas.microsoft.com/office/drawing/2014/main" id="{74D147AC-0C23-9591-A339-352ACC4F18E6}"/>
              </a:ext>
            </a:extLst>
          </p:cNvPr>
          <p:cNvSpPr/>
          <p:nvPr/>
        </p:nvSpPr>
        <p:spPr>
          <a:xfrm>
            <a:off x="0" y="5584297"/>
            <a:ext cx="12192000" cy="126791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200" b="1">
                <a:solidFill>
                  <a:srgbClr val="FF0000"/>
                </a:solidFill>
                <a:latin typeface="Verdana" panose="020B0604030504040204" pitchFamily="34" charset="0"/>
                <a:ea typeface="Verdana" panose="020B0604030504040204" pitchFamily="34" charset="0"/>
              </a:rPr>
              <a:t>4</a:t>
            </a:r>
            <a:r>
              <a:rPr lang="vi-VN" sz="3200" b="1">
                <a:solidFill>
                  <a:srgbClr val="FF0000"/>
                </a:solidFill>
                <a:latin typeface="Verdana" panose="020B0604030504040204" pitchFamily="34" charset="0"/>
                <a:ea typeface="Verdana" panose="020B0604030504040204" pitchFamily="34" charset="0"/>
              </a:rPr>
              <a:t>. ÔNG TA ĐẶT NGƯỜI BỊ KẺ CƯỚP ĐÁNH TRÊN </a:t>
            </a:r>
            <a:r>
              <a:rPr lang="vi-VN" sz="3200" b="1" u="sng">
                <a:solidFill>
                  <a:srgbClr val="7030A0"/>
                </a:solidFill>
                <a:latin typeface="Verdana" panose="020B0604030504040204" pitchFamily="34" charset="0"/>
                <a:ea typeface="Verdana" panose="020B0604030504040204" pitchFamily="34" charset="0"/>
              </a:rPr>
              <a:t>CÁI GÌ CỦA MÌNH</a:t>
            </a:r>
            <a:r>
              <a:rPr lang="vi-VN" sz="3200" b="1">
                <a:solidFill>
                  <a:srgbClr val="FF0000"/>
                </a:solidFill>
                <a:latin typeface="Verdana" panose="020B0604030504040204" pitchFamily="34" charset="0"/>
                <a:ea typeface="Verdana" panose="020B0604030504040204" pitchFamily="34" charset="0"/>
              </a:rPr>
              <a:t>, ĐƯA VỀ QUÁN TRỌ MÀ SĂN SÓC?</a:t>
            </a:r>
            <a:endParaRPr lang="vi-VN" sz="3200" b="1" u="sng">
              <a:solidFill>
                <a:srgbClr val="7030A0"/>
              </a:solidFill>
              <a:latin typeface="Verdana" panose="020B0604030504040204" pitchFamily="34" charset="0"/>
              <a:ea typeface="Verdana" panose="020B0604030504040204" pitchFamily="34" charset="0"/>
            </a:endParaRPr>
          </a:p>
        </p:txBody>
      </p:sp>
      <p:sp>
        <p:nvSpPr>
          <p:cNvPr id="165" name="Rectangle 164">
            <a:extLst>
              <a:ext uri="{FF2B5EF4-FFF2-40B4-BE49-F238E27FC236}">
                <a16:creationId xmlns:a16="http://schemas.microsoft.com/office/drawing/2014/main" id="{C9F43CE1-5954-3E63-5FB0-6E505D6BCFE4}"/>
              </a:ext>
            </a:extLst>
          </p:cNvPr>
          <p:cNvSpPr/>
          <p:nvPr/>
        </p:nvSpPr>
        <p:spPr>
          <a:xfrm>
            <a:off x="10160" y="5574137"/>
            <a:ext cx="12192000" cy="126791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5</a:t>
            </a:r>
            <a:r>
              <a:rPr lang="vi-VN" sz="3600" b="1">
                <a:solidFill>
                  <a:srgbClr val="FF0000"/>
                </a:solidFill>
                <a:latin typeface="Verdana" panose="020B0604030504040204" pitchFamily="34" charset="0"/>
                <a:ea typeface="Verdana" panose="020B0604030504040204" pitchFamily="34" charset="0"/>
              </a:rPr>
              <a:t>. NGƯỜI ĐẦU TIÊN GẶP NGƯỜI BỊ KẺ CƯỚP ĐÁNH LÀM NGHỀ GÌ?</a:t>
            </a:r>
            <a:endParaRPr lang="vi-VN" sz="3600" b="1" u="sng">
              <a:solidFill>
                <a:srgbClr val="7030A0"/>
              </a:solidFill>
              <a:latin typeface="Verdana" panose="020B0604030504040204" pitchFamily="34" charset="0"/>
              <a:ea typeface="Verdana" panose="020B0604030504040204" pitchFamily="34" charset="0"/>
            </a:endParaRPr>
          </a:p>
        </p:txBody>
      </p:sp>
      <p:sp>
        <p:nvSpPr>
          <p:cNvPr id="166" name="Rectangle 165">
            <a:extLst>
              <a:ext uri="{FF2B5EF4-FFF2-40B4-BE49-F238E27FC236}">
                <a16:creationId xmlns:a16="http://schemas.microsoft.com/office/drawing/2014/main" id="{9A2FEE70-A3CF-2559-E176-D6E3B9695F84}"/>
              </a:ext>
            </a:extLst>
          </p:cNvPr>
          <p:cNvSpPr/>
          <p:nvPr/>
        </p:nvSpPr>
        <p:spPr>
          <a:xfrm>
            <a:off x="10160" y="5584297"/>
            <a:ext cx="12192000" cy="126791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200" b="1">
                <a:solidFill>
                  <a:srgbClr val="FF0000"/>
                </a:solidFill>
                <a:latin typeface="Verdana" panose="020B0604030504040204" pitchFamily="34" charset="0"/>
                <a:ea typeface="Verdana" panose="020B0604030504040204" pitchFamily="34" charset="0"/>
              </a:rPr>
              <a:t>6</a:t>
            </a:r>
            <a:r>
              <a:rPr lang="vi-VN" sz="3200" b="1">
                <a:solidFill>
                  <a:srgbClr val="FF0000"/>
                </a:solidFill>
                <a:latin typeface="Verdana" panose="020B0604030504040204" pitchFamily="34" charset="0"/>
                <a:ea typeface="Verdana" panose="020B0604030504040204" pitchFamily="34" charset="0"/>
              </a:rPr>
              <a:t>. ÔNG TA LẠI GẦN, LẤY DẦU LẤY RƯỢU ĐỔ LÊN CHỖ NÀO CỦA NGƯỜI BỊ THƯƠNG VÀ BĂNG BÓ LẠI?</a:t>
            </a:r>
            <a:endParaRPr lang="vi-VN" sz="3200" b="1" u="sng">
              <a:solidFill>
                <a:srgbClr val="7030A0"/>
              </a:solidFill>
              <a:latin typeface="Verdana" panose="020B0604030504040204" pitchFamily="34" charset="0"/>
              <a:ea typeface="Verdana" panose="020B0604030504040204" pitchFamily="34" charset="0"/>
            </a:endParaRPr>
          </a:p>
        </p:txBody>
      </p:sp>
      <p:sp>
        <p:nvSpPr>
          <p:cNvPr id="167" name="Rectangle 166">
            <a:extLst>
              <a:ext uri="{FF2B5EF4-FFF2-40B4-BE49-F238E27FC236}">
                <a16:creationId xmlns:a16="http://schemas.microsoft.com/office/drawing/2014/main" id="{92FE6980-2295-1767-0084-85FE5331FA7B}"/>
              </a:ext>
            </a:extLst>
          </p:cNvPr>
          <p:cNvSpPr/>
          <p:nvPr/>
        </p:nvSpPr>
        <p:spPr>
          <a:xfrm>
            <a:off x="0" y="5594457"/>
            <a:ext cx="12192000" cy="126791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7</a:t>
            </a:r>
            <a:r>
              <a:rPr lang="vi-VN" sz="3600" b="1">
                <a:solidFill>
                  <a:srgbClr val="FF0000"/>
                </a:solidFill>
                <a:latin typeface="Verdana" panose="020B0604030504040204" pitchFamily="34" charset="0"/>
                <a:ea typeface="Verdana" panose="020B0604030504040204" pitchFamily="34" charset="0"/>
              </a:rPr>
              <a:t>. NGƯỜI BỊ THƯƠNG TRONG TIN MỪNG HÔM NAY LÀ DO AI ĐÁNH?</a:t>
            </a:r>
            <a:endParaRPr lang="vi-VN" sz="3600" b="1" u="sng">
              <a:solidFill>
                <a:srgbClr val="7030A0"/>
              </a:solidFill>
              <a:latin typeface="Verdana" panose="020B0604030504040204" pitchFamily="34" charset="0"/>
              <a:ea typeface="Verdana" panose="020B0604030504040204" pitchFamily="34" charset="0"/>
            </a:endParaRPr>
          </a:p>
        </p:txBody>
      </p:sp>
      <p:sp>
        <p:nvSpPr>
          <p:cNvPr id="168" name="Rectangle 167">
            <a:extLst>
              <a:ext uri="{FF2B5EF4-FFF2-40B4-BE49-F238E27FC236}">
                <a16:creationId xmlns:a16="http://schemas.microsoft.com/office/drawing/2014/main" id="{27ED06CF-7051-99CB-0E53-F06A43A8B14E}"/>
              </a:ext>
            </a:extLst>
          </p:cNvPr>
          <p:cNvSpPr/>
          <p:nvPr/>
        </p:nvSpPr>
        <p:spPr>
          <a:xfrm>
            <a:off x="0" y="5584297"/>
            <a:ext cx="12192000" cy="126791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8</a:t>
            </a:r>
            <a:r>
              <a:rPr lang="vi-VN" sz="3600" b="1">
                <a:solidFill>
                  <a:srgbClr val="FF0000"/>
                </a:solidFill>
                <a:latin typeface="Verdana" panose="020B0604030504040204" pitchFamily="34" charset="0"/>
                <a:ea typeface="Verdana" panose="020B0604030504040204" pitchFamily="34" charset="0"/>
              </a:rPr>
              <a:t>. NGƯỜI SAMARIA LẤY DẦU VÀ LẤY GÌ ĐỔ LÊN VẾT THƯƠNG CỦA NGƯỜI BỊ THƯƠNG?</a:t>
            </a:r>
            <a:endParaRPr lang="vi-VN" sz="3600" b="1" u="sng">
              <a:solidFill>
                <a:srgbClr val="7030A0"/>
              </a:solidFill>
              <a:latin typeface="Verdana" panose="020B0604030504040204" pitchFamily="34" charset="0"/>
              <a:ea typeface="Verdana" panose="020B0604030504040204" pitchFamily="34" charset="0"/>
            </a:endParaRPr>
          </a:p>
        </p:txBody>
      </p:sp>
      <p:sp>
        <p:nvSpPr>
          <p:cNvPr id="169" name="Rectangle 168">
            <a:extLst>
              <a:ext uri="{FF2B5EF4-FFF2-40B4-BE49-F238E27FC236}">
                <a16:creationId xmlns:a16="http://schemas.microsoft.com/office/drawing/2014/main" id="{13F11C3C-2602-4F95-25B3-BAC329D8651B}"/>
              </a:ext>
            </a:extLst>
          </p:cNvPr>
          <p:cNvSpPr/>
          <p:nvPr/>
        </p:nvSpPr>
        <p:spPr>
          <a:xfrm>
            <a:off x="-13825" y="5585473"/>
            <a:ext cx="12192000" cy="126791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9</a:t>
            </a:r>
            <a:r>
              <a:rPr lang="vi-VN" sz="3600" b="1">
                <a:solidFill>
                  <a:srgbClr val="FF0000"/>
                </a:solidFill>
                <a:latin typeface="Verdana" panose="020B0604030504040204" pitchFamily="34" charset="0"/>
                <a:ea typeface="Verdana" panose="020B0604030504040204" pitchFamily="34" charset="0"/>
              </a:rPr>
              <a:t>. NGƯỜI SAMARIA ĐẶT NGƯỜI BỊ THƯƠNG LÊN LƯNG LỪA CỦA MÌNH RỒI ĐƯA VỀ ĐÂU?</a:t>
            </a:r>
            <a:endParaRPr lang="vi-VN" sz="3600" b="1" u="sng">
              <a:solidFill>
                <a:srgbClr val="7030A0"/>
              </a:solidFill>
              <a:latin typeface="Verdana" panose="020B0604030504040204" pitchFamily="34" charset="0"/>
              <a:ea typeface="Verdana" panose="020B0604030504040204" pitchFamily="34" charset="0"/>
            </a:endParaRPr>
          </a:p>
        </p:txBody>
      </p:sp>
      <p:sp>
        <p:nvSpPr>
          <p:cNvPr id="170" name="Rectangle 169">
            <a:extLst>
              <a:ext uri="{FF2B5EF4-FFF2-40B4-BE49-F238E27FC236}">
                <a16:creationId xmlns:a16="http://schemas.microsoft.com/office/drawing/2014/main" id="{D7A785E1-F207-82BB-04B0-25E6EFC7C315}"/>
              </a:ext>
            </a:extLst>
          </p:cNvPr>
          <p:cNvSpPr/>
          <p:nvPr/>
        </p:nvSpPr>
        <p:spPr>
          <a:xfrm>
            <a:off x="-29065" y="5598746"/>
            <a:ext cx="12192000" cy="126791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10</a:t>
            </a:r>
            <a:r>
              <a:rPr lang="vi-VN" sz="3600" b="1">
                <a:solidFill>
                  <a:srgbClr val="FF0000"/>
                </a:solidFill>
                <a:latin typeface="Verdana" panose="020B0604030504040204" pitchFamily="34" charset="0"/>
                <a:ea typeface="Verdana" panose="020B0604030504040204" pitchFamily="34" charset="0"/>
              </a:rPr>
              <a:t>. "THƯA THẦY, TÔI PHẢI LÀM GÌ ĐỂ ĐƯỢC SỰ SỐNG ĐỜI ĐỜI LÀM CÁI GÌ?"</a:t>
            </a:r>
            <a:endParaRPr lang="vi-VN" sz="3600" b="1" u="sng">
              <a:solidFill>
                <a:srgbClr val="7030A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6485760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82"/>
                                        </p:tgtEl>
                                        <p:attrNameLst>
                                          <p:attrName>style.visibility</p:attrName>
                                        </p:attrNameLst>
                                      </p:cBhvr>
                                      <p:to>
                                        <p:strVal val="visible"/>
                                      </p:to>
                                    </p:set>
                                    <p:animEffect transition="in" filter="circle(in)">
                                      <p:cBhvr>
                                        <p:cTn id="7" dur="2000"/>
                                        <p:tgtEl>
                                          <p:spTgt spid="182"/>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122"/>
                                        </p:tgtEl>
                                        <p:attrNameLst>
                                          <p:attrName>style.color</p:attrName>
                                        </p:attrNameLst>
                                      </p:cBhvr>
                                      <p:to>
                                        <a:schemeClr val="accent2"/>
                                      </p:to>
                                    </p:animClr>
                                    <p:animClr clrSpc="rgb" dir="cw">
                                      <p:cBhvr>
                                        <p:cTn id="10" dur="500" fill="hold"/>
                                        <p:tgtEl>
                                          <p:spTgt spid="122"/>
                                        </p:tgtEl>
                                        <p:attrNameLst>
                                          <p:attrName>fillcolor</p:attrName>
                                        </p:attrNameLst>
                                      </p:cBhvr>
                                      <p:to>
                                        <a:schemeClr val="accent2"/>
                                      </p:to>
                                    </p:animClr>
                                    <p:set>
                                      <p:cBhvr>
                                        <p:cTn id="11" dur="500" fill="hold"/>
                                        <p:tgtEl>
                                          <p:spTgt spid="122"/>
                                        </p:tgtEl>
                                        <p:attrNameLst>
                                          <p:attrName>fill.type</p:attrName>
                                        </p:attrNameLst>
                                      </p:cBhvr>
                                      <p:to>
                                        <p:strVal val="solid"/>
                                      </p:to>
                                    </p:set>
                                    <p:set>
                                      <p:cBhvr>
                                        <p:cTn id="12" dur="500" fill="hold"/>
                                        <p:tgtEl>
                                          <p:spTgt spid="122"/>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123"/>
                                        </p:tgtEl>
                                        <p:attrNameLst>
                                          <p:attrName>style.color</p:attrName>
                                        </p:attrNameLst>
                                      </p:cBhvr>
                                      <p:to>
                                        <a:schemeClr val="accent2"/>
                                      </p:to>
                                    </p:animClr>
                                    <p:animClr clrSpc="rgb" dir="cw">
                                      <p:cBhvr>
                                        <p:cTn id="15" dur="500" fill="hold"/>
                                        <p:tgtEl>
                                          <p:spTgt spid="123"/>
                                        </p:tgtEl>
                                        <p:attrNameLst>
                                          <p:attrName>fillcolor</p:attrName>
                                        </p:attrNameLst>
                                      </p:cBhvr>
                                      <p:to>
                                        <a:schemeClr val="accent2"/>
                                      </p:to>
                                    </p:animClr>
                                    <p:set>
                                      <p:cBhvr>
                                        <p:cTn id="16" dur="500" fill="hold"/>
                                        <p:tgtEl>
                                          <p:spTgt spid="123"/>
                                        </p:tgtEl>
                                        <p:attrNameLst>
                                          <p:attrName>fill.type</p:attrName>
                                        </p:attrNameLst>
                                      </p:cBhvr>
                                      <p:to>
                                        <p:strVal val="solid"/>
                                      </p:to>
                                    </p:set>
                                    <p:set>
                                      <p:cBhvr>
                                        <p:cTn id="17" dur="500" fill="hold"/>
                                        <p:tgtEl>
                                          <p:spTgt spid="123"/>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124"/>
                                        </p:tgtEl>
                                        <p:attrNameLst>
                                          <p:attrName>style.color</p:attrName>
                                        </p:attrNameLst>
                                      </p:cBhvr>
                                      <p:to>
                                        <a:schemeClr val="accent2"/>
                                      </p:to>
                                    </p:animClr>
                                    <p:animClr clrSpc="rgb" dir="cw">
                                      <p:cBhvr>
                                        <p:cTn id="20" dur="500" fill="hold"/>
                                        <p:tgtEl>
                                          <p:spTgt spid="124"/>
                                        </p:tgtEl>
                                        <p:attrNameLst>
                                          <p:attrName>fillcolor</p:attrName>
                                        </p:attrNameLst>
                                      </p:cBhvr>
                                      <p:to>
                                        <a:schemeClr val="accent2"/>
                                      </p:to>
                                    </p:animClr>
                                    <p:set>
                                      <p:cBhvr>
                                        <p:cTn id="21" dur="500" fill="hold"/>
                                        <p:tgtEl>
                                          <p:spTgt spid="124"/>
                                        </p:tgtEl>
                                        <p:attrNameLst>
                                          <p:attrName>fill.type</p:attrName>
                                        </p:attrNameLst>
                                      </p:cBhvr>
                                      <p:to>
                                        <p:strVal val="solid"/>
                                      </p:to>
                                    </p:set>
                                    <p:set>
                                      <p:cBhvr>
                                        <p:cTn id="22" dur="500" fill="hold"/>
                                        <p:tgtEl>
                                          <p:spTgt spid="124"/>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125"/>
                                        </p:tgtEl>
                                        <p:attrNameLst>
                                          <p:attrName>style.color</p:attrName>
                                        </p:attrNameLst>
                                      </p:cBhvr>
                                      <p:to>
                                        <a:schemeClr val="accent2"/>
                                      </p:to>
                                    </p:animClr>
                                    <p:animClr clrSpc="rgb" dir="cw">
                                      <p:cBhvr>
                                        <p:cTn id="25" dur="500" fill="hold"/>
                                        <p:tgtEl>
                                          <p:spTgt spid="125"/>
                                        </p:tgtEl>
                                        <p:attrNameLst>
                                          <p:attrName>fillcolor</p:attrName>
                                        </p:attrNameLst>
                                      </p:cBhvr>
                                      <p:to>
                                        <a:schemeClr val="accent2"/>
                                      </p:to>
                                    </p:animClr>
                                    <p:set>
                                      <p:cBhvr>
                                        <p:cTn id="26" dur="500" fill="hold"/>
                                        <p:tgtEl>
                                          <p:spTgt spid="125"/>
                                        </p:tgtEl>
                                        <p:attrNameLst>
                                          <p:attrName>fill.type</p:attrName>
                                        </p:attrNameLst>
                                      </p:cBhvr>
                                      <p:to>
                                        <p:strVal val="solid"/>
                                      </p:to>
                                    </p:set>
                                    <p:set>
                                      <p:cBhvr>
                                        <p:cTn id="27" dur="500" fill="hold"/>
                                        <p:tgtEl>
                                          <p:spTgt spid="125"/>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127"/>
                                        </p:tgtEl>
                                        <p:attrNameLst>
                                          <p:attrName>style.color</p:attrName>
                                        </p:attrNameLst>
                                      </p:cBhvr>
                                      <p:to>
                                        <a:schemeClr val="accent2"/>
                                      </p:to>
                                    </p:animClr>
                                    <p:animClr clrSpc="rgb" dir="cw">
                                      <p:cBhvr>
                                        <p:cTn id="30" dur="500" fill="hold"/>
                                        <p:tgtEl>
                                          <p:spTgt spid="127"/>
                                        </p:tgtEl>
                                        <p:attrNameLst>
                                          <p:attrName>fillcolor</p:attrName>
                                        </p:attrNameLst>
                                      </p:cBhvr>
                                      <p:to>
                                        <a:schemeClr val="accent2"/>
                                      </p:to>
                                    </p:animClr>
                                    <p:set>
                                      <p:cBhvr>
                                        <p:cTn id="31" dur="500" fill="hold"/>
                                        <p:tgtEl>
                                          <p:spTgt spid="127"/>
                                        </p:tgtEl>
                                        <p:attrNameLst>
                                          <p:attrName>fill.type</p:attrName>
                                        </p:attrNameLst>
                                      </p:cBhvr>
                                      <p:to>
                                        <p:strVal val="solid"/>
                                      </p:to>
                                    </p:set>
                                    <p:set>
                                      <p:cBhvr>
                                        <p:cTn id="32" dur="500" fill="hold"/>
                                        <p:tgtEl>
                                          <p:spTgt spid="127"/>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131"/>
                                        </p:tgtEl>
                                        <p:attrNameLst>
                                          <p:attrName>style.color</p:attrName>
                                        </p:attrNameLst>
                                      </p:cBhvr>
                                      <p:to>
                                        <a:schemeClr val="accent2"/>
                                      </p:to>
                                    </p:animClr>
                                    <p:animClr clrSpc="rgb" dir="cw">
                                      <p:cBhvr>
                                        <p:cTn id="35" dur="500" fill="hold"/>
                                        <p:tgtEl>
                                          <p:spTgt spid="131"/>
                                        </p:tgtEl>
                                        <p:attrNameLst>
                                          <p:attrName>fillcolor</p:attrName>
                                        </p:attrNameLst>
                                      </p:cBhvr>
                                      <p:to>
                                        <a:schemeClr val="accent2"/>
                                      </p:to>
                                    </p:animClr>
                                    <p:set>
                                      <p:cBhvr>
                                        <p:cTn id="36" dur="500" fill="hold"/>
                                        <p:tgtEl>
                                          <p:spTgt spid="131"/>
                                        </p:tgtEl>
                                        <p:attrNameLst>
                                          <p:attrName>fill.type</p:attrName>
                                        </p:attrNameLst>
                                      </p:cBhvr>
                                      <p:to>
                                        <p:strVal val="solid"/>
                                      </p:to>
                                    </p:set>
                                    <p:set>
                                      <p:cBhvr>
                                        <p:cTn id="37" dur="500" fill="hold"/>
                                        <p:tgtEl>
                                          <p:spTgt spid="131"/>
                                        </p:tgtEl>
                                        <p:attrNameLst>
                                          <p:attrName>fill.on</p:attrName>
                                        </p:attrNameLst>
                                      </p:cBhvr>
                                      <p:to>
                                        <p:strVal val="true"/>
                                      </p:to>
                                    </p:set>
                                  </p:childTnLst>
                                </p:cTn>
                              </p:par>
                              <p:par>
                                <p:cTn id="38" presetID="19" presetClass="emph" presetSubtype="0" fill="hold" grpId="0" nodeType="withEffect">
                                  <p:stCondLst>
                                    <p:cond delay="0"/>
                                  </p:stCondLst>
                                  <p:childTnLst>
                                    <p:animClr clrSpc="rgb" dir="cw">
                                      <p:cBhvr override="childStyle">
                                        <p:cTn id="39" dur="500" fill="hold"/>
                                        <p:tgtEl>
                                          <p:spTgt spid="132"/>
                                        </p:tgtEl>
                                        <p:attrNameLst>
                                          <p:attrName>style.color</p:attrName>
                                        </p:attrNameLst>
                                      </p:cBhvr>
                                      <p:to>
                                        <a:schemeClr val="accent2"/>
                                      </p:to>
                                    </p:animClr>
                                    <p:animClr clrSpc="rgb" dir="cw">
                                      <p:cBhvr>
                                        <p:cTn id="40" dur="500" fill="hold"/>
                                        <p:tgtEl>
                                          <p:spTgt spid="132"/>
                                        </p:tgtEl>
                                        <p:attrNameLst>
                                          <p:attrName>fillcolor</p:attrName>
                                        </p:attrNameLst>
                                      </p:cBhvr>
                                      <p:to>
                                        <a:schemeClr val="accent2"/>
                                      </p:to>
                                    </p:animClr>
                                    <p:set>
                                      <p:cBhvr>
                                        <p:cTn id="41" dur="500" fill="hold"/>
                                        <p:tgtEl>
                                          <p:spTgt spid="132"/>
                                        </p:tgtEl>
                                        <p:attrNameLst>
                                          <p:attrName>fill.type</p:attrName>
                                        </p:attrNameLst>
                                      </p:cBhvr>
                                      <p:to>
                                        <p:strVal val="solid"/>
                                      </p:to>
                                    </p:set>
                                    <p:set>
                                      <p:cBhvr>
                                        <p:cTn id="42" dur="500" fill="hold"/>
                                        <p:tgtEl>
                                          <p:spTgt spid="132"/>
                                        </p:tgtEl>
                                        <p:attrNameLst>
                                          <p:attrName>fill.on</p:attrName>
                                        </p:attrNameLst>
                                      </p:cBhvr>
                                      <p:to>
                                        <p:strVal val="true"/>
                                      </p:to>
                                    </p:set>
                                  </p:childTnLst>
                                </p:cTn>
                              </p:par>
                              <p:par>
                                <p:cTn id="43" presetID="19" presetClass="emph" presetSubtype="0" fill="hold" grpId="0" nodeType="withEffect">
                                  <p:stCondLst>
                                    <p:cond delay="0"/>
                                  </p:stCondLst>
                                  <p:childTnLst>
                                    <p:animClr clrSpc="rgb" dir="cw">
                                      <p:cBhvr override="childStyle">
                                        <p:cTn id="44" dur="500" fill="hold"/>
                                        <p:tgtEl>
                                          <p:spTgt spid="133"/>
                                        </p:tgtEl>
                                        <p:attrNameLst>
                                          <p:attrName>style.color</p:attrName>
                                        </p:attrNameLst>
                                      </p:cBhvr>
                                      <p:to>
                                        <a:schemeClr val="accent2"/>
                                      </p:to>
                                    </p:animClr>
                                    <p:animClr clrSpc="rgb" dir="cw">
                                      <p:cBhvr>
                                        <p:cTn id="45" dur="500" fill="hold"/>
                                        <p:tgtEl>
                                          <p:spTgt spid="133"/>
                                        </p:tgtEl>
                                        <p:attrNameLst>
                                          <p:attrName>fillcolor</p:attrName>
                                        </p:attrNameLst>
                                      </p:cBhvr>
                                      <p:to>
                                        <a:schemeClr val="accent2"/>
                                      </p:to>
                                    </p:animClr>
                                    <p:set>
                                      <p:cBhvr>
                                        <p:cTn id="46" dur="500" fill="hold"/>
                                        <p:tgtEl>
                                          <p:spTgt spid="133"/>
                                        </p:tgtEl>
                                        <p:attrNameLst>
                                          <p:attrName>fill.type</p:attrName>
                                        </p:attrNameLst>
                                      </p:cBhvr>
                                      <p:to>
                                        <p:strVal val="solid"/>
                                      </p:to>
                                    </p:set>
                                    <p:set>
                                      <p:cBhvr>
                                        <p:cTn id="47" dur="500" fill="hold"/>
                                        <p:tgtEl>
                                          <p:spTgt spid="133"/>
                                        </p:tgtEl>
                                        <p:attrNameLst>
                                          <p:attrName>fill.on</p:attrName>
                                        </p:attrNameLst>
                                      </p:cBhvr>
                                      <p:to>
                                        <p:strVal val="true"/>
                                      </p:to>
                                    </p:set>
                                  </p:childTnLst>
                                </p:cTn>
                              </p:par>
                              <p:par>
                                <p:cTn id="48" presetID="19" presetClass="emph" presetSubtype="0" fill="hold" grpId="0" nodeType="withEffect">
                                  <p:stCondLst>
                                    <p:cond delay="0"/>
                                  </p:stCondLst>
                                  <p:childTnLst>
                                    <p:animClr clrSpc="rgb" dir="cw">
                                      <p:cBhvr override="childStyle">
                                        <p:cTn id="49" dur="500" fill="hold"/>
                                        <p:tgtEl>
                                          <p:spTgt spid="134"/>
                                        </p:tgtEl>
                                        <p:attrNameLst>
                                          <p:attrName>style.color</p:attrName>
                                        </p:attrNameLst>
                                      </p:cBhvr>
                                      <p:to>
                                        <a:schemeClr val="accent2"/>
                                      </p:to>
                                    </p:animClr>
                                    <p:animClr clrSpc="rgb" dir="cw">
                                      <p:cBhvr>
                                        <p:cTn id="50" dur="500" fill="hold"/>
                                        <p:tgtEl>
                                          <p:spTgt spid="134"/>
                                        </p:tgtEl>
                                        <p:attrNameLst>
                                          <p:attrName>fillcolor</p:attrName>
                                        </p:attrNameLst>
                                      </p:cBhvr>
                                      <p:to>
                                        <a:schemeClr val="accent2"/>
                                      </p:to>
                                    </p:animClr>
                                    <p:set>
                                      <p:cBhvr>
                                        <p:cTn id="51" dur="500" fill="hold"/>
                                        <p:tgtEl>
                                          <p:spTgt spid="134"/>
                                        </p:tgtEl>
                                        <p:attrNameLst>
                                          <p:attrName>fill.type</p:attrName>
                                        </p:attrNameLst>
                                      </p:cBhvr>
                                      <p:to>
                                        <p:strVal val="solid"/>
                                      </p:to>
                                    </p:set>
                                    <p:set>
                                      <p:cBhvr>
                                        <p:cTn id="52" dur="500" fill="hold"/>
                                        <p:tgtEl>
                                          <p:spTgt spid="134"/>
                                        </p:tgtEl>
                                        <p:attrNameLst>
                                          <p:attrName>fill.on</p:attrName>
                                        </p:attrNameLst>
                                      </p:cBhvr>
                                      <p:to>
                                        <p:strVal val="true"/>
                                      </p:to>
                                    </p:set>
                                  </p:childTnLst>
                                </p:cTn>
                              </p:par>
                            </p:childTnLst>
                          </p:cTn>
                        </p:par>
                      </p:childTnLst>
                    </p:cTn>
                  </p:par>
                  <p:par>
                    <p:cTn id="53" fill="hold">
                      <p:stCondLst>
                        <p:cond delay="indefinite"/>
                      </p:stCondLst>
                      <p:childTnLst>
                        <p:par>
                          <p:cTn id="54" fill="hold">
                            <p:stCondLst>
                              <p:cond delay="0"/>
                            </p:stCondLst>
                            <p:childTnLst>
                              <p:par>
                                <p:cTn id="55" presetID="6" presetClass="exit" presetSubtype="32" fill="hold" grpId="1" nodeType="clickEffect">
                                  <p:stCondLst>
                                    <p:cond delay="0"/>
                                  </p:stCondLst>
                                  <p:childTnLst>
                                    <p:animEffect transition="out" filter="circle(out)">
                                      <p:cBhvr>
                                        <p:cTn id="56" dur="2000"/>
                                        <p:tgtEl>
                                          <p:spTgt spid="122"/>
                                        </p:tgtEl>
                                      </p:cBhvr>
                                    </p:animEffect>
                                    <p:set>
                                      <p:cBhvr>
                                        <p:cTn id="57" dur="1" fill="hold">
                                          <p:stCondLst>
                                            <p:cond delay="1999"/>
                                          </p:stCondLst>
                                        </p:cTn>
                                        <p:tgtEl>
                                          <p:spTgt spid="122"/>
                                        </p:tgtEl>
                                        <p:attrNameLst>
                                          <p:attrName>style.visibility</p:attrName>
                                        </p:attrNameLst>
                                      </p:cBhvr>
                                      <p:to>
                                        <p:strVal val="hidden"/>
                                      </p:to>
                                    </p:set>
                                  </p:childTnLst>
                                </p:cTn>
                              </p:par>
                              <p:par>
                                <p:cTn id="58" presetID="6" presetClass="exit" presetSubtype="32" fill="hold" grpId="1" nodeType="withEffect">
                                  <p:stCondLst>
                                    <p:cond delay="0"/>
                                  </p:stCondLst>
                                  <p:childTnLst>
                                    <p:animEffect transition="out" filter="circle(out)">
                                      <p:cBhvr>
                                        <p:cTn id="59" dur="2000"/>
                                        <p:tgtEl>
                                          <p:spTgt spid="123"/>
                                        </p:tgtEl>
                                      </p:cBhvr>
                                    </p:animEffect>
                                    <p:set>
                                      <p:cBhvr>
                                        <p:cTn id="60" dur="1" fill="hold">
                                          <p:stCondLst>
                                            <p:cond delay="1999"/>
                                          </p:stCondLst>
                                        </p:cTn>
                                        <p:tgtEl>
                                          <p:spTgt spid="123"/>
                                        </p:tgtEl>
                                        <p:attrNameLst>
                                          <p:attrName>style.visibility</p:attrName>
                                        </p:attrNameLst>
                                      </p:cBhvr>
                                      <p:to>
                                        <p:strVal val="hidden"/>
                                      </p:to>
                                    </p:set>
                                  </p:childTnLst>
                                </p:cTn>
                              </p:par>
                              <p:par>
                                <p:cTn id="61" presetID="6" presetClass="exit" presetSubtype="32" fill="hold" grpId="1" nodeType="withEffect">
                                  <p:stCondLst>
                                    <p:cond delay="0"/>
                                  </p:stCondLst>
                                  <p:childTnLst>
                                    <p:animEffect transition="out" filter="circle(out)">
                                      <p:cBhvr>
                                        <p:cTn id="62" dur="2000"/>
                                        <p:tgtEl>
                                          <p:spTgt spid="124"/>
                                        </p:tgtEl>
                                      </p:cBhvr>
                                    </p:animEffect>
                                    <p:set>
                                      <p:cBhvr>
                                        <p:cTn id="63" dur="1" fill="hold">
                                          <p:stCondLst>
                                            <p:cond delay="1999"/>
                                          </p:stCondLst>
                                        </p:cTn>
                                        <p:tgtEl>
                                          <p:spTgt spid="124"/>
                                        </p:tgtEl>
                                        <p:attrNameLst>
                                          <p:attrName>style.visibility</p:attrName>
                                        </p:attrNameLst>
                                      </p:cBhvr>
                                      <p:to>
                                        <p:strVal val="hidden"/>
                                      </p:to>
                                    </p:set>
                                  </p:childTnLst>
                                </p:cTn>
                              </p:par>
                              <p:par>
                                <p:cTn id="64" presetID="6" presetClass="exit" presetSubtype="32" fill="hold" grpId="1" nodeType="withEffect">
                                  <p:stCondLst>
                                    <p:cond delay="0"/>
                                  </p:stCondLst>
                                  <p:childTnLst>
                                    <p:animEffect transition="out" filter="circle(out)">
                                      <p:cBhvr>
                                        <p:cTn id="65" dur="2000"/>
                                        <p:tgtEl>
                                          <p:spTgt spid="125"/>
                                        </p:tgtEl>
                                      </p:cBhvr>
                                    </p:animEffect>
                                    <p:set>
                                      <p:cBhvr>
                                        <p:cTn id="66" dur="1" fill="hold">
                                          <p:stCondLst>
                                            <p:cond delay="1999"/>
                                          </p:stCondLst>
                                        </p:cTn>
                                        <p:tgtEl>
                                          <p:spTgt spid="125"/>
                                        </p:tgtEl>
                                        <p:attrNameLst>
                                          <p:attrName>style.visibility</p:attrName>
                                        </p:attrNameLst>
                                      </p:cBhvr>
                                      <p:to>
                                        <p:strVal val="hidden"/>
                                      </p:to>
                                    </p:set>
                                  </p:childTnLst>
                                </p:cTn>
                              </p:par>
                              <p:par>
                                <p:cTn id="67" presetID="6" presetClass="exit" presetSubtype="32" fill="hold" grpId="1" nodeType="withEffect">
                                  <p:stCondLst>
                                    <p:cond delay="0"/>
                                  </p:stCondLst>
                                  <p:childTnLst>
                                    <p:animEffect transition="out" filter="circle(out)">
                                      <p:cBhvr>
                                        <p:cTn id="68" dur="2000"/>
                                        <p:tgtEl>
                                          <p:spTgt spid="127"/>
                                        </p:tgtEl>
                                      </p:cBhvr>
                                    </p:animEffect>
                                    <p:set>
                                      <p:cBhvr>
                                        <p:cTn id="69" dur="1" fill="hold">
                                          <p:stCondLst>
                                            <p:cond delay="1999"/>
                                          </p:stCondLst>
                                        </p:cTn>
                                        <p:tgtEl>
                                          <p:spTgt spid="127"/>
                                        </p:tgtEl>
                                        <p:attrNameLst>
                                          <p:attrName>style.visibility</p:attrName>
                                        </p:attrNameLst>
                                      </p:cBhvr>
                                      <p:to>
                                        <p:strVal val="hidden"/>
                                      </p:to>
                                    </p:set>
                                  </p:childTnLst>
                                </p:cTn>
                              </p:par>
                              <p:par>
                                <p:cTn id="70" presetID="6" presetClass="exit" presetSubtype="32" fill="hold" grpId="1" nodeType="withEffect">
                                  <p:stCondLst>
                                    <p:cond delay="0"/>
                                  </p:stCondLst>
                                  <p:childTnLst>
                                    <p:animEffect transition="out" filter="circle(out)">
                                      <p:cBhvr>
                                        <p:cTn id="71" dur="2000"/>
                                        <p:tgtEl>
                                          <p:spTgt spid="131"/>
                                        </p:tgtEl>
                                      </p:cBhvr>
                                    </p:animEffect>
                                    <p:set>
                                      <p:cBhvr>
                                        <p:cTn id="72" dur="1" fill="hold">
                                          <p:stCondLst>
                                            <p:cond delay="1999"/>
                                          </p:stCondLst>
                                        </p:cTn>
                                        <p:tgtEl>
                                          <p:spTgt spid="131"/>
                                        </p:tgtEl>
                                        <p:attrNameLst>
                                          <p:attrName>style.visibility</p:attrName>
                                        </p:attrNameLst>
                                      </p:cBhvr>
                                      <p:to>
                                        <p:strVal val="hidden"/>
                                      </p:to>
                                    </p:set>
                                  </p:childTnLst>
                                </p:cTn>
                              </p:par>
                              <p:par>
                                <p:cTn id="73" presetID="6" presetClass="exit" presetSubtype="32" fill="hold" grpId="1" nodeType="withEffect">
                                  <p:stCondLst>
                                    <p:cond delay="0"/>
                                  </p:stCondLst>
                                  <p:childTnLst>
                                    <p:animEffect transition="out" filter="circle(out)">
                                      <p:cBhvr>
                                        <p:cTn id="74" dur="2000"/>
                                        <p:tgtEl>
                                          <p:spTgt spid="132"/>
                                        </p:tgtEl>
                                      </p:cBhvr>
                                    </p:animEffect>
                                    <p:set>
                                      <p:cBhvr>
                                        <p:cTn id="75" dur="1" fill="hold">
                                          <p:stCondLst>
                                            <p:cond delay="1999"/>
                                          </p:stCondLst>
                                        </p:cTn>
                                        <p:tgtEl>
                                          <p:spTgt spid="132"/>
                                        </p:tgtEl>
                                        <p:attrNameLst>
                                          <p:attrName>style.visibility</p:attrName>
                                        </p:attrNameLst>
                                      </p:cBhvr>
                                      <p:to>
                                        <p:strVal val="hidden"/>
                                      </p:to>
                                    </p:set>
                                  </p:childTnLst>
                                </p:cTn>
                              </p:par>
                              <p:par>
                                <p:cTn id="76" presetID="6" presetClass="exit" presetSubtype="32" fill="hold" grpId="1" nodeType="withEffect">
                                  <p:stCondLst>
                                    <p:cond delay="0"/>
                                  </p:stCondLst>
                                  <p:childTnLst>
                                    <p:animEffect transition="out" filter="circle(out)">
                                      <p:cBhvr>
                                        <p:cTn id="77" dur="2000"/>
                                        <p:tgtEl>
                                          <p:spTgt spid="133"/>
                                        </p:tgtEl>
                                      </p:cBhvr>
                                    </p:animEffect>
                                    <p:set>
                                      <p:cBhvr>
                                        <p:cTn id="78" dur="1" fill="hold">
                                          <p:stCondLst>
                                            <p:cond delay="1999"/>
                                          </p:stCondLst>
                                        </p:cTn>
                                        <p:tgtEl>
                                          <p:spTgt spid="133"/>
                                        </p:tgtEl>
                                        <p:attrNameLst>
                                          <p:attrName>style.visibility</p:attrName>
                                        </p:attrNameLst>
                                      </p:cBhvr>
                                      <p:to>
                                        <p:strVal val="hidden"/>
                                      </p:to>
                                    </p:set>
                                  </p:childTnLst>
                                </p:cTn>
                              </p:par>
                              <p:par>
                                <p:cTn id="79" presetID="6" presetClass="exit" presetSubtype="32" fill="hold" grpId="1" nodeType="withEffect">
                                  <p:stCondLst>
                                    <p:cond delay="0"/>
                                  </p:stCondLst>
                                  <p:childTnLst>
                                    <p:animEffect transition="out" filter="circle(out)">
                                      <p:cBhvr>
                                        <p:cTn id="80" dur="2000"/>
                                        <p:tgtEl>
                                          <p:spTgt spid="134"/>
                                        </p:tgtEl>
                                      </p:cBhvr>
                                    </p:animEffect>
                                    <p:set>
                                      <p:cBhvr>
                                        <p:cTn id="81" dur="1" fill="hold">
                                          <p:stCondLst>
                                            <p:cond delay="1999"/>
                                          </p:stCondLst>
                                        </p:cTn>
                                        <p:tgtEl>
                                          <p:spTgt spid="134"/>
                                        </p:tgtEl>
                                        <p:attrNameLst>
                                          <p:attrName>style.visibility</p:attrName>
                                        </p:attrNameLst>
                                      </p:cBhvr>
                                      <p:to>
                                        <p:strVal val="hidden"/>
                                      </p:to>
                                    </p:set>
                                  </p:childTnLst>
                                </p:cTn>
                              </p:par>
                              <p:par>
                                <p:cTn id="82" presetID="6" presetClass="exit" presetSubtype="32" fill="hold" grpId="1" nodeType="withEffect">
                                  <p:stCondLst>
                                    <p:cond delay="0"/>
                                  </p:stCondLst>
                                  <p:childTnLst>
                                    <p:animEffect transition="out" filter="circle(out)">
                                      <p:cBhvr>
                                        <p:cTn id="83" dur="2000"/>
                                        <p:tgtEl>
                                          <p:spTgt spid="182"/>
                                        </p:tgtEl>
                                      </p:cBhvr>
                                    </p:animEffect>
                                    <p:set>
                                      <p:cBhvr>
                                        <p:cTn id="84" dur="1" fill="hold">
                                          <p:stCondLst>
                                            <p:cond delay="1999"/>
                                          </p:stCondLst>
                                        </p:cTn>
                                        <p:tgtEl>
                                          <p:spTgt spid="182"/>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85" restart="whenNotActive" fill="hold" evtFilter="cancelBubble" nodeType="interactiveSeq">
                <p:stCondLst>
                  <p:cond evt="onClick" delay="0">
                    <p:tgtEl>
                      <p:spTgt spid="20"/>
                    </p:tgtEl>
                  </p:cond>
                </p:stCondLst>
                <p:endSync evt="end" delay="0">
                  <p:rtn val="all"/>
                </p:endSync>
                <p:childTnLst>
                  <p:par>
                    <p:cTn id="86" fill="hold">
                      <p:stCondLst>
                        <p:cond delay="0"/>
                      </p:stCondLst>
                      <p:childTnLst>
                        <p:par>
                          <p:cTn id="87" fill="hold">
                            <p:stCondLst>
                              <p:cond delay="0"/>
                            </p:stCondLst>
                            <p:childTnLst>
                              <p:par>
                                <p:cTn id="88" presetID="6" presetClass="entr" presetSubtype="16" fill="hold" grpId="0" nodeType="clickEffect">
                                  <p:stCondLst>
                                    <p:cond delay="0"/>
                                  </p:stCondLst>
                                  <p:childTnLst>
                                    <p:set>
                                      <p:cBhvr>
                                        <p:cTn id="89" dur="1" fill="hold">
                                          <p:stCondLst>
                                            <p:cond delay="0"/>
                                          </p:stCondLst>
                                        </p:cTn>
                                        <p:tgtEl>
                                          <p:spTgt spid="135"/>
                                        </p:tgtEl>
                                        <p:attrNameLst>
                                          <p:attrName>style.visibility</p:attrName>
                                        </p:attrNameLst>
                                      </p:cBhvr>
                                      <p:to>
                                        <p:strVal val="visible"/>
                                      </p:to>
                                    </p:set>
                                    <p:animEffect transition="in" filter="circle(in)">
                                      <p:cBhvr>
                                        <p:cTn id="90" dur="2000"/>
                                        <p:tgtEl>
                                          <p:spTgt spid="135"/>
                                        </p:tgtEl>
                                      </p:cBhvr>
                                    </p:animEffect>
                                  </p:childTnLst>
                                </p:cTn>
                              </p:par>
                              <p:par>
                                <p:cTn id="91" presetID="19" presetClass="emph" presetSubtype="0" fill="hold" grpId="0" nodeType="withEffect">
                                  <p:stCondLst>
                                    <p:cond delay="0"/>
                                  </p:stCondLst>
                                  <p:childTnLst>
                                    <p:animClr clrSpc="rgb" dir="cw">
                                      <p:cBhvr override="childStyle">
                                        <p:cTn id="92" dur="500" fill="hold"/>
                                        <p:tgtEl>
                                          <p:spTgt spid="115"/>
                                        </p:tgtEl>
                                        <p:attrNameLst>
                                          <p:attrName>style.color</p:attrName>
                                        </p:attrNameLst>
                                      </p:cBhvr>
                                      <p:to>
                                        <a:schemeClr val="accent2"/>
                                      </p:to>
                                    </p:animClr>
                                    <p:animClr clrSpc="rgb" dir="cw">
                                      <p:cBhvr>
                                        <p:cTn id="93" dur="500" fill="hold"/>
                                        <p:tgtEl>
                                          <p:spTgt spid="115"/>
                                        </p:tgtEl>
                                        <p:attrNameLst>
                                          <p:attrName>fillcolor</p:attrName>
                                        </p:attrNameLst>
                                      </p:cBhvr>
                                      <p:to>
                                        <a:schemeClr val="accent2"/>
                                      </p:to>
                                    </p:animClr>
                                    <p:set>
                                      <p:cBhvr>
                                        <p:cTn id="94" dur="500" fill="hold"/>
                                        <p:tgtEl>
                                          <p:spTgt spid="115"/>
                                        </p:tgtEl>
                                        <p:attrNameLst>
                                          <p:attrName>fill.type</p:attrName>
                                        </p:attrNameLst>
                                      </p:cBhvr>
                                      <p:to>
                                        <p:strVal val="solid"/>
                                      </p:to>
                                    </p:set>
                                    <p:set>
                                      <p:cBhvr>
                                        <p:cTn id="95" dur="500" fill="hold"/>
                                        <p:tgtEl>
                                          <p:spTgt spid="115"/>
                                        </p:tgtEl>
                                        <p:attrNameLst>
                                          <p:attrName>fill.on</p:attrName>
                                        </p:attrNameLst>
                                      </p:cBhvr>
                                      <p:to>
                                        <p:strVal val="true"/>
                                      </p:to>
                                    </p:set>
                                  </p:childTnLst>
                                </p:cTn>
                              </p:par>
                              <p:par>
                                <p:cTn id="96" presetID="19" presetClass="emph" presetSubtype="0" fill="hold" grpId="0" nodeType="withEffect">
                                  <p:stCondLst>
                                    <p:cond delay="0"/>
                                  </p:stCondLst>
                                  <p:childTnLst>
                                    <p:animClr clrSpc="rgb" dir="cw">
                                      <p:cBhvr override="childStyle">
                                        <p:cTn id="97" dur="500" fill="hold"/>
                                        <p:tgtEl>
                                          <p:spTgt spid="116"/>
                                        </p:tgtEl>
                                        <p:attrNameLst>
                                          <p:attrName>style.color</p:attrName>
                                        </p:attrNameLst>
                                      </p:cBhvr>
                                      <p:to>
                                        <a:schemeClr val="accent2"/>
                                      </p:to>
                                    </p:animClr>
                                    <p:animClr clrSpc="rgb" dir="cw">
                                      <p:cBhvr>
                                        <p:cTn id="98" dur="500" fill="hold"/>
                                        <p:tgtEl>
                                          <p:spTgt spid="116"/>
                                        </p:tgtEl>
                                        <p:attrNameLst>
                                          <p:attrName>fillcolor</p:attrName>
                                        </p:attrNameLst>
                                      </p:cBhvr>
                                      <p:to>
                                        <a:schemeClr val="accent2"/>
                                      </p:to>
                                    </p:animClr>
                                    <p:set>
                                      <p:cBhvr>
                                        <p:cTn id="99" dur="500" fill="hold"/>
                                        <p:tgtEl>
                                          <p:spTgt spid="116"/>
                                        </p:tgtEl>
                                        <p:attrNameLst>
                                          <p:attrName>fill.type</p:attrName>
                                        </p:attrNameLst>
                                      </p:cBhvr>
                                      <p:to>
                                        <p:strVal val="solid"/>
                                      </p:to>
                                    </p:set>
                                    <p:set>
                                      <p:cBhvr>
                                        <p:cTn id="100" dur="500" fill="hold"/>
                                        <p:tgtEl>
                                          <p:spTgt spid="116"/>
                                        </p:tgtEl>
                                        <p:attrNameLst>
                                          <p:attrName>fill.on</p:attrName>
                                        </p:attrNameLst>
                                      </p:cBhvr>
                                      <p:to>
                                        <p:strVal val="true"/>
                                      </p:to>
                                    </p:set>
                                  </p:childTnLst>
                                </p:cTn>
                              </p:par>
                              <p:par>
                                <p:cTn id="101" presetID="19" presetClass="emph" presetSubtype="0" fill="hold" grpId="0" nodeType="withEffect">
                                  <p:stCondLst>
                                    <p:cond delay="0"/>
                                  </p:stCondLst>
                                  <p:childTnLst>
                                    <p:animClr clrSpc="rgb" dir="cw">
                                      <p:cBhvr override="childStyle">
                                        <p:cTn id="102" dur="500" fill="hold"/>
                                        <p:tgtEl>
                                          <p:spTgt spid="117"/>
                                        </p:tgtEl>
                                        <p:attrNameLst>
                                          <p:attrName>style.color</p:attrName>
                                        </p:attrNameLst>
                                      </p:cBhvr>
                                      <p:to>
                                        <a:schemeClr val="accent2"/>
                                      </p:to>
                                    </p:animClr>
                                    <p:animClr clrSpc="rgb" dir="cw">
                                      <p:cBhvr>
                                        <p:cTn id="103" dur="500" fill="hold"/>
                                        <p:tgtEl>
                                          <p:spTgt spid="117"/>
                                        </p:tgtEl>
                                        <p:attrNameLst>
                                          <p:attrName>fillcolor</p:attrName>
                                        </p:attrNameLst>
                                      </p:cBhvr>
                                      <p:to>
                                        <a:schemeClr val="accent2"/>
                                      </p:to>
                                    </p:animClr>
                                    <p:set>
                                      <p:cBhvr>
                                        <p:cTn id="104" dur="500" fill="hold"/>
                                        <p:tgtEl>
                                          <p:spTgt spid="117"/>
                                        </p:tgtEl>
                                        <p:attrNameLst>
                                          <p:attrName>fill.type</p:attrName>
                                        </p:attrNameLst>
                                      </p:cBhvr>
                                      <p:to>
                                        <p:strVal val="solid"/>
                                      </p:to>
                                    </p:set>
                                    <p:set>
                                      <p:cBhvr>
                                        <p:cTn id="105" dur="500" fill="hold"/>
                                        <p:tgtEl>
                                          <p:spTgt spid="117"/>
                                        </p:tgtEl>
                                        <p:attrNameLst>
                                          <p:attrName>fill.on</p:attrName>
                                        </p:attrNameLst>
                                      </p:cBhvr>
                                      <p:to>
                                        <p:strVal val="true"/>
                                      </p:to>
                                    </p:set>
                                  </p:childTnLst>
                                </p:cTn>
                              </p:par>
                              <p:par>
                                <p:cTn id="106" presetID="19" presetClass="emph" presetSubtype="0" fill="hold" grpId="0" nodeType="withEffect">
                                  <p:stCondLst>
                                    <p:cond delay="0"/>
                                  </p:stCondLst>
                                  <p:childTnLst>
                                    <p:animClr clrSpc="rgb" dir="cw">
                                      <p:cBhvr override="childStyle">
                                        <p:cTn id="107" dur="500" fill="hold"/>
                                        <p:tgtEl>
                                          <p:spTgt spid="118"/>
                                        </p:tgtEl>
                                        <p:attrNameLst>
                                          <p:attrName>style.color</p:attrName>
                                        </p:attrNameLst>
                                      </p:cBhvr>
                                      <p:to>
                                        <a:schemeClr val="accent2"/>
                                      </p:to>
                                    </p:animClr>
                                    <p:animClr clrSpc="rgb" dir="cw">
                                      <p:cBhvr>
                                        <p:cTn id="108" dur="500" fill="hold"/>
                                        <p:tgtEl>
                                          <p:spTgt spid="118"/>
                                        </p:tgtEl>
                                        <p:attrNameLst>
                                          <p:attrName>fillcolor</p:attrName>
                                        </p:attrNameLst>
                                      </p:cBhvr>
                                      <p:to>
                                        <a:schemeClr val="accent2"/>
                                      </p:to>
                                    </p:animClr>
                                    <p:set>
                                      <p:cBhvr>
                                        <p:cTn id="109" dur="500" fill="hold"/>
                                        <p:tgtEl>
                                          <p:spTgt spid="118"/>
                                        </p:tgtEl>
                                        <p:attrNameLst>
                                          <p:attrName>fill.type</p:attrName>
                                        </p:attrNameLst>
                                      </p:cBhvr>
                                      <p:to>
                                        <p:strVal val="solid"/>
                                      </p:to>
                                    </p:set>
                                    <p:set>
                                      <p:cBhvr>
                                        <p:cTn id="110" dur="500" fill="hold"/>
                                        <p:tgtEl>
                                          <p:spTgt spid="118"/>
                                        </p:tgtEl>
                                        <p:attrNameLst>
                                          <p:attrName>fill.on</p:attrName>
                                        </p:attrNameLst>
                                      </p:cBhvr>
                                      <p:to>
                                        <p:strVal val="true"/>
                                      </p:to>
                                    </p:set>
                                  </p:childTnLst>
                                </p:cTn>
                              </p:par>
                              <p:par>
                                <p:cTn id="111" presetID="19" presetClass="emph" presetSubtype="0" fill="hold" grpId="0" nodeType="withEffect">
                                  <p:stCondLst>
                                    <p:cond delay="0"/>
                                  </p:stCondLst>
                                  <p:childTnLst>
                                    <p:animClr clrSpc="rgb" dir="cw">
                                      <p:cBhvr override="childStyle">
                                        <p:cTn id="112" dur="500" fill="hold"/>
                                        <p:tgtEl>
                                          <p:spTgt spid="119"/>
                                        </p:tgtEl>
                                        <p:attrNameLst>
                                          <p:attrName>style.color</p:attrName>
                                        </p:attrNameLst>
                                      </p:cBhvr>
                                      <p:to>
                                        <a:schemeClr val="accent2"/>
                                      </p:to>
                                    </p:animClr>
                                    <p:animClr clrSpc="rgb" dir="cw">
                                      <p:cBhvr>
                                        <p:cTn id="113" dur="500" fill="hold"/>
                                        <p:tgtEl>
                                          <p:spTgt spid="119"/>
                                        </p:tgtEl>
                                        <p:attrNameLst>
                                          <p:attrName>fillcolor</p:attrName>
                                        </p:attrNameLst>
                                      </p:cBhvr>
                                      <p:to>
                                        <a:schemeClr val="accent2"/>
                                      </p:to>
                                    </p:animClr>
                                    <p:set>
                                      <p:cBhvr>
                                        <p:cTn id="114" dur="500" fill="hold"/>
                                        <p:tgtEl>
                                          <p:spTgt spid="119"/>
                                        </p:tgtEl>
                                        <p:attrNameLst>
                                          <p:attrName>fill.type</p:attrName>
                                        </p:attrNameLst>
                                      </p:cBhvr>
                                      <p:to>
                                        <p:strVal val="solid"/>
                                      </p:to>
                                    </p:set>
                                    <p:set>
                                      <p:cBhvr>
                                        <p:cTn id="115" dur="500" fill="hold"/>
                                        <p:tgtEl>
                                          <p:spTgt spid="119"/>
                                        </p:tgtEl>
                                        <p:attrNameLst>
                                          <p:attrName>fill.on</p:attrName>
                                        </p:attrNameLst>
                                      </p:cBhvr>
                                      <p:to>
                                        <p:strVal val="true"/>
                                      </p:to>
                                    </p:set>
                                  </p:childTnLst>
                                </p:cTn>
                              </p:par>
                              <p:par>
                                <p:cTn id="116" presetID="19" presetClass="emph" presetSubtype="0" fill="hold" grpId="0" nodeType="withEffect">
                                  <p:stCondLst>
                                    <p:cond delay="0"/>
                                  </p:stCondLst>
                                  <p:childTnLst>
                                    <p:animClr clrSpc="rgb" dir="cw">
                                      <p:cBhvr override="childStyle">
                                        <p:cTn id="117" dur="500" fill="hold"/>
                                        <p:tgtEl>
                                          <p:spTgt spid="120"/>
                                        </p:tgtEl>
                                        <p:attrNameLst>
                                          <p:attrName>style.color</p:attrName>
                                        </p:attrNameLst>
                                      </p:cBhvr>
                                      <p:to>
                                        <a:schemeClr val="accent2"/>
                                      </p:to>
                                    </p:animClr>
                                    <p:animClr clrSpc="rgb" dir="cw">
                                      <p:cBhvr>
                                        <p:cTn id="118" dur="500" fill="hold"/>
                                        <p:tgtEl>
                                          <p:spTgt spid="120"/>
                                        </p:tgtEl>
                                        <p:attrNameLst>
                                          <p:attrName>fillcolor</p:attrName>
                                        </p:attrNameLst>
                                      </p:cBhvr>
                                      <p:to>
                                        <a:schemeClr val="accent2"/>
                                      </p:to>
                                    </p:animClr>
                                    <p:set>
                                      <p:cBhvr>
                                        <p:cTn id="119" dur="500" fill="hold"/>
                                        <p:tgtEl>
                                          <p:spTgt spid="120"/>
                                        </p:tgtEl>
                                        <p:attrNameLst>
                                          <p:attrName>fill.type</p:attrName>
                                        </p:attrNameLst>
                                      </p:cBhvr>
                                      <p:to>
                                        <p:strVal val="solid"/>
                                      </p:to>
                                    </p:set>
                                    <p:set>
                                      <p:cBhvr>
                                        <p:cTn id="120" dur="500" fill="hold"/>
                                        <p:tgtEl>
                                          <p:spTgt spid="120"/>
                                        </p:tgtEl>
                                        <p:attrNameLst>
                                          <p:attrName>fill.on</p:attrName>
                                        </p:attrNameLst>
                                      </p:cBhvr>
                                      <p:to>
                                        <p:strVal val="true"/>
                                      </p:to>
                                    </p:set>
                                  </p:childTnLst>
                                </p:cTn>
                              </p:par>
                              <p:par>
                                <p:cTn id="121" presetID="19" presetClass="emph" presetSubtype="0" fill="hold" grpId="0" nodeType="withEffect">
                                  <p:stCondLst>
                                    <p:cond delay="0"/>
                                  </p:stCondLst>
                                  <p:childTnLst>
                                    <p:animClr clrSpc="rgb" dir="cw">
                                      <p:cBhvr override="childStyle">
                                        <p:cTn id="122" dur="500" fill="hold"/>
                                        <p:tgtEl>
                                          <p:spTgt spid="121"/>
                                        </p:tgtEl>
                                        <p:attrNameLst>
                                          <p:attrName>style.color</p:attrName>
                                        </p:attrNameLst>
                                      </p:cBhvr>
                                      <p:to>
                                        <a:schemeClr val="accent2"/>
                                      </p:to>
                                    </p:animClr>
                                    <p:animClr clrSpc="rgb" dir="cw">
                                      <p:cBhvr>
                                        <p:cTn id="123" dur="500" fill="hold"/>
                                        <p:tgtEl>
                                          <p:spTgt spid="121"/>
                                        </p:tgtEl>
                                        <p:attrNameLst>
                                          <p:attrName>fillcolor</p:attrName>
                                        </p:attrNameLst>
                                      </p:cBhvr>
                                      <p:to>
                                        <a:schemeClr val="accent2"/>
                                      </p:to>
                                    </p:animClr>
                                    <p:set>
                                      <p:cBhvr>
                                        <p:cTn id="124" dur="500" fill="hold"/>
                                        <p:tgtEl>
                                          <p:spTgt spid="121"/>
                                        </p:tgtEl>
                                        <p:attrNameLst>
                                          <p:attrName>fill.type</p:attrName>
                                        </p:attrNameLst>
                                      </p:cBhvr>
                                      <p:to>
                                        <p:strVal val="solid"/>
                                      </p:to>
                                    </p:set>
                                    <p:set>
                                      <p:cBhvr>
                                        <p:cTn id="125" dur="500" fill="hold"/>
                                        <p:tgtEl>
                                          <p:spTgt spid="121"/>
                                        </p:tgtEl>
                                        <p:attrNameLst>
                                          <p:attrName>fill.on</p:attrName>
                                        </p:attrNameLst>
                                      </p:cBhvr>
                                      <p:to>
                                        <p:strVal val="true"/>
                                      </p:to>
                                    </p:set>
                                  </p:childTnLst>
                                </p:cTn>
                              </p:par>
                            </p:childTnLst>
                          </p:cTn>
                        </p:par>
                      </p:childTnLst>
                    </p:cTn>
                  </p:par>
                  <p:par>
                    <p:cTn id="126" fill="hold">
                      <p:stCondLst>
                        <p:cond delay="indefinite"/>
                      </p:stCondLst>
                      <p:childTnLst>
                        <p:par>
                          <p:cTn id="127" fill="hold">
                            <p:stCondLst>
                              <p:cond delay="0"/>
                            </p:stCondLst>
                            <p:childTnLst>
                              <p:par>
                                <p:cTn id="128" presetID="6" presetClass="exit" presetSubtype="32" fill="hold" grpId="1" nodeType="clickEffect">
                                  <p:stCondLst>
                                    <p:cond delay="0"/>
                                  </p:stCondLst>
                                  <p:childTnLst>
                                    <p:animEffect transition="out" filter="circle(out)">
                                      <p:cBhvr>
                                        <p:cTn id="129" dur="2000"/>
                                        <p:tgtEl>
                                          <p:spTgt spid="115"/>
                                        </p:tgtEl>
                                      </p:cBhvr>
                                    </p:animEffect>
                                    <p:set>
                                      <p:cBhvr>
                                        <p:cTn id="130" dur="1" fill="hold">
                                          <p:stCondLst>
                                            <p:cond delay="1999"/>
                                          </p:stCondLst>
                                        </p:cTn>
                                        <p:tgtEl>
                                          <p:spTgt spid="115"/>
                                        </p:tgtEl>
                                        <p:attrNameLst>
                                          <p:attrName>style.visibility</p:attrName>
                                        </p:attrNameLst>
                                      </p:cBhvr>
                                      <p:to>
                                        <p:strVal val="hidden"/>
                                      </p:to>
                                    </p:set>
                                  </p:childTnLst>
                                </p:cTn>
                              </p:par>
                              <p:par>
                                <p:cTn id="131" presetID="6" presetClass="exit" presetSubtype="32" fill="hold" grpId="1" nodeType="withEffect">
                                  <p:stCondLst>
                                    <p:cond delay="0"/>
                                  </p:stCondLst>
                                  <p:childTnLst>
                                    <p:animEffect transition="out" filter="circle(out)">
                                      <p:cBhvr>
                                        <p:cTn id="132" dur="2000"/>
                                        <p:tgtEl>
                                          <p:spTgt spid="116"/>
                                        </p:tgtEl>
                                      </p:cBhvr>
                                    </p:animEffect>
                                    <p:set>
                                      <p:cBhvr>
                                        <p:cTn id="133" dur="1" fill="hold">
                                          <p:stCondLst>
                                            <p:cond delay="1999"/>
                                          </p:stCondLst>
                                        </p:cTn>
                                        <p:tgtEl>
                                          <p:spTgt spid="116"/>
                                        </p:tgtEl>
                                        <p:attrNameLst>
                                          <p:attrName>style.visibility</p:attrName>
                                        </p:attrNameLst>
                                      </p:cBhvr>
                                      <p:to>
                                        <p:strVal val="hidden"/>
                                      </p:to>
                                    </p:set>
                                  </p:childTnLst>
                                </p:cTn>
                              </p:par>
                              <p:par>
                                <p:cTn id="134" presetID="6" presetClass="exit" presetSubtype="32" fill="hold" grpId="1" nodeType="withEffect">
                                  <p:stCondLst>
                                    <p:cond delay="0"/>
                                  </p:stCondLst>
                                  <p:childTnLst>
                                    <p:animEffect transition="out" filter="circle(out)">
                                      <p:cBhvr>
                                        <p:cTn id="135" dur="2000"/>
                                        <p:tgtEl>
                                          <p:spTgt spid="117"/>
                                        </p:tgtEl>
                                      </p:cBhvr>
                                    </p:animEffect>
                                    <p:set>
                                      <p:cBhvr>
                                        <p:cTn id="136" dur="1" fill="hold">
                                          <p:stCondLst>
                                            <p:cond delay="1999"/>
                                          </p:stCondLst>
                                        </p:cTn>
                                        <p:tgtEl>
                                          <p:spTgt spid="117"/>
                                        </p:tgtEl>
                                        <p:attrNameLst>
                                          <p:attrName>style.visibility</p:attrName>
                                        </p:attrNameLst>
                                      </p:cBhvr>
                                      <p:to>
                                        <p:strVal val="hidden"/>
                                      </p:to>
                                    </p:set>
                                  </p:childTnLst>
                                </p:cTn>
                              </p:par>
                              <p:par>
                                <p:cTn id="137" presetID="6" presetClass="exit" presetSubtype="32" fill="hold" grpId="1" nodeType="withEffect">
                                  <p:stCondLst>
                                    <p:cond delay="0"/>
                                  </p:stCondLst>
                                  <p:childTnLst>
                                    <p:animEffect transition="out" filter="circle(out)">
                                      <p:cBhvr>
                                        <p:cTn id="138" dur="2000"/>
                                        <p:tgtEl>
                                          <p:spTgt spid="118"/>
                                        </p:tgtEl>
                                      </p:cBhvr>
                                    </p:animEffect>
                                    <p:set>
                                      <p:cBhvr>
                                        <p:cTn id="139" dur="1" fill="hold">
                                          <p:stCondLst>
                                            <p:cond delay="1999"/>
                                          </p:stCondLst>
                                        </p:cTn>
                                        <p:tgtEl>
                                          <p:spTgt spid="118"/>
                                        </p:tgtEl>
                                        <p:attrNameLst>
                                          <p:attrName>style.visibility</p:attrName>
                                        </p:attrNameLst>
                                      </p:cBhvr>
                                      <p:to>
                                        <p:strVal val="hidden"/>
                                      </p:to>
                                    </p:set>
                                  </p:childTnLst>
                                </p:cTn>
                              </p:par>
                              <p:par>
                                <p:cTn id="140" presetID="6" presetClass="exit" presetSubtype="32" fill="hold" grpId="1" nodeType="withEffect">
                                  <p:stCondLst>
                                    <p:cond delay="0"/>
                                  </p:stCondLst>
                                  <p:childTnLst>
                                    <p:animEffect transition="out" filter="circle(out)">
                                      <p:cBhvr>
                                        <p:cTn id="141" dur="2000"/>
                                        <p:tgtEl>
                                          <p:spTgt spid="119"/>
                                        </p:tgtEl>
                                      </p:cBhvr>
                                    </p:animEffect>
                                    <p:set>
                                      <p:cBhvr>
                                        <p:cTn id="142" dur="1" fill="hold">
                                          <p:stCondLst>
                                            <p:cond delay="1999"/>
                                          </p:stCondLst>
                                        </p:cTn>
                                        <p:tgtEl>
                                          <p:spTgt spid="119"/>
                                        </p:tgtEl>
                                        <p:attrNameLst>
                                          <p:attrName>style.visibility</p:attrName>
                                        </p:attrNameLst>
                                      </p:cBhvr>
                                      <p:to>
                                        <p:strVal val="hidden"/>
                                      </p:to>
                                    </p:set>
                                  </p:childTnLst>
                                </p:cTn>
                              </p:par>
                              <p:par>
                                <p:cTn id="143" presetID="6" presetClass="exit" presetSubtype="32" fill="hold" grpId="1" nodeType="withEffect">
                                  <p:stCondLst>
                                    <p:cond delay="0"/>
                                  </p:stCondLst>
                                  <p:childTnLst>
                                    <p:animEffect transition="out" filter="circle(out)">
                                      <p:cBhvr>
                                        <p:cTn id="144" dur="2000"/>
                                        <p:tgtEl>
                                          <p:spTgt spid="120"/>
                                        </p:tgtEl>
                                      </p:cBhvr>
                                    </p:animEffect>
                                    <p:set>
                                      <p:cBhvr>
                                        <p:cTn id="145" dur="1" fill="hold">
                                          <p:stCondLst>
                                            <p:cond delay="1999"/>
                                          </p:stCondLst>
                                        </p:cTn>
                                        <p:tgtEl>
                                          <p:spTgt spid="120"/>
                                        </p:tgtEl>
                                        <p:attrNameLst>
                                          <p:attrName>style.visibility</p:attrName>
                                        </p:attrNameLst>
                                      </p:cBhvr>
                                      <p:to>
                                        <p:strVal val="hidden"/>
                                      </p:to>
                                    </p:set>
                                  </p:childTnLst>
                                </p:cTn>
                              </p:par>
                              <p:par>
                                <p:cTn id="146" presetID="6" presetClass="exit" presetSubtype="32" fill="hold" grpId="1" nodeType="withEffect">
                                  <p:stCondLst>
                                    <p:cond delay="0"/>
                                  </p:stCondLst>
                                  <p:childTnLst>
                                    <p:animEffect transition="out" filter="circle(out)">
                                      <p:cBhvr>
                                        <p:cTn id="147" dur="2000"/>
                                        <p:tgtEl>
                                          <p:spTgt spid="121"/>
                                        </p:tgtEl>
                                      </p:cBhvr>
                                    </p:animEffect>
                                    <p:set>
                                      <p:cBhvr>
                                        <p:cTn id="148" dur="1" fill="hold">
                                          <p:stCondLst>
                                            <p:cond delay="1999"/>
                                          </p:stCondLst>
                                        </p:cTn>
                                        <p:tgtEl>
                                          <p:spTgt spid="121"/>
                                        </p:tgtEl>
                                        <p:attrNameLst>
                                          <p:attrName>style.visibility</p:attrName>
                                        </p:attrNameLst>
                                      </p:cBhvr>
                                      <p:to>
                                        <p:strVal val="hidden"/>
                                      </p:to>
                                    </p:set>
                                  </p:childTnLst>
                                </p:cTn>
                              </p:par>
                              <p:par>
                                <p:cTn id="149" presetID="6" presetClass="exit" presetSubtype="32" fill="hold" grpId="1" nodeType="withEffect">
                                  <p:stCondLst>
                                    <p:cond delay="0"/>
                                  </p:stCondLst>
                                  <p:childTnLst>
                                    <p:animEffect transition="out" filter="circle(out)">
                                      <p:cBhvr>
                                        <p:cTn id="150" dur="2000"/>
                                        <p:tgtEl>
                                          <p:spTgt spid="135"/>
                                        </p:tgtEl>
                                      </p:cBhvr>
                                    </p:animEffect>
                                    <p:set>
                                      <p:cBhvr>
                                        <p:cTn id="151" dur="1" fill="hold">
                                          <p:stCondLst>
                                            <p:cond delay="1999"/>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52" restart="whenNotActive" fill="hold" evtFilter="cancelBubble" nodeType="interactiveSeq">
                <p:stCondLst>
                  <p:cond evt="onClick" delay="0">
                    <p:tgtEl>
                      <p:spTgt spid="21"/>
                    </p:tgtEl>
                  </p:cond>
                </p:stCondLst>
                <p:endSync evt="end" delay="0">
                  <p:rtn val="all"/>
                </p:endSync>
                <p:childTnLst>
                  <p:par>
                    <p:cTn id="153" fill="hold">
                      <p:stCondLst>
                        <p:cond delay="0"/>
                      </p:stCondLst>
                      <p:childTnLst>
                        <p:par>
                          <p:cTn id="154" fill="hold">
                            <p:stCondLst>
                              <p:cond delay="0"/>
                            </p:stCondLst>
                            <p:childTnLst>
                              <p:par>
                                <p:cTn id="155" presetID="6" presetClass="entr" presetSubtype="16" fill="hold" grpId="0" nodeType="clickEffect">
                                  <p:stCondLst>
                                    <p:cond delay="0"/>
                                  </p:stCondLst>
                                  <p:childTnLst>
                                    <p:set>
                                      <p:cBhvr>
                                        <p:cTn id="156" dur="1" fill="hold">
                                          <p:stCondLst>
                                            <p:cond delay="0"/>
                                          </p:stCondLst>
                                        </p:cTn>
                                        <p:tgtEl>
                                          <p:spTgt spid="136"/>
                                        </p:tgtEl>
                                        <p:attrNameLst>
                                          <p:attrName>style.visibility</p:attrName>
                                        </p:attrNameLst>
                                      </p:cBhvr>
                                      <p:to>
                                        <p:strVal val="visible"/>
                                      </p:to>
                                    </p:set>
                                    <p:animEffect transition="in" filter="circle(in)">
                                      <p:cBhvr>
                                        <p:cTn id="157" dur="2000"/>
                                        <p:tgtEl>
                                          <p:spTgt spid="136"/>
                                        </p:tgtEl>
                                      </p:cBhvr>
                                    </p:animEffect>
                                  </p:childTnLst>
                                </p:cTn>
                              </p:par>
                              <p:par>
                                <p:cTn id="158" presetID="19" presetClass="emph" presetSubtype="0" fill="hold" grpId="0" nodeType="withEffect">
                                  <p:stCondLst>
                                    <p:cond delay="0"/>
                                  </p:stCondLst>
                                  <p:childTnLst>
                                    <p:animClr clrSpc="rgb" dir="cw">
                                      <p:cBhvr override="childStyle">
                                        <p:cTn id="159" dur="500" fill="hold"/>
                                        <p:tgtEl>
                                          <p:spTgt spid="107"/>
                                        </p:tgtEl>
                                        <p:attrNameLst>
                                          <p:attrName>style.color</p:attrName>
                                        </p:attrNameLst>
                                      </p:cBhvr>
                                      <p:to>
                                        <a:schemeClr val="accent2"/>
                                      </p:to>
                                    </p:animClr>
                                    <p:animClr clrSpc="rgb" dir="cw">
                                      <p:cBhvr>
                                        <p:cTn id="160" dur="500" fill="hold"/>
                                        <p:tgtEl>
                                          <p:spTgt spid="107"/>
                                        </p:tgtEl>
                                        <p:attrNameLst>
                                          <p:attrName>fillcolor</p:attrName>
                                        </p:attrNameLst>
                                      </p:cBhvr>
                                      <p:to>
                                        <a:schemeClr val="accent2"/>
                                      </p:to>
                                    </p:animClr>
                                    <p:set>
                                      <p:cBhvr>
                                        <p:cTn id="161" dur="500" fill="hold"/>
                                        <p:tgtEl>
                                          <p:spTgt spid="107"/>
                                        </p:tgtEl>
                                        <p:attrNameLst>
                                          <p:attrName>fill.type</p:attrName>
                                        </p:attrNameLst>
                                      </p:cBhvr>
                                      <p:to>
                                        <p:strVal val="solid"/>
                                      </p:to>
                                    </p:set>
                                    <p:set>
                                      <p:cBhvr>
                                        <p:cTn id="162" dur="500" fill="hold"/>
                                        <p:tgtEl>
                                          <p:spTgt spid="107"/>
                                        </p:tgtEl>
                                        <p:attrNameLst>
                                          <p:attrName>fill.on</p:attrName>
                                        </p:attrNameLst>
                                      </p:cBhvr>
                                      <p:to>
                                        <p:strVal val="true"/>
                                      </p:to>
                                    </p:set>
                                  </p:childTnLst>
                                </p:cTn>
                              </p:par>
                              <p:par>
                                <p:cTn id="163" presetID="19" presetClass="emph" presetSubtype="0" fill="hold" grpId="0" nodeType="withEffect">
                                  <p:stCondLst>
                                    <p:cond delay="0"/>
                                  </p:stCondLst>
                                  <p:childTnLst>
                                    <p:animClr clrSpc="rgb" dir="cw">
                                      <p:cBhvr override="childStyle">
                                        <p:cTn id="164" dur="500" fill="hold"/>
                                        <p:tgtEl>
                                          <p:spTgt spid="108"/>
                                        </p:tgtEl>
                                        <p:attrNameLst>
                                          <p:attrName>style.color</p:attrName>
                                        </p:attrNameLst>
                                      </p:cBhvr>
                                      <p:to>
                                        <a:schemeClr val="accent2"/>
                                      </p:to>
                                    </p:animClr>
                                    <p:animClr clrSpc="rgb" dir="cw">
                                      <p:cBhvr>
                                        <p:cTn id="165" dur="500" fill="hold"/>
                                        <p:tgtEl>
                                          <p:spTgt spid="108"/>
                                        </p:tgtEl>
                                        <p:attrNameLst>
                                          <p:attrName>fillcolor</p:attrName>
                                        </p:attrNameLst>
                                      </p:cBhvr>
                                      <p:to>
                                        <a:schemeClr val="accent2"/>
                                      </p:to>
                                    </p:animClr>
                                    <p:set>
                                      <p:cBhvr>
                                        <p:cTn id="166" dur="500" fill="hold"/>
                                        <p:tgtEl>
                                          <p:spTgt spid="108"/>
                                        </p:tgtEl>
                                        <p:attrNameLst>
                                          <p:attrName>fill.type</p:attrName>
                                        </p:attrNameLst>
                                      </p:cBhvr>
                                      <p:to>
                                        <p:strVal val="solid"/>
                                      </p:to>
                                    </p:set>
                                    <p:set>
                                      <p:cBhvr>
                                        <p:cTn id="167" dur="500" fill="hold"/>
                                        <p:tgtEl>
                                          <p:spTgt spid="108"/>
                                        </p:tgtEl>
                                        <p:attrNameLst>
                                          <p:attrName>fill.on</p:attrName>
                                        </p:attrNameLst>
                                      </p:cBhvr>
                                      <p:to>
                                        <p:strVal val="true"/>
                                      </p:to>
                                    </p:set>
                                  </p:childTnLst>
                                </p:cTn>
                              </p:par>
                              <p:par>
                                <p:cTn id="168" presetID="19" presetClass="emph" presetSubtype="0" fill="hold" grpId="0" nodeType="withEffect">
                                  <p:stCondLst>
                                    <p:cond delay="0"/>
                                  </p:stCondLst>
                                  <p:childTnLst>
                                    <p:animClr clrSpc="rgb" dir="cw">
                                      <p:cBhvr override="childStyle">
                                        <p:cTn id="169" dur="500" fill="hold"/>
                                        <p:tgtEl>
                                          <p:spTgt spid="109"/>
                                        </p:tgtEl>
                                        <p:attrNameLst>
                                          <p:attrName>style.color</p:attrName>
                                        </p:attrNameLst>
                                      </p:cBhvr>
                                      <p:to>
                                        <a:schemeClr val="accent2"/>
                                      </p:to>
                                    </p:animClr>
                                    <p:animClr clrSpc="rgb" dir="cw">
                                      <p:cBhvr>
                                        <p:cTn id="170" dur="500" fill="hold"/>
                                        <p:tgtEl>
                                          <p:spTgt spid="109"/>
                                        </p:tgtEl>
                                        <p:attrNameLst>
                                          <p:attrName>fillcolor</p:attrName>
                                        </p:attrNameLst>
                                      </p:cBhvr>
                                      <p:to>
                                        <a:schemeClr val="accent2"/>
                                      </p:to>
                                    </p:animClr>
                                    <p:set>
                                      <p:cBhvr>
                                        <p:cTn id="171" dur="500" fill="hold"/>
                                        <p:tgtEl>
                                          <p:spTgt spid="109"/>
                                        </p:tgtEl>
                                        <p:attrNameLst>
                                          <p:attrName>fill.type</p:attrName>
                                        </p:attrNameLst>
                                      </p:cBhvr>
                                      <p:to>
                                        <p:strVal val="solid"/>
                                      </p:to>
                                    </p:set>
                                    <p:set>
                                      <p:cBhvr>
                                        <p:cTn id="172" dur="500" fill="hold"/>
                                        <p:tgtEl>
                                          <p:spTgt spid="109"/>
                                        </p:tgtEl>
                                        <p:attrNameLst>
                                          <p:attrName>fill.on</p:attrName>
                                        </p:attrNameLst>
                                      </p:cBhvr>
                                      <p:to>
                                        <p:strVal val="true"/>
                                      </p:to>
                                    </p:set>
                                  </p:childTnLst>
                                </p:cTn>
                              </p:par>
                              <p:par>
                                <p:cTn id="173" presetID="19" presetClass="emph" presetSubtype="0" fill="hold" grpId="0" nodeType="withEffect">
                                  <p:stCondLst>
                                    <p:cond delay="0"/>
                                  </p:stCondLst>
                                  <p:childTnLst>
                                    <p:animClr clrSpc="rgb" dir="cw">
                                      <p:cBhvr override="childStyle">
                                        <p:cTn id="174" dur="500" fill="hold"/>
                                        <p:tgtEl>
                                          <p:spTgt spid="110"/>
                                        </p:tgtEl>
                                        <p:attrNameLst>
                                          <p:attrName>style.color</p:attrName>
                                        </p:attrNameLst>
                                      </p:cBhvr>
                                      <p:to>
                                        <a:schemeClr val="accent2"/>
                                      </p:to>
                                    </p:animClr>
                                    <p:animClr clrSpc="rgb" dir="cw">
                                      <p:cBhvr>
                                        <p:cTn id="175" dur="500" fill="hold"/>
                                        <p:tgtEl>
                                          <p:spTgt spid="110"/>
                                        </p:tgtEl>
                                        <p:attrNameLst>
                                          <p:attrName>fillcolor</p:attrName>
                                        </p:attrNameLst>
                                      </p:cBhvr>
                                      <p:to>
                                        <a:schemeClr val="accent2"/>
                                      </p:to>
                                    </p:animClr>
                                    <p:set>
                                      <p:cBhvr>
                                        <p:cTn id="176" dur="500" fill="hold"/>
                                        <p:tgtEl>
                                          <p:spTgt spid="110"/>
                                        </p:tgtEl>
                                        <p:attrNameLst>
                                          <p:attrName>fill.type</p:attrName>
                                        </p:attrNameLst>
                                      </p:cBhvr>
                                      <p:to>
                                        <p:strVal val="solid"/>
                                      </p:to>
                                    </p:set>
                                    <p:set>
                                      <p:cBhvr>
                                        <p:cTn id="177" dur="500" fill="hold"/>
                                        <p:tgtEl>
                                          <p:spTgt spid="110"/>
                                        </p:tgtEl>
                                        <p:attrNameLst>
                                          <p:attrName>fill.on</p:attrName>
                                        </p:attrNameLst>
                                      </p:cBhvr>
                                      <p:to>
                                        <p:strVal val="true"/>
                                      </p:to>
                                    </p:set>
                                  </p:childTnLst>
                                </p:cTn>
                              </p:par>
                              <p:par>
                                <p:cTn id="178" presetID="19" presetClass="emph" presetSubtype="0" fill="hold" grpId="0" nodeType="withEffect">
                                  <p:stCondLst>
                                    <p:cond delay="0"/>
                                  </p:stCondLst>
                                  <p:childTnLst>
                                    <p:animClr clrSpc="rgb" dir="cw">
                                      <p:cBhvr override="childStyle">
                                        <p:cTn id="179" dur="500" fill="hold"/>
                                        <p:tgtEl>
                                          <p:spTgt spid="111"/>
                                        </p:tgtEl>
                                        <p:attrNameLst>
                                          <p:attrName>style.color</p:attrName>
                                        </p:attrNameLst>
                                      </p:cBhvr>
                                      <p:to>
                                        <a:schemeClr val="accent2"/>
                                      </p:to>
                                    </p:animClr>
                                    <p:animClr clrSpc="rgb" dir="cw">
                                      <p:cBhvr>
                                        <p:cTn id="180" dur="500" fill="hold"/>
                                        <p:tgtEl>
                                          <p:spTgt spid="111"/>
                                        </p:tgtEl>
                                        <p:attrNameLst>
                                          <p:attrName>fillcolor</p:attrName>
                                        </p:attrNameLst>
                                      </p:cBhvr>
                                      <p:to>
                                        <a:schemeClr val="accent2"/>
                                      </p:to>
                                    </p:animClr>
                                    <p:set>
                                      <p:cBhvr>
                                        <p:cTn id="181" dur="500" fill="hold"/>
                                        <p:tgtEl>
                                          <p:spTgt spid="111"/>
                                        </p:tgtEl>
                                        <p:attrNameLst>
                                          <p:attrName>fill.type</p:attrName>
                                        </p:attrNameLst>
                                      </p:cBhvr>
                                      <p:to>
                                        <p:strVal val="solid"/>
                                      </p:to>
                                    </p:set>
                                    <p:set>
                                      <p:cBhvr>
                                        <p:cTn id="182" dur="500" fill="hold"/>
                                        <p:tgtEl>
                                          <p:spTgt spid="111"/>
                                        </p:tgtEl>
                                        <p:attrNameLst>
                                          <p:attrName>fill.on</p:attrName>
                                        </p:attrNameLst>
                                      </p:cBhvr>
                                      <p:to>
                                        <p:strVal val="true"/>
                                      </p:to>
                                    </p:set>
                                  </p:childTnLst>
                                </p:cTn>
                              </p:par>
                              <p:par>
                                <p:cTn id="183" presetID="19" presetClass="emph" presetSubtype="0" fill="hold" grpId="0" nodeType="withEffect">
                                  <p:stCondLst>
                                    <p:cond delay="0"/>
                                  </p:stCondLst>
                                  <p:childTnLst>
                                    <p:animClr clrSpc="rgb" dir="cw">
                                      <p:cBhvr override="childStyle">
                                        <p:cTn id="184" dur="500" fill="hold"/>
                                        <p:tgtEl>
                                          <p:spTgt spid="112"/>
                                        </p:tgtEl>
                                        <p:attrNameLst>
                                          <p:attrName>style.color</p:attrName>
                                        </p:attrNameLst>
                                      </p:cBhvr>
                                      <p:to>
                                        <a:schemeClr val="accent2"/>
                                      </p:to>
                                    </p:animClr>
                                    <p:animClr clrSpc="rgb" dir="cw">
                                      <p:cBhvr>
                                        <p:cTn id="185" dur="500" fill="hold"/>
                                        <p:tgtEl>
                                          <p:spTgt spid="112"/>
                                        </p:tgtEl>
                                        <p:attrNameLst>
                                          <p:attrName>fillcolor</p:attrName>
                                        </p:attrNameLst>
                                      </p:cBhvr>
                                      <p:to>
                                        <a:schemeClr val="accent2"/>
                                      </p:to>
                                    </p:animClr>
                                    <p:set>
                                      <p:cBhvr>
                                        <p:cTn id="186" dur="500" fill="hold"/>
                                        <p:tgtEl>
                                          <p:spTgt spid="112"/>
                                        </p:tgtEl>
                                        <p:attrNameLst>
                                          <p:attrName>fill.type</p:attrName>
                                        </p:attrNameLst>
                                      </p:cBhvr>
                                      <p:to>
                                        <p:strVal val="solid"/>
                                      </p:to>
                                    </p:set>
                                    <p:set>
                                      <p:cBhvr>
                                        <p:cTn id="187" dur="500" fill="hold"/>
                                        <p:tgtEl>
                                          <p:spTgt spid="112"/>
                                        </p:tgtEl>
                                        <p:attrNameLst>
                                          <p:attrName>fill.on</p:attrName>
                                        </p:attrNameLst>
                                      </p:cBhvr>
                                      <p:to>
                                        <p:strVal val="true"/>
                                      </p:to>
                                    </p:set>
                                  </p:childTnLst>
                                </p:cTn>
                              </p:par>
                              <p:par>
                                <p:cTn id="188" presetID="19" presetClass="emph" presetSubtype="0" fill="hold" grpId="0" nodeType="withEffect">
                                  <p:stCondLst>
                                    <p:cond delay="0"/>
                                  </p:stCondLst>
                                  <p:childTnLst>
                                    <p:animClr clrSpc="rgb" dir="cw">
                                      <p:cBhvr override="childStyle">
                                        <p:cTn id="189" dur="500" fill="hold"/>
                                        <p:tgtEl>
                                          <p:spTgt spid="113"/>
                                        </p:tgtEl>
                                        <p:attrNameLst>
                                          <p:attrName>style.color</p:attrName>
                                        </p:attrNameLst>
                                      </p:cBhvr>
                                      <p:to>
                                        <a:schemeClr val="accent2"/>
                                      </p:to>
                                    </p:animClr>
                                    <p:animClr clrSpc="rgb" dir="cw">
                                      <p:cBhvr>
                                        <p:cTn id="190" dur="500" fill="hold"/>
                                        <p:tgtEl>
                                          <p:spTgt spid="113"/>
                                        </p:tgtEl>
                                        <p:attrNameLst>
                                          <p:attrName>fillcolor</p:attrName>
                                        </p:attrNameLst>
                                      </p:cBhvr>
                                      <p:to>
                                        <a:schemeClr val="accent2"/>
                                      </p:to>
                                    </p:animClr>
                                    <p:set>
                                      <p:cBhvr>
                                        <p:cTn id="191" dur="500" fill="hold"/>
                                        <p:tgtEl>
                                          <p:spTgt spid="113"/>
                                        </p:tgtEl>
                                        <p:attrNameLst>
                                          <p:attrName>fill.type</p:attrName>
                                        </p:attrNameLst>
                                      </p:cBhvr>
                                      <p:to>
                                        <p:strVal val="solid"/>
                                      </p:to>
                                    </p:set>
                                    <p:set>
                                      <p:cBhvr>
                                        <p:cTn id="192" dur="500" fill="hold"/>
                                        <p:tgtEl>
                                          <p:spTgt spid="113"/>
                                        </p:tgtEl>
                                        <p:attrNameLst>
                                          <p:attrName>fill.on</p:attrName>
                                        </p:attrNameLst>
                                      </p:cBhvr>
                                      <p:to>
                                        <p:strVal val="true"/>
                                      </p:to>
                                    </p:set>
                                  </p:childTnLst>
                                </p:cTn>
                              </p:par>
                              <p:par>
                                <p:cTn id="193" presetID="19" presetClass="emph" presetSubtype="0" fill="hold" grpId="0" nodeType="withEffect">
                                  <p:stCondLst>
                                    <p:cond delay="0"/>
                                  </p:stCondLst>
                                  <p:childTnLst>
                                    <p:animClr clrSpc="rgb" dir="cw">
                                      <p:cBhvr override="childStyle">
                                        <p:cTn id="194" dur="500" fill="hold"/>
                                        <p:tgtEl>
                                          <p:spTgt spid="114"/>
                                        </p:tgtEl>
                                        <p:attrNameLst>
                                          <p:attrName>style.color</p:attrName>
                                        </p:attrNameLst>
                                      </p:cBhvr>
                                      <p:to>
                                        <a:schemeClr val="accent2"/>
                                      </p:to>
                                    </p:animClr>
                                    <p:animClr clrSpc="rgb" dir="cw">
                                      <p:cBhvr>
                                        <p:cTn id="195" dur="500" fill="hold"/>
                                        <p:tgtEl>
                                          <p:spTgt spid="114"/>
                                        </p:tgtEl>
                                        <p:attrNameLst>
                                          <p:attrName>fillcolor</p:attrName>
                                        </p:attrNameLst>
                                      </p:cBhvr>
                                      <p:to>
                                        <a:schemeClr val="accent2"/>
                                      </p:to>
                                    </p:animClr>
                                    <p:set>
                                      <p:cBhvr>
                                        <p:cTn id="196" dur="500" fill="hold"/>
                                        <p:tgtEl>
                                          <p:spTgt spid="114"/>
                                        </p:tgtEl>
                                        <p:attrNameLst>
                                          <p:attrName>fill.type</p:attrName>
                                        </p:attrNameLst>
                                      </p:cBhvr>
                                      <p:to>
                                        <p:strVal val="solid"/>
                                      </p:to>
                                    </p:set>
                                    <p:set>
                                      <p:cBhvr>
                                        <p:cTn id="197" dur="500" fill="hold"/>
                                        <p:tgtEl>
                                          <p:spTgt spid="114"/>
                                        </p:tgtEl>
                                        <p:attrNameLst>
                                          <p:attrName>fill.on</p:attrName>
                                        </p:attrNameLst>
                                      </p:cBhvr>
                                      <p:to>
                                        <p:strVal val="true"/>
                                      </p:to>
                                    </p:set>
                                  </p:childTnLst>
                                </p:cTn>
                              </p:par>
                            </p:childTnLst>
                          </p:cTn>
                        </p:par>
                      </p:childTnLst>
                    </p:cTn>
                  </p:par>
                  <p:par>
                    <p:cTn id="198" fill="hold">
                      <p:stCondLst>
                        <p:cond delay="indefinite"/>
                      </p:stCondLst>
                      <p:childTnLst>
                        <p:par>
                          <p:cTn id="199" fill="hold">
                            <p:stCondLst>
                              <p:cond delay="0"/>
                            </p:stCondLst>
                            <p:childTnLst>
                              <p:par>
                                <p:cTn id="200" presetID="6" presetClass="exit" presetSubtype="32" fill="hold" grpId="1" nodeType="clickEffect">
                                  <p:stCondLst>
                                    <p:cond delay="0"/>
                                  </p:stCondLst>
                                  <p:childTnLst>
                                    <p:animEffect transition="out" filter="circle(out)">
                                      <p:cBhvr>
                                        <p:cTn id="201" dur="2000"/>
                                        <p:tgtEl>
                                          <p:spTgt spid="107"/>
                                        </p:tgtEl>
                                      </p:cBhvr>
                                    </p:animEffect>
                                    <p:set>
                                      <p:cBhvr>
                                        <p:cTn id="202" dur="1" fill="hold">
                                          <p:stCondLst>
                                            <p:cond delay="1999"/>
                                          </p:stCondLst>
                                        </p:cTn>
                                        <p:tgtEl>
                                          <p:spTgt spid="107"/>
                                        </p:tgtEl>
                                        <p:attrNameLst>
                                          <p:attrName>style.visibility</p:attrName>
                                        </p:attrNameLst>
                                      </p:cBhvr>
                                      <p:to>
                                        <p:strVal val="hidden"/>
                                      </p:to>
                                    </p:set>
                                  </p:childTnLst>
                                </p:cTn>
                              </p:par>
                              <p:par>
                                <p:cTn id="203" presetID="6" presetClass="exit" presetSubtype="32" fill="hold" grpId="1" nodeType="withEffect">
                                  <p:stCondLst>
                                    <p:cond delay="0"/>
                                  </p:stCondLst>
                                  <p:childTnLst>
                                    <p:animEffect transition="out" filter="circle(out)">
                                      <p:cBhvr>
                                        <p:cTn id="204" dur="2000"/>
                                        <p:tgtEl>
                                          <p:spTgt spid="108"/>
                                        </p:tgtEl>
                                      </p:cBhvr>
                                    </p:animEffect>
                                    <p:set>
                                      <p:cBhvr>
                                        <p:cTn id="205" dur="1" fill="hold">
                                          <p:stCondLst>
                                            <p:cond delay="1999"/>
                                          </p:stCondLst>
                                        </p:cTn>
                                        <p:tgtEl>
                                          <p:spTgt spid="108"/>
                                        </p:tgtEl>
                                        <p:attrNameLst>
                                          <p:attrName>style.visibility</p:attrName>
                                        </p:attrNameLst>
                                      </p:cBhvr>
                                      <p:to>
                                        <p:strVal val="hidden"/>
                                      </p:to>
                                    </p:set>
                                  </p:childTnLst>
                                </p:cTn>
                              </p:par>
                              <p:par>
                                <p:cTn id="206" presetID="6" presetClass="exit" presetSubtype="32" fill="hold" grpId="1" nodeType="withEffect">
                                  <p:stCondLst>
                                    <p:cond delay="0"/>
                                  </p:stCondLst>
                                  <p:childTnLst>
                                    <p:animEffect transition="out" filter="circle(out)">
                                      <p:cBhvr>
                                        <p:cTn id="207" dur="2000"/>
                                        <p:tgtEl>
                                          <p:spTgt spid="109"/>
                                        </p:tgtEl>
                                      </p:cBhvr>
                                    </p:animEffect>
                                    <p:set>
                                      <p:cBhvr>
                                        <p:cTn id="208" dur="1" fill="hold">
                                          <p:stCondLst>
                                            <p:cond delay="1999"/>
                                          </p:stCondLst>
                                        </p:cTn>
                                        <p:tgtEl>
                                          <p:spTgt spid="109"/>
                                        </p:tgtEl>
                                        <p:attrNameLst>
                                          <p:attrName>style.visibility</p:attrName>
                                        </p:attrNameLst>
                                      </p:cBhvr>
                                      <p:to>
                                        <p:strVal val="hidden"/>
                                      </p:to>
                                    </p:set>
                                  </p:childTnLst>
                                </p:cTn>
                              </p:par>
                              <p:par>
                                <p:cTn id="209" presetID="6" presetClass="exit" presetSubtype="32" fill="hold" grpId="1" nodeType="withEffect">
                                  <p:stCondLst>
                                    <p:cond delay="0"/>
                                  </p:stCondLst>
                                  <p:childTnLst>
                                    <p:animEffect transition="out" filter="circle(out)">
                                      <p:cBhvr>
                                        <p:cTn id="210" dur="2000"/>
                                        <p:tgtEl>
                                          <p:spTgt spid="110"/>
                                        </p:tgtEl>
                                      </p:cBhvr>
                                    </p:animEffect>
                                    <p:set>
                                      <p:cBhvr>
                                        <p:cTn id="211" dur="1" fill="hold">
                                          <p:stCondLst>
                                            <p:cond delay="1999"/>
                                          </p:stCondLst>
                                        </p:cTn>
                                        <p:tgtEl>
                                          <p:spTgt spid="110"/>
                                        </p:tgtEl>
                                        <p:attrNameLst>
                                          <p:attrName>style.visibility</p:attrName>
                                        </p:attrNameLst>
                                      </p:cBhvr>
                                      <p:to>
                                        <p:strVal val="hidden"/>
                                      </p:to>
                                    </p:set>
                                  </p:childTnLst>
                                </p:cTn>
                              </p:par>
                              <p:par>
                                <p:cTn id="212" presetID="6" presetClass="exit" presetSubtype="32" fill="hold" grpId="1" nodeType="withEffect">
                                  <p:stCondLst>
                                    <p:cond delay="0"/>
                                  </p:stCondLst>
                                  <p:childTnLst>
                                    <p:animEffect transition="out" filter="circle(out)">
                                      <p:cBhvr>
                                        <p:cTn id="213" dur="2000"/>
                                        <p:tgtEl>
                                          <p:spTgt spid="111"/>
                                        </p:tgtEl>
                                      </p:cBhvr>
                                    </p:animEffect>
                                    <p:set>
                                      <p:cBhvr>
                                        <p:cTn id="214" dur="1" fill="hold">
                                          <p:stCondLst>
                                            <p:cond delay="1999"/>
                                          </p:stCondLst>
                                        </p:cTn>
                                        <p:tgtEl>
                                          <p:spTgt spid="111"/>
                                        </p:tgtEl>
                                        <p:attrNameLst>
                                          <p:attrName>style.visibility</p:attrName>
                                        </p:attrNameLst>
                                      </p:cBhvr>
                                      <p:to>
                                        <p:strVal val="hidden"/>
                                      </p:to>
                                    </p:set>
                                  </p:childTnLst>
                                </p:cTn>
                              </p:par>
                              <p:par>
                                <p:cTn id="215" presetID="6" presetClass="exit" presetSubtype="32" fill="hold" grpId="1" nodeType="withEffect">
                                  <p:stCondLst>
                                    <p:cond delay="0"/>
                                  </p:stCondLst>
                                  <p:childTnLst>
                                    <p:animEffect transition="out" filter="circle(out)">
                                      <p:cBhvr>
                                        <p:cTn id="216" dur="2000"/>
                                        <p:tgtEl>
                                          <p:spTgt spid="112"/>
                                        </p:tgtEl>
                                      </p:cBhvr>
                                    </p:animEffect>
                                    <p:set>
                                      <p:cBhvr>
                                        <p:cTn id="217" dur="1" fill="hold">
                                          <p:stCondLst>
                                            <p:cond delay="1999"/>
                                          </p:stCondLst>
                                        </p:cTn>
                                        <p:tgtEl>
                                          <p:spTgt spid="112"/>
                                        </p:tgtEl>
                                        <p:attrNameLst>
                                          <p:attrName>style.visibility</p:attrName>
                                        </p:attrNameLst>
                                      </p:cBhvr>
                                      <p:to>
                                        <p:strVal val="hidden"/>
                                      </p:to>
                                    </p:set>
                                  </p:childTnLst>
                                </p:cTn>
                              </p:par>
                              <p:par>
                                <p:cTn id="218" presetID="6" presetClass="exit" presetSubtype="32" fill="hold" grpId="1" nodeType="withEffect">
                                  <p:stCondLst>
                                    <p:cond delay="0"/>
                                  </p:stCondLst>
                                  <p:childTnLst>
                                    <p:animEffect transition="out" filter="circle(out)">
                                      <p:cBhvr>
                                        <p:cTn id="219" dur="2000"/>
                                        <p:tgtEl>
                                          <p:spTgt spid="113"/>
                                        </p:tgtEl>
                                      </p:cBhvr>
                                    </p:animEffect>
                                    <p:set>
                                      <p:cBhvr>
                                        <p:cTn id="220" dur="1" fill="hold">
                                          <p:stCondLst>
                                            <p:cond delay="1999"/>
                                          </p:stCondLst>
                                        </p:cTn>
                                        <p:tgtEl>
                                          <p:spTgt spid="113"/>
                                        </p:tgtEl>
                                        <p:attrNameLst>
                                          <p:attrName>style.visibility</p:attrName>
                                        </p:attrNameLst>
                                      </p:cBhvr>
                                      <p:to>
                                        <p:strVal val="hidden"/>
                                      </p:to>
                                    </p:set>
                                  </p:childTnLst>
                                </p:cTn>
                              </p:par>
                              <p:par>
                                <p:cTn id="221" presetID="6" presetClass="exit" presetSubtype="32" fill="hold" grpId="1" nodeType="withEffect">
                                  <p:stCondLst>
                                    <p:cond delay="0"/>
                                  </p:stCondLst>
                                  <p:childTnLst>
                                    <p:animEffect transition="out" filter="circle(out)">
                                      <p:cBhvr>
                                        <p:cTn id="222" dur="2000"/>
                                        <p:tgtEl>
                                          <p:spTgt spid="114"/>
                                        </p:tgtEl>
                                      </p:cBhvr>
                                    </p:animEffect>
                                    <p:set>
                                      <p:cBhvr>
                                        <p:cTn id="223" dur="1" fill="hold">
                                          <p:stCondLst>
                                            <p:cond delay="1999"/>
                                          </p:stCondLst>
                                        </p:cTn>
                                        <p:tgtEl>
                                          <p:spTgt spid="114"/>
                                        </p:tgtEl>
                                        <p:attrNameLst>
                                          <p:attrName>style.visibility</p:attrName>
                                        </p:attrNameLst>
                                      </p:cBhvr>
                                      <p:to>
                                        <p:strVal val="hidden"/>
                                      </p:to>
                                    </p:set>
                                  </p:childTnLst>
                                </p:cTn>
                              </p:par>
                              <p:par>
                                <p:cTn id="224" presetID="6" presetClass="exit" presetSubtype="32" fill="hold" grpId="1" nodeType="withEffect">
                                  <p:stCondLst>
                                    <p:cond delay="0"/>
                                  </p:stCondLst>
                                  <p:childTnLst>
                                    <p:animEffect transition="out" filter="circle(out)">
                                      <p:cBhvr>
                                        <p:cTn id="225" dur="2000"/>
                                        <p:tgtEl>
                                          <p:spTgt spid="136"/>
                                        </p:tgtEl>
                                      </p:cBhvr>
                                    </p:animEffect>
                                    <p:set>
                                      <p:cBhvr>
                                        <p:cTn id="226" dur="1" fill="hold">
                                          <p:stCondLst>
                                            <p:cond delay="1999"/>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27" restart="whenNotActive" fill="hold" evtFilter="cancelBubble" nodeType="interactiveSeq">
                <p:stCondLst>
                  <p:cond evt="onClick" delay="0">
                    <p:tgtEl>
                      <p:spTgt spid="22"/>
                    </p:tgtEl>
                  </p:cond>
                </p:stCondLst>
                <p:endSync evt="end" delay="0">
                  <p:rtn val="all"/>
                </p:endSync>
                <p:childTnLst>
                  <p:par>
                    <p:cTn id="228" fill="hold">
                      <p:stCondLst>
                        <p:cond delay="0"/>
                      </p:stCondLst>
                      <p:childTnLst>
                        <p:par>
                          <p:cTn id="229" fill="hold">
                            <p:stCondLst>
                              <p:cond delay="0"/>
                            </p:stCondLst>
                            <p:childTnLst>
                              <p:par>
                                <p:cTn id="230" presetID="6" presetClass="entr" presetSubtype="16" fill="hold" grpId="0" nodeType="clickEffect">
                                  <p:stCondLst>
                                    <p:cond delay="0"/>
                                  </p:stCondLst>
                                  <p:childTnLst>
                                    <p:set>
                                      <p:cBhvr>
                                        <p:cTn id="231" dur="1" fill="hold">
                                          <p:stCondLst>
                                            <p:cond delay="0"/>
                                          </p:stCondLst>
                                        </p:cTn>
                                        <p:tgtEl>
                                          <p:spTgt spid="164"/>
                                        </p:tgtEl>
                                        <p:attrNameLst>
                                          <p:attrName>style.visibility</p:attrName>
                                        </p:attrNameLst>
                                      </p:cBhvr>
                                      <p:to>
                                        <p:strVal val="visible"/>
                                      </p:to>
                                    </p:set>
                                    <p:animEffect transition="in" filter="circle(in)">
                                      <p:cBhvr>
                                        <p:cTn id="232" dur="2000"/>
                                        <p:tgtEl>
                                          <p:spTgt spid="164"/>
                                        </p:tgtEl>
                                      </p:cBhvr>
                                    </p:animEffect>
                                  </p:childTnLst>
                                </p:cTn>
                              </p:par>
                              <p:par>
                                <p:cTn id="233" presetID="19" presetClass="emph" presetSubtype="0" fill="hold" grpId="0" nodeType="withEffect">
                                  <p:stCondLst>
                                    <p:cond delay="0"/>
                                  </p:stCondLst>
                                  <p:childTnLst>
                                    <p:animClr clrSpc="rgb" dir="cw">
                                      <p:cBhvr override="childStyle">
                                        <p:cTn id="234" dur="500" fill="hold"/>
                                        <p:tgtEl>
                                          <p:spTgt spid="100"/>
                                        </p:tgtEl>
                                        <p:attrNameLst>
                                          <p:attrName>style.color</p:attrName>
                                        </p:attrNameLst>
                                      </p:cBhvr>
                                      <p:to>
                                        <a:schemeClr val="accent2"/>
                                      </p:to>
                                    </p:animClr>
                                    <p:animClr clrSpc="rgb" dir="cw">
                                      <p:cBhvr>
                                        <p:cTn id="235" dur="500" fill="hold"/>
                                        <p:tgtEl>
                                          <p:spTgt spid="100"/>
                                        </p:tgtEl>
                                        <p:attrNameLst>
                                          <p:attrName>fillcolor</p:attrName>
                                        </p:attrNameLst>
                                      </p:cBhvr>
                                      <p:to>
                                        <a:schemeClr val="accent2"/>
                                      </p:to>
                                    </p:animClr>
                                    <p:set>
                                      <p:cBhvr>
                                        <p:cTn id="236" dur="500" fill="hold"/>
                                        <p:tgtEl>
                                          <p:spTgt spid="100"/>
                                        </p:tgtEl>
                                        <p:attrNameLst>
                                          <p:attrName>fill.type</p:attrName>
                                        </p:attrNameLst>
                                      </p:cBhvr>
                                      <p:to>
                                        <p:strVal val="solid"/>
                                      </p:to>
                                    </p:set>
                                    <p:set>
                                      <p:cBhvr>
                                        <p:cTn id="237" dur="500" fill="hold"/>
                                        <p:tgtEl>
                                          <p:spTgt spid="100"/>
                                        </p:tgtEl>
                                        <p:attrNameLst>
                                          <p:attrName>fill.on</p:attrName>
                                        </p:attrNameLst>
                                      </p:cBhvr>
                                      <p:to>
                                        <p:strVal val="true"/>
                                      </p:to>
                                    </p:set>
                                  </p:childTnLst>
                                </p:cTn>
                              </p:par>
                              <p:par>
                                <p:cTn id="238" presetID="19" presetClass="emph" presetSubtype="0" fill="hold" grpId="0" nodeType="withEffect">
                                  <p:stCondLst>
                                    <p:cond delay="0"/>
                                  </p:stCondLst>
                                  <p:childTnLst>
                                    <p:animClr clrSpc="rgb" dir="cw">
                                      <p:cBhvr override="childStyle">
                                        <p:cTn id="239" dur="500" fill="hold"/>
                                        <p:tgtEl>
                                          <p:spTgt spid="101"/>
                                        </p:tgtEl>
                                        <p:attrNameLst>
                                          <p:attrName>style.color</p:attrName>
                                        </p:attrNameLst>
                                      </p:cBhvr>
                                      <p:to>
                                        <a:schemeClr val="accent2"/>
                                      </p:to>
                                    </p:animClr>
                                    <p:animClr clrSpc="rgb" dir="cw">
                                      <p:cBhvr>
                                        <p:cTn id="240" dur="500" fill="hold"/>
                                        <p:tgtEl>
                                          <p:spTgt spid="101"/>
                                        </p:tgtEl>
                                        <p:attrNameLst>
                                          <p:attrName>fillcolor</p:attrName>
                                        </p:attrNameLst>
                                      </p:cBhvr>
                                      <p:to>
                                        <a:schemeClr val="accent2"/>
                                      </p:to>
                                    </p:animClr>
                                    <p:set>
                                      <p:cBhvr>
                                        <p:cTn id="241" dur="500" fill="hold"/>
                                        <p:tgtEl>
                                          <p:spTgt spid="101"/>
                                        </p:tgtEl>
                                        <p:attrNameLst>
                                          <p:attrName>fill.type</p:attrName>
                                        </p:attrNameLst>
                                      </p:cBhvr>
                                      <p:to>
                                        <p:strVal val="solid"/>
                                      </p:to>
                                    </p:set>
                                    <p:set>
                                      <p:cBhvr>
                                        <p:cTn id="242" dur="500" fill="hold"/>
                                        <p:tgtEl>
                                          <p:spTgt spid="101"/>
                                        </p:tgtEl>
                                        <p:attrNameLst>
                                          <p:attrName>fill.on</p:attrName>
                                        </p:attrNameLst>
                                      </p:cBhvr>
                                      <p:to>
                                        <p:strVal val="true"/>
                                      </p:to>
                                    </p:set>
                                  </p:childTnLst>
                                </p:cTn>
                              </p:par>
                              <p:par>
                                <p:cTn id="243" presetID="19" presetClass="emph" presetSubtype="0" fill="hold" grpId="0" nodeType="withEffect">
                                  <p:stCondLst>
                                    <p:cond delay="0"/>
                                  </p:stCondLst>
                                  <p:childTnLst>
                                    <p:animClr clrSpc="rgb" dir="cw">
                                      <p:cBhvr override="childStyle">
                                        <p:cTn id="244" dur="500" fill="hold"/>
                                        <p:tgtEl>
                                          <p:spTgt spid="102"/>
                                        </p:tgtEl>
                                        <p:attrNameLst>
                                          <p:attrName>style.color</p:attrName>
                                        </p:attrNameLst>
                                      </p:cBhvr>
                                      <p:to>
                                        <a:schemeClr val="accent2"/>
                                      </p:to>
                                    </p:animClr>
                                    <p:animClr clrSpc="rgb" dir="cw">
                                      <p:cBhvr>
                                        <p:cTn id="245" dur="500" fill="hold"/>
                                        <p:tgtEl>
                                          <p:spTgt spid="102"/>
                                        </p:tgtEl>
                                        <p:attrNameLst>
                                          <p:attrName>fillcolor</p:attrName>
                                        </p:attrNameLst>
                                      </p:cBhvr>
                                      <p:to>
                                        <a:schemeClr val="accent2"/>
                                      </p:to>
                                    </p:animClr>
                                    <p:set>
                                      <p:cBhvr>
                                        <p:cTn id="246" dur="500" fill="hold"/>
                                        <p:tgtEl>
                                          <p:spTgt spid="102"/>
                                        </p:tgtEl>
                                        <p:attrNameLst>
                                          <p:attrName>fill.type</p:attrName>
                                        </p:attrNameLst>
                                      </p:cBhvr>
                                      <p:to>
                                        <p:strVal val="solid"/>
                                      </p:to>
                                    </p:set>
                                    <p:set>
                                      <p:cBhvr>
                                        <p:cTn id="247" dur="500" fill="hold"/>
                                        <p:tgtEl>
                                          <p:spTgt spid="102"/>
                                        </p:tgtEl>
                                        <p:attrNameLst>
                                          <p:attrName>fill.on</p:attrName>
                                        </p:attrNameLst>
                                      </p:cBhvr>
                                      <p:to>
                                        <p:strVal val="true"/>
                                      </p:to>
                                    </p:set>
                                  </p:childTnLst>
                                </p:cTn>
                              </p:par>
                              <p:par>
                                <p:cTn id="248" presetID="19" presetClass="emph" presetSubtype="0" fill="hold" grpId="0" nodeType="withEffect">
                                  <p:stCondLst>
                                    <p:cond delay="0"/>
                                  </p:stCondLst>
                                  <p:childTnLst>
                                    <p:animClr clrSpc="rgb" dir="cw">
                                      <p:cBhvr override="childStyle">
                                        <p:cTn id="249" dur="500" fill="hold"/>
                                        <p:tgtEl>
                                          <p:spTgt spid="103"/>
                                        </p:tgtEl>
                                        <p:attrNameLst>
                                          <p:attrName>style.color</p:attrName>
                                        </p:attrNameLst>
                                      </p:cBhvr>
                                      <p:to>
                                        <a:schemeClr val="accent2"/>
                                      </p:to>
                                    </p:animClr>
                                    <p:animClr clrSpc="rgb" dir="cw">
                                      <p:cBhvr>
                                        <p:cTn id="250" dur="500" fill="hold"/>
                                        <p:tgtEl>
                                          <p:spTgt spid="103"/>
                                        </p:tgtEl>
                                        <p:attrNameLst>
                                          <p:attrName>fillcolor</p:attrName>
                                        </p:attrNameLst>
                                      </p:cBhvr>
                                      <p:to>
                                        <a:schemeClr val="accent2"/>
                                      </p:to>
                                    </p:animClr>
                                    <p:set>
                                      <p:cBhvr>
                                        <p:cTn id="251" dur="500" fill="hold"/>
                                        <p:tgtEl>
                                          <p:spTgt spid="103"/>
                                        </p:tgtEl>
                                        <p:attrNameLst>
                                          <p:attrName>fill.type</p:attrName>
                                        </p:attrNameLst>
                                      </p:cBhvr>
                                      <p:to>
                                        <p:strVal val="solid"/>
                                      </p:to>
                                    </p:set>
                                    <p:set>
                                      <p:cBhvr>
                                        <p:cTn id="252" dur="500" fill="hold"/>
                                        <p:tgtEl>
                                          <p:spTgt spid="103"/>
                                        </p:tgtEl>
                                        <p:attrNameLst>
                                          <p:attrName>fill.on</p:attrName>
                                        </p:attrNameLst>
                                      </p:cBhvr>
                                      <p:to>
                                        <p:strVal val="true"/>
                                      </p:to>
                                    </p:set>
                                  </p:childTnLst>
                                </p:cTn>
                              </p:par>
                              <p:par>
                                <p:cTn id="253" presetID="19" presetClass="emph" presetSubtype="0" fill="hold" grpId="0" nodeType="withEffect">
                                  <p:stCondLst>
                                    <p:cond delay="0"/>
                                  </p:stCondLst>
                                  <p:childTnLst>
                                    <p:animClr clrSpc="rgb" dir="cw">
                                      <p:cBhvr override="childStyle">
                                        <p:cTn id="254" dur="500" fill="hold"/>
                                        <p:tgtEl>
                                          <p:spTgt spid="104"/>
                                        </p:tgtEl>
                                        <p:attrNameLst>
                                          <p:attrName>style.color</p:attrName>
                                        </p:attrNameLst>
                                      </p:cBhvr>
                                      <p:to>
                                        <a:schemeClr val="accent2"/>
                                      </p:to>
                                    </p:animClr>
                                    <p:animClr clrSpc="rgb" dir="cw">
                                      <p:cBhvr>
                                        <p:cTn id="255" dur="500" fill="hold"/>
                                        <p:tgtEl>
                                          <p:spTgt spid="104"/>
                                        </p:tgtEl>
                                        <p:attrNameLst>
                                          <p:attrName>fillcolor</p:attrName>
                                        </p:attrNameLst>
                                      </p:cBhvr>
                                      <p:to>
                                        <a:schemeClr val="accent2"/>
                                      </p:to>
                                    </p:animClr>
                                    <p:set>
                                      <p:cBhvr>
                                        <p:cTn id="256" dur="500" fill="hold"/>
                                        <p:tgtEl>
                                          <p:spTgt spid="104"/>
                                        </p:tgtEl>
                                        <p:attrNameLst>
                                          <p:attrName>fill.type</p:attrName>
                                        </p:attrNameLst>
                                      </p:cBhvr>
                                      <p:to>
                                        <p:strVal val="solid"/>
                                      </p:to>
                                    </p:set>
                                    <p:set>
                                      <p:cBhvr>
                                        <p:cTn id="257" dur="500" fill="hold"/>
                                        <p:tgtEl>
                                          <p:spTgt spid="104"/>
                                        </p:tgtEl>
                                        <p:attrNameLst>
                                          <p:attrName>fill.on</p:attrName>
                                        </p:attrNameLst>
                                      </p:cBhvr>
                                      <p:to>
                                        <p:strVal val="true"/>
                                      </p:to>
                                    </p:set>
                                  </p:childTnLst>
                                </p:cTn>
                              </p:par>
                              <p:par>
                                <p:cTn id="258" presetID="19" presetClass="emph" presetSubtype="0" fill="hold" grpId="0" nodeType="withEffect">
                                  <p:stCondLst>
                                    <p:cond delay="0"/>
                                  </p:stCondLst>
                                  <p:childTnLst>
                                    <p:animClr clrSpc="rgb" dir="cw">
                                      <p:cBhvr override="childStyle">
                                        <p:cTn id="259" dur="500" fill="hold"/>
                                        <p:tgtEl>
                                          <p:spTgt spid="105"/>
                                        </p:tgtEl>
                                        <p:attrNameLst>
                                          <p:attrName>style.color</p:attrName>
                                        </p:attrNameLst>
                                      </p:cBhvr>
                                      <p:to>
                                        <a:schemeClr val="accent2"/>
                                      </p:to>
                                    </p:animClr>
                                    <p:animClr clrSpc="rgb" dir="cw">
                                      <p:cBhvr>
                                        <p:cTn id="260" dur="500" fill="hold"/>
                                        <p:tgtEl>
                                          <p:spTgt spid="105"/>
                                        </p:tgtEl>
                                        <p:attrNameLst>
                                          <p:attrName>fillcolor</p:attrName>
                                        </p:attrNameLst>
                                      </p:cBhvr>
                                      <p:to>
                                        <a:schemeClr val="accent2"/>
                                      </p:to>
                                    </p:animClr>
                                    <p:set>
                                      <p:cBhvr>
                                        <p:cTn id="261" dur="500" fill="hold"/>
                                        <p:tgtEl>
                                          <p:spTgt spid="105"/>
                                        </p:tgtEl>
                                        <p:attrNameLst>
                                          <p:attrName>fill.type</p:attrName>
                                        </p:attrNameLst>
                                      </p:cBhvr>
                                      <p:to>
                                        <p:strVal val="solid"/>
                                      </p:to>
                                    </p:set>
                                    <p:set>
                                      <p:cBhvr>
                                        <p:cTn id="262" dur="500" fill="hold"/>
                                        <p:tgtEl>
                                          <p:spTgt spid="105"/>
                                        </p:tgtEl>
                                        <p:attrNameLst>
                                          <p:attrName>fill.on</p:attrName>
                                        </p:attrNameLst>
                                      </p:cBhvr>
                                      <p:to>
                                        <p:strVal val="true"/>
                                      </p:to>
                                    </p:set>
                                  </p:childTnLst>
                                </p:cTn>
                              </p:par>
                              <p:par>
                                <p:cTn id="263" presetID="19" presetClass="emph" presetSubtype="0" fill="hold" grpId="0" nodeType="withEffect">
                                  <p:stCondLst>
                                    <p:cond delay="0"/>
                                  </p:stCondLst>
                                  <p:childTnLst>
                                    <p:animClr clrSpc="rgb" dir="cw">
                                      <p:cBhvr override="childStyle">
                                        <p:cTn id="264" dur="500" fill="hold"/>
                                        <p:tgtEl>
                                          <p:spTgt spid="106"/>
                                        </p:tgtEl>
                                        <p:attrNameLst>
                                          <p:attrName>style.color</p:attrName>
                                        </p:attrNameLst>
                                      </p:cBhvr>
                                      <p:to>
                                        <a:schemeClr val="accent2"/>
                                      </p:to>
                                    </p:animClr>
                                    <p:animClr clrSpc="rgb" dir="cw">
                                      <p:cBhvr>
                                        <p:cTn id="265" dur="500" fill="hold"/>
                                        <p:tgtEl>
                                          <p:spTgt spid="106"/>
                                        </p:tgtEl>
                                        <p:attrNameLst>
                                          <p:attrName>fillcolor</p:attrName>
                                        </p:attrNameLst>
                                      </p:cBhvr>
                                      <p:to>
                                        <a:schemeClr val="accent2"/>
                                      </p:to>
                                    </p:animClr>
                                    <p:set>
                                      <p:cBhvr>
                                        <p:cTn id="266" dur="500" fill="hold"/>
                                        <p:tgtEl>
                                          <p:spTgt spid="106"/>
                                        </p:tgtEl>
                                        <p:attrNameLst>
                                          <p:attrName>fill.type</p:attrName>
                                        </p:attrNameLst>
                                      </p:cBhvr>
                                      <p:to>
                                        <p:strVal val="solid"/>
                                      </p:to>
                                    </p:set>
                                    <p:set>
                                      <p:cBhvr>
                                        <p:cTn id="267" dur="500" fill="hold"/>
                                        <p:tgtEl>
                                          <p:spTgt spid="106"/>
                                        </p:tgtEl>
                                        <p:attrNameLst>
                                          <p:attrName>fill.on</p:attrName>
                                        </p:attrNameLst>
                                      </p:cBhvr>
                                      <p:to>
                                        <p:strVal val="true"/>
                                      </p:to>
                                    </p:set>
                                  </p:childTnLst>
                                </p:cTn>
                              </p:par>
                            </p:childTnLst>
                          </p:cTn>
                        </p:par>
                      </p:childTnLst>
                    </p:cTn>
                  </p:par>
                  <p:par>
                    <p:cTn id="268" fill="hold">
                      <p:stCondLst>
                        <p:cond delay="indefinite"/>
                      </p:stCondLst>
                      <p:childTnLst>
                        <p:par>
                          <p:cTn id="269" fill="hold">
                            <p:stCondLst>
                              <p:cond delay="0"/>
                            </p:stCondLst>
                            <p:childTnLst>
                              <p:par>
                                <p:cTn id="270" presetID="6" presetClass="exit" presetSubtype="32" fill="hold" grpId="1" nodeType="clickEffect">
                                  <p:stCondLst>
                                    <p:cond delay="0"/>
                                  </p:stCondLst>
                                  <p:childTnLst>
                                    <p:animEffect transition="out" filter="circle(out)">
                                      <p:cBhvr>
                                        <p:cTn id="271" dur="2000"/>
                                        <p:tgtEl>
                                          <p:spTgt spid="100"/>
                                        </p:tgtEl>
                                      </p:cBhvr>
                                    </p:animEffect>
                                    <p:set>
                                      <p:cBhvr>
                                        <p:cTn id="272" dur="1" fill="hold">
                                          <p:stCondLst>
                                            <p:cond delay="1999"/>
                                          </p:stCondLst>
                                        </p:cTn>
                                        <p:tgtEl>
                                          <p:spTgt spid="100"/>
                                        </p:tgtEl>
                                        <p:attrNameLst>
                                          <p:attrName>style.visibility</p:attrName>
                                        </p:attrNameLst>
                                      </p:cBhvr>
                                      <p:to>
                                        <p:strVal val="hidden"/>
                                      </p:to>
                                    </p:set>
                                  </p:childTnLst>
                                </p:cTn>
                              </p:par>
                              <p:par>
                                <p:cTn id="273" presetID="6" presetClass="exit" presetSubtype="32" fill="hold" grpId="1" nodeType="withEffect">
                                  <p:stCondLst>
                                    <p:cond delay="0"/>
                                  </p:stCondLst>
                                  <p:childTnLst>
                                    <p:animEffect transition="out" filter="circle(out)">
                                      <p:cBhvr>
                                        <p:cTn id="274" dur="2000"/>
                                        <p:tgtEl>
                                          <p:spTgt spid="101"/>
                                        </p:tgtEl>
                                      </p:cBhvr>
                                    </p:animEffect>
                                    <p:set>
                                      <p:cBhvr>
                                        <p:cTn id="275" dur="1" fill="hold">
                                          <p:stCondLst>
                                            <p:cond delay="1999"/>
                                          </p:stCondLst>
                                        </p:cTn>
                                        <p:tgtEl>
                                          <p:spTgt spid="101"/>
                                        </p:tgtEl>
                                        <p:attrNameLst>
                                          <p:attrName>style.visibility</p:attrName>
                                        </p:attrNameLst>
                                      </p:cBhvr>
                                      <p:to>
                                        <p:strVal val="hidden"/>
                                      </p:to>
                                    </p:set>
                                  </p:childTnLst>
                                </p:cTn>
                              </p:par>
                              <p:par>
                                <p:cTn id="276" presetID="6" presetClass="exit" presetSubtype="32" fill="hold" grpId="1" nodeType="withEffect">
                                  <p:stCondLst>
                                    <p:cond delay="0"/>
                                  </p:stCondLst>
                                  <p:childTnLst>
                                    <p:animEffect transition="out" filter="circle(out)">
                                      <p:cBhvr>
                                        <p:cTn id="277" dur="2000"/>
                                        <p:tgtEl>
                                          <p:spTgt spid="102"/>
                                        </p:tgtEl>
                                      </p:cBhvr>
                                    </p:animEffect>
                                    <p:set>
                                      <p:cBhvr>
                                        <p:cTn id="278" dur="1" fill="hold">
                                          <p:stCondLst>
                                            <p:cond delay="1999"/>
                                          </p:stCondLst>
                                        </p:cTn>
                                        <p:tgtEl>
                                          <p:spTgt spid="102"/>
                                        </p:tgtEl>
                                        <p:attrNameLst>
                                          <p:attrName>style.visibility</p:attrName>
                                        </p:attrNameLst>
                                      </p:cBhvr>
                                      <p:to>
                                        <p:strVal val="hidden"/>
                                      </p:to>
                                    </p:set>
                                  </p:childTnLst>
                                </p:cTn>
                              </p:par>
                              <p:par>
                                <p:cTn id="279" presetID="6" presetClass="exit" presetSubtype="32" fill="hold" grpId="1" nodeType="withEffect">
                                  <p:stCondLst>
                                    <p:cond delay="0"/>
                                  </p:stCondLst>
                                  <p:childTnLst>
                                    <p:animEffect transition="out" filter="circle(out)">
                                      <p:cBhvr>
                                        <p:cTn id="280" dur="2000"/>
                                        <p:tgtEl>
                                          <p:spTgt spid="103"/>
                                        </p:tgtEl>
                                      </p:cBhvr>
                                    </p:animEffect>
                                    <p:set>
                                      <p:cBhvr>
                                        <p:cTn id="281" dur="1" fill="hold">
                                          <p:stCondLst>
                                            <p:cond delay="1999"/>
                                          </p:stCondLst>
                                        </p:cTn>
                                        <p:tgtEl>
                                          <p:spTgt spid="103"/>
                                        </p:tgtEl>
                                        <p:attrNameLst>
                                          <p:attrName>style.visibility</p:attrName>
                                        </p:attrNameLst>
                                      </p:cBhvr>
                                      <p:to>
                                        <p:strVal val="hidden"/>
                                      </p:to>
                                    </p:set>
                                  </p:childTnLst>
                                </p:cTn>
                              </p:par>
                              <p:par>
                                <p:cTn id="282" presetID="6" presetClass="exit" presetSubtype="32" fill="hold" grpId="1" nodeType="withEffect">
                                  <p:stCondLst>
                                    <p:cond delay="0"/>
                                  </p:stCondLst>
                                  <p:childTnLst>
                                    <p:animEffect transition="out" filter="circle(out)">
                                      <p:cBhvr>
                                        <p:cTn id="283" dur="2000"/>
                                        <p:tgtEl>
                                          <p:spTgt spid="104"/>
                                        </p:tgtEl>
                                      </p:cBhvr>
                                    </p:animEffect>
                                    <p:set>
                                      <p:cBhvr>
                                        <p:cTn id="284" dur="1" fill="hold">
                                          <p:stCondLst>
                                            <p:cond delay="1999"/>
                                          </p:stCondLst>
                                        </p:cTn>
                                        <p:tgtEl>
                                          <p:spTgt spid="104"/>
                                        </p:tgtEl>
                                        <p:attrNameLst>
                                          <p:attrName>style.visibility</p:attrName>
                                        </p:attrNameLst>
                                      </p:cBhvr>
                                      <p:to>
                                        <p:strVal val="hidden"/>
                                      </p:to>
                                    </p:set>
                                  </p:childTnLst>
                                </p:cTn>
                              </p:par>
                              <p:par>
                                <p:cTn id="285" presetID="6" presetClass="exit" presetSubtype="32" fill="hold" grpId="1" nodeType="withEffect">
                                  <p:stCondLst>
                                    <p:cond delay="0"/>
                                  </p:stCondLst>
                                  <p:childTnLst>
                                    <p:animEffect transition="out" filter="circle(out)">
                                      <p:cBhvr>
                                        <p:cTn id="286" dur="2000"/>
                                        <p:tgtEl>
                                          <p:spTgt spid="105"/>
                                        </p:tgtEl>
                                      </p:cBhvr>
                                    </p:animEffect>
                                    <p:set>
                                      <p:cBhvr>
                                        <p:cTn id="287" dur="1" fill="hold">
                                          <p:stCondLst>
                                            <p:cond delay="1999"/>
                                          </p:stCondLst>
                                        </p:cTn>
                                        <p:tgtEl>
                                          <p:spTgt spid="105"/>
                                        </p:tgtEl>
                                        <p:attrNameLst>
                                          <p:attrName>style.visibility</p:attrName>
                                        </p:attrNameLst>
                                      </p:cBhvr>
                                      <p:to>
                                        <p:strVal val="hidden"/>
                                      </p:to>
                                    </p:set>
                                  </p:childTnLst>
                                </p:cTn>
                              </p:par>
                              <p:par>
                                <p:cTn id="288" presetID="6" presetClass="exit" presetSubtype="32" fill="hold" grpId="1" nodeType="withEffect">
                                  <p:stCondLst>
                                    <p:cond delay="0"/>
                                  </p:stCondLst>
                                  <p:childTnLst>
                                    <p:animEffect transition="out" filter="circle(out)">
                                      <p:cBhvr>
                                        <p:cTn id="289" dur="2000"/>
                                        <p:tgtEl>
                                          <p:spTgt spid="106"/>
                                        </p:tgtEl>
                                      </p:cBhvr>
                                    </p:animEffect>
                                    <p:set>
                                      <p:cBhvr>
                                        <p:cTn id="290" dur="1" fill="hold">
                                          <p:stCondLst>
                                            <p:cond delay="1999"/>
                                          </p:stCondLst>
                                        </p:cTn>
                                        <p:tgtEl>
                                          <p:spTgt spid="106"/>
                                        </p:tgtEl>
                                        <p:attrNameLst>
                                          <p:attrName>style.visibility</p:attrName>
                                        </p:attrNameLst>
                                      </p:cBhvr>
                                      <p:to>
                                        <p:strVal val="hidden"/>
                                      </p:to>
                                    </p:set>
                                  </p:childTnLst>
                                </p:cTn>
                              </p:par>
                              <p:par>
                                <p:cTn id="291" presetID="6" presetClass="exit" presetSubtype="32" fill="hold" grpId="1" nodeType="withEffect">
                                  <p:stCondLst>
                                    <p:cond delay="0"/>
                                  </p:stCondLst>
                                  <p:childTnLst>
                                    <p:animEffect transition="out" filter="circle(out)">
                                      <p:cBhvr>
                                        <p:cTn id="292" dur="2000"/>
                                        <p:tgtEl>
                                          <p:spTgt spid="164"/>
                                        </p:tgtEl>
                                      </p:cBhvr>
                                    </p:animEffect>
                                    <p:set>
                                      <p:cBhvr>
                                        <p:cTn id="293" dur="1" fill="hold">
                                          <p:stCondLst>
                                            <p:cond delay="1999"/>
                                          </p:stCondLst>
                                        </p:cTn>
                                        <p:tgtEl>
                                          <p:spTgt spid="164"/>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94" restart="whenNotActive" fill="hold" evtFilter="cancelBubble" nodeType="interactiveSeq">
                <p:stCondLst>
                  <p:cond evt="onClick" delay="0">
                    <p:tgtEl>
                      <p:spTgt spid="23"/>
                    </p:tgtEl>
                  </p:cond>
                </p:stCondLst>
                <p:endSync evt="end" delay="0">
                  <p:rtn val="all"/>
                </p:endSync>
                <p:childTnLst>
                  <p:par>
                    <p:cTn id="295" fill="hold">
                      <p:stCondLst>
                        <p:cond delay="0"/>
                      </p:stCondLst>
                      <p:childTnLst>
                        <p:par>
                          <p:cTn id="296" fill="hold">
                            <p:stCondLst>
                              <p:cond delay="0"/>
                            </p:stCondLst>
                            <p:childTnLst>
                              <p:par>
                                <p:cTn id="297" presetID="6" presetClass="entr" presetSubtype="16" fill="hold" grpId="0" nodeType="clickEffect">
                                  <p:stCondLst>
                                    <p:cond delay="0"/>
                                  </p:stCondLst>
                                  <p:childTnLst>
                                    <p:set>
                                      <p:cBhvr>
                                        <p:cTn id="298" dur="1" fill="hold">
                                          <p:stCondLst>
                                            <p:cond delay="0"/>
                                          </p:stCondLst>
                                        </p:cTn>
                                        <p:tgtEl>
                                          <p:spTgt spid="165"/>
                                        </p:tgtEl>
                                        <p:attrNameLst>
                                          <p:attrName>style.visibility</p:attrName>
                                        </p:attrNameLst>
                                      </p:cBhvr>
                                      <p:to>
                                        <p:strVal val="visible"/>
                                      </p:to>
                                    </p:set>
                                    <p:animEffect transition="in" filter="circle(in)">
                                      <p:cBhvr>
                                        <p:cTn id="299" dur="2000"/>
                                        <p:tgtEl>
                                          <p:spTgt spid="165"/>
                                        </p:tgtEl>
                                      </p:cBhvr>
                                    </p:animEffect>
                                  </p:childTnLst>
                                </p:cTn>
                              </p:par>
                              <p:par>
                                <p:cTn id="300" presetID="19" presetClass="emph" presetSubtype="0" fill="hold" grpId="0" nodeType="withEffect">
                                  <p:stCondLst>
                                    <p:cond delay="0"/>
                                  </p:stCondLst>
                                  <p:childTnLst>
                                    <p:animClr clrSpc="rgb" dir="cw">
                                      <p:cBhvr override="childStyle">
                                        <p:cTn id="301" dur="500" fill="hold"/>
                                        <p:tgtEl>
                                          <p:spTgt spid="96"/>
                                        </p:tgtEl>
                                        <p:attrNameLst>
                                          <p:attrName>style.color</p:attrName>
                                        </p:attrNameLst>
                                      </p:cBhvr>
                                      <p:to>
                                        <a:schemeClr val="accent2"/>
                                      </p:to>
                                    </p:animClr>
                                    <p:animClr clrSpc="rgb" dir="cw">
                                      <p:cBhvr>
                                        <p:cTn id="302" dur="500" fill="hold"/>
                                        <p:tgtEl>
                                          <p:spTgt spid="96"/>
                                        </p:tgtEl>
                                        <p:attrNameLst>
                                          <p:attrName>fillcolor</p:attrName>
                                        </p:attrNameLst>
                                      </p:cBhvr>
                                      <p:to>
                                        <a:schemeClr val="accent2"/>
                                      </p:to>
                                    </p:animClr>
                                    <p:set>
                                      <p:cBhvr>
                                        <p:cTn id="303" dur="500" fill="hold"/>
                                        <p:tgtEl>
                                          <p:spTgt spid="96"/>
                                        </p:tgtEl>
                                        <p:attrNameLst>
                                          <p:attrName>fill.type</p:attrName>
                                        </p:attrNameLst>
                                      </p:cBhvr>
                                      <p:to>
                                        <p:strVal val="solid"/>
                                      </p:to>
                                    </p:set>
                                    <p:set>
                                      <p:cBhvr>
                                        <p:cTn id="304" dur="500" fill="hold"/>
                                        <p:tgtEl>
                                          <p:spTgt spid="96"/>
                                        </p:tgtEl>
                                        <p:attrNameLst>
                                          <p:attrName>fill.on</p:attrName>
                                        </p:attrNameLst>
                                      </p:cBhvr>
                                      <p:to>
                                        <p:strVal val="true"/>
                                      </p:to>
                                    </p:set>
                                  </p:childTnLst>
                                </p:cTn>
                              </p:par>
                              <p:par>
                                <p:cTn id="305" presetID="19" presetClass="emph" presetSubtype="0" fill="hold" grpId="0" nodeType="withEffect">
                                  <p:stCondLst>
                                    <p:cond delay="0"/>
                                  </p:stCondLst>
                                  <p:childTnLst>
                                    <p:animClr clrSpc="rgb" dir="cw">
                                      <p:cBhvr override="childStyle">
                                        <p:cTn id="306" dur="500" fill="hold"/>
                                        <p:tgtEl>
                                          <p:spTgt spid="97"/>
                                        </p:tgtEl>
                                        <p:attrNameLst>
                                          <p:attrName>style.color</p:attrName>
                                        </p:attrNameLst>
                                      </p:cBhvr>
                                      <p:to>
                                        <a:schemeClr val="accent2"/>
                                      </p:to>
                                    </p:animClr>
                                    <p:animClr clrSpc="rgb" dir="cw">
                                      <p:cBhvr>
                                        <p:cTn id="307" dur="500" fill="hold"/>
                                        <p:tgtEl>
                                          <p:spTgt spid="97"/>
                                        </p:tgtEl>
                                        <p:attrNameLst>
                                          <p:attrName>fillcolor</p:attrName>
                                        </p:attrNameLst>
                                      </p:cBhvr>
                                      <p:to>
                                        <a:schemeClr val="accent2"/>
                                      </p:to>
                                    </p:animClr>
                                    <p:set>
                                      <p:cBhvr>
                                        <p:cTn id="308" dur="500" fill="hold"/>
                                        <p:tgtEl>
                                          <p:spTgt spid="97"/>
                                        </p:tgtEl>
                                        <p:attrNameLst>
                                          <p:attrName>fill.type</p:attrName>
                                        </p:attrNameLst>
                                      </p:cBhvr>
                                      <p:to>
                                        <p:strVal val="solid"/>
                                      </p:to>
                                    </p:set>
                                    <p:set>
                                      <p:cBhvr>
                                        <p:cTn id="309" dur="500" fill="hold"/>
                                        <p:tgtEl>
                                          <p:spTgt spid="97"/>
                                        </p:tgtEl>
                                        <p:attrNameLst>
                                          <p:attrName>fill.on</p:attrName>
                                        </p:attrNameLst>
                                      </p:cBhvr>
                                      <p:to>
                                        <p:strVal val="true"/>
                                      </p:to>
                                    </p:set>
                                  </p:childTnLst>
                                </p:cTn>
                              </p:par>
                              <p:par>
                                <p:cTn id="310" presetID="19" presetClass="emph" presetSubtype="0" fill="hold" grpId="0" nodeType="withEffect">
                                  <p:stCondLst>
                                    <p:cond delay="0"/>
                                  </p:stCondLst>
                                  <p:childTnLst>
                                    <p:animClr clrSpc="rgb" dir="cw">
                                      <p:cBhvr override="childStyle">
                                        <p:cTn id="311" dur="500" fill="hold"/>
                                        <p:tgtEl>
                                          <p:spTgt spid="98"/>
                                        </p:tgtEl>
                                        <p:attrNameLst>
                                          <p:attrName>style.color</p:attrName>
                                        </p:attrNameLst>
                                      </p:cBhvr>
                                      <p:to>
                                        <a:schemeClr val="accent2"/>
                                      </p:to>
                                    </p:animClr>
                                    <p:animClr clrSpc="rgb" dir="cw">
                                      <p:cBhvr>
                                        <p:cTn id="312" dur="500" fill="hold"/>
                                        <p:tgtEl>
                                          <p:spTgt spid="98"/>
                                        </p:tgtEl>
                                        <p:attrNameLst>
                                          <p:attrName>fillcolor</p:attrName>
                                        </p:attrNameLst>
                                      </p:cBhvr>
                                      <p:to>
                                        <a:schemeClr val="accent2"/>
                                      </p:to>
                                    </p:animClr>
                                    <p:set>
                                      <p:cBhvr>
                                        <p:cTn id="313" dur="500" fill="hold"/>
                                        <p:tgtEl>
                                          <p:spTgt spid="98"/>
                                        </p:tgtEl>
                                        <p:attrNameLst>
                                          <p:attrName>fill.type</p:attrName>
                                        </p:attrNameLst>
                                      </p:cBhvr>
                                      <p:to>
                                        <p:strVal val="solid"/>
                                      </p:to>
                                    </p:set>
                                    <p:set>
                                      <p:cBhvr>
                                        <p:cTn id="314" dur="500" fill="hold"/>
                                        <p:tgtEl>
                                          <p:spTgt spid="98"/>
                                        </p:tgtEl>
                                        <p:attrNameLst>
                                          <p:attrName>fill.on</p:attrName>
                                        </p:attrNameLst>
                                      </p:cBhvr>
                                      <p:to>
                                        <p:strVal val="true"/>
                                      </p:to>
                                    </p:set>
                                  </p:childTnLst>
                                </p:cTn>
                              </p:par>
                              <p:par>
                                <p:cTn id="315" presetID="19" presetClass="emph" presetSubtype="0" fill="hold" grpId="0" nodeType="withEffect">
                                  <p:stCondLst>
                                    <p:cond delay="0"/>
                                  </p:stCondLst>
                                  <p:childTnLst>
                                    <p:animClr clrSpc="rgb" dir="cw">
                                      <p:cBhvr override="childStyle">
                                        <p:cTn id="316" dur="500" fill="hold"/>
                                        <p:tgtEl>
                                          <p:spTgt spid="99"/>
                                        </p:tgtEl>
                                        <p:attrNameLst>
                                          <p:attrName>style.color</p:attrName>
                                        </p:attrNameLst>
                                      </p:cBhvr>
                                      <p:to>
                                        <a:schemeClr val="accent2"/>
                                      </p:to>
                                    </p:animClr>
                                    <p:animClr clrSpc="rgb" dir="cw">
                                      <p:cBhvr>
                                        <p:cTn id="317" dur="500" fill="hold"/>
                                        <p:tgtEl>
                                          <p:spTgt spid="99"/>
                                        </p:tgtEl>
                                        <p:attrNameLst>
                                          <p:attrName>fillcolor</p:attrName>
                                        </p:attrNameLst>
                                      </p:cBhvr>
                                      <p:to>
                                        <a:schemeClr val="accent2"/>
                                      </p:to>
                                    </p:animClr>
                                    <p:set>
                                      <p:cBhvr>
                                        <p:cTn id="318" dur="500" fill="hold"/>
                                        <p:tgtEl>
                                          <p:spTgt spid="99"/>
                                        </p:tgtEl>
                                        <p:attrNameLst>
                                          <p:attrName>fill.type</p:attrName>
                                        </p:attrNameLst>
                                      </p:cBhvr>
                                      <p:to>
                                        <p:strVal val="solid"/>
                                      </p:to>
                                    </p:set>
                                    <p:set>
                                      <p:cBhvr>
                                        <p:cTn id="319" dur="500" fill="hold"/>
                                        <p:tgtEl>
                                          <p:spTgt spid="99"/>
                                        </p:tgtEl>
                                        <p:attrNameLst>
                                          <p:attrName>fill.on</p:attrName>
                                        </p:attrNameLst>
                                      </p:cBhvr>
                                      <p:to>
                                        <p:strVal val="true"/>
                                      </p:to>
                                    </p:set>
                                  </p:childTnLst>
                                </p:cTn>
                              </p:par>
                            </p:childTnLst>
                          </p:cTn>
                        </p:par>
                      </p:childTnLst>
                    </p:cTn>
                  </p:par>
                  <p:par>
                    <p:cTn id="320" fill="hold">
                      <p:stCondLst>
                        <p:cond delay="indefinite"/>
                      </p:stCondLst>
                      <p:childTnLst>
                        <p:par>
                          <p:cTn id="321" fill="hold">
                            <p:stCondLst>
                              <p:cond delay="0"/>
                            </p:stCondLst>
                            <p:childTnLst>
                              <p:par>
                                <p:cTn id="322" presetID="6" presetClass="exit" presetSubtype="32" fill="hold" grpId="1" nodeType="clickEffect">
                                  <p:stCondLst>
                                    <p:cond delay="0"/>
                                  </p:stCondLst>
                                  <p:childTnLst>
                                    <p:animEffect transition="out" filter="circle(out)">
                                      <p:cBhvr>
                                        <p:cTn id="323" dur="2000"/>
                                        <p:tgtEl>
                                          <p:spTgt spid="96"/>
                                        </p:tgtEl>
                                      </p:cBhvr>
                                    </p:animEffect>
                                    <p:set>
                                      <p:cBhvr>
                                        <p:cTn id="324" dur="1" fill="hold">
                                          <p:stCondLst>
                                            <p:cond delay="1999"/>
                                          </p:stCondLst>
                                        </p:cTn>
                                        <p:tgtEl>
                                          <p:spTgt spid="96"/>
                                        </p:tgtEl>
                                        <p:attrNameLst>
                                          <p:attrName>style.visibility</p:attrName>
                                        </p:attrNameLst>
                                      </p:cBhvr>
                                      <p:to>
                                        <p:strVal val="hidden"/>
                                      </p:to>
                                    </p:set>
                                  </p:childTnLst>
                                </p:cTn>
                              </p:par>
                              <p:par>
                                <p:cTn id="325" presetID="6" presetClass="exit" presetSubtype="32" fill="hold" grpId="1" nodeType="withEffect">
                                  <p:stCondLst>
                                    <p:cond delay="0"/>
                                  </p:stCondLst>
                                  <p:childTnLst>
                                    <p:animEffect transition="out" filter="circle(out)">
                                      <p:cBhvr>
                                        <p:cTn id="326" dur="2000"/>
                                        <p:tgtEl>
                                          <p:spTgt spid="97"/>
                                        </p:tgtEl>
                                      </p:cBhvr>
                                    </p:animEffect>
                                    <p:set>
                                      <p:cBhvr>
                                        <p:cTn id="327" dur="1" fill="hold">
                                          <p:stCondLst>
                                            <p:cond delay="1999"/>
                                          </p:stCondLst>
                                        </p:cTn>
                                        <p:tgtEl>
                                          <p:spTgt spid="97"/>
                                        </p:tgtEl>
                                        <p:attrNameLst>
                                          <p:attrName>style.visibility</p:attrName>
                                        </p:attrNameLst>
                                      </p:cBhvr>
                                      <p:to>
                                        <p:strVal val="hidden"/>
                                      </p:to>
                                    </p:set>
                                  </p:childTnLst>
                                </p:cTn>
                              </p:par>
                              <p:par>
                                <p:cTn id="328" presetID="6" presetClass="exit" presetSubtype="32" fill="hold" grpId="1" nodeType="withEffect">
                                  <p:stCondLst>
                                    <p:cond delay="0"/>
                                  </p:stCondLst>
                                  <p:childTnLst>
                                    <p:animEffect transition="out" filter="circle(out)">
                                      <p:cBhvr>
                                        <p:cTn id="329" dur="2000"/>
                                        <p:tgtEl>
                                          <p:spTgt spid="98"/>
                                        </p:tgtEl>
                                      </p:cBhvr>
                                    </p:animEffect>
                                    <p:set>
                                      <p:cBhvr>
                                        <p:cTn id="330" dur="1" fill="hold">
                                          <p:stCondLst>
                                            <p:cond delay="1999"/>
                                          </p:stCondLst>
                                        </p:cTn>
                                        <p:tgtEl>
                                          <p:spTgt spid="98"/>
                                        </p:tgtEl>
                                        <p:attrNameLst>
                                          <p:attrName>style.visibility</p:attrName>
                                        </p:attrNameLst>
                                      </p:cBhvr>
                                      <p:to>
                                        <p:strVal val="hidden"/>
                                      </p:to>
                                    </p:set>
                                  </p:childTnLst>
                                </p:cTn>
                              </p:par>
                              <p:par>
                                <p:cTn id="331" presetID="6" presetClass="exit" presetSubtype="32" fill="hold" grpId="1" nodeType="withEffect">
                                  <p:stCondLst>
                                    <p:cond delay="0"/>
                                  </p:stCondLst>
                                  <p:childTnLst>
                                    <p:animEffect transition="out" filter="circle(out)">
                                      <p:cBhvr>
                                        <p:cTn id="332" dur="2000"/>
                                        <p:tgtEl>
                                          <p:spTgt spid="99"/>
                                        </p:tgtEl>
                                      </p:cBhvr>
                                    </p:animEffect>
                                    <p:set>
                                      <p:cBhvr>
                                        <p:cTn id="333" dur="1" fill="hold">
                                          <p:stCondLst>
                                            <p:cond delay="1999"/>
                                          </p:stCondLst>
                                        </p:cTn>
                                        <p:tgtEl>
                                          <p:spTgt spid="99"/>
                                        </p:tgtEl>
                                        <p:attrNameLst>
                                          <p:attrName>style.visibility</p:attrName>
                                        </p:attrNameLst>
                                      </p:cBhvr>
                                      <p:to>
                                        <p:strVal val="hidden"/>
                                      </p:to>
                                    </p:set>
                                  </p:childTnLst>
                                </p:cTn>
                              </p:par>
                              <p:par>
                                <p:cTn id="334" presetID="6" presetClass="exit" presetSubtype="32" fill="hold" grpId="1" nodeType="withEffect">
                                  <p:stCondLst>
                                    <p:cond delay="0"/>
                                  </p:stCondLst>
                                  <p:childTnLst>
                                    <p:animEffect transition="out" filter="circle(out)">
                                      <p:cBhvr>
                                        <p:cTn id="335" dur="2000"/>
                                        <p:tgtEl>
                                          <p:spTgt spid="165"/>
                                        </p:tgtEl>
                                      </p:cBhvr>
                                    </p:animEffect>
                                    <p:set>
                                      <p:cBhvr>
                                        <p:cTn id="336" dur="1" fill="hold">
                                          <p:stCondLst>
                                            <p:cond delay="1999"/>
                                          </p:stCondLst>
                                        </p:cTn>
                                        <p:tgtEl>
                                          <p:spTgt spid="165"/>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37" restart="whenNotActive" fill="hold" evtFilter="cancelBubble" nodeType="interactiveSeq">
                <p:stCondLst>
                  <p:cond evt="onClick" delay="0">
                    <p:tgtEl>
                      <p:spTgt spid="49"/>
                    </p:tgtEl>
                  </p:cond>
                </p:stCondLst>
                <p:endSync evt="end" delay="0">
                  <p:rtn val="all"/>
                </p:endSync>
                <p:childTnLst>
                  <p:par>
                    <p:cTn id="338" fill="hold">
                      <p:stCondLst>
                        <p:cond delay="0"/>
                      </p:stCondLst>
                      <p:childTnLst>
                        <p:par>
                          <p:cTn id="339" fill="hold">
                            <p:stCondLst>
                              <p:cond delay="0"/>
                            </p:stCondLst>
                            <p:childTnLst>
                              <p:par>
                                <p:cTn id="340" presetID="6" presetClass="entr" presetSubtype="16" fill="hold" grpId="0" nodeType="clickEffect">
                                  <p:stCondLst>
                                    <p:cond delay="0"/>
                                  </p:stCondLst>
                                  <p:childTnLst>
                                    <p:set>
                                      <p:cBhvr>
                                        <p:cTn id="341" dur="1" fill="hold">
                                          <p:stCondLst>
                                            <p:cond delay="0"/>
                                          </p:stCondLst>
                                        </p:cTn>
                                        <p:tgtEl>
                                          <p:spTgt spid="166"/>
                                        </p:tgtEl>
                                        <p:attrNameLst>
                                          <p:attrName>style.visibility</p:attrName>
                                        </p:attrNameLst>
                                      </p:cBhvr>
                                      <p:to>
                                        <p:strVal val="visible"/>
                                      </p:to>
                                    </p:set>
                                    <p:animEffect transition="in" filter="circle(in)">
                                      <p:cBhvr>
                                        <p:cTn id="342" dur="2000"/>
                                        <p:tgtEl>
                                          <p:spTgt spid="166"/>
                                        </p:tgtEl>
                                      </p:cBhvr>
                                    </p:animEffect>
                                  </p:childTnLst>
                                </p:cTn>
                              </p:par>
                              <p:par>
                                <p:cTn id="343" presetID="19" presetClass="emph" presetSubtype="0" fill="hold" grpId="0" nodeType="withEffect">
                                  <p:stCondLst>
                                    <p:cond delay="0"/>
                                  </p:stCondLst>
                                  <p:childTnLst>
                                    <p:animClr clrSpc="rgb" dir="cw">
                                      <p:cBhvr override="childStyle">
                                        <p:cTn id="344" dur="500" fill="hold"/>
                                        <p:tgtEl>
                                          <p:spTgt spid="85"/>
                                        </p:tgtEl>
                                        <p:attrNameLst>
                                          <p:attrName>style.color</p:attrName>
                                        </p:attrNameLst>
                                      </p:cBhvr>
                                      <p:to>
                                        <a:schemeClr val="accent2"/>
                                      </p:to>
                                    </p:animClr>
                                    <p:animClr clrSpc="rgb" dir="cw">
                                      <p:cBhvr>
                                        <p:cTn id="345" dur="500" fill="hold"/>
                                        <p:tgtEl>
                                          <p:spTgt spid="85"/>
                                        </p:tgtEl>
                                        <p:attrNameLst>
                                          <p:attrName>fillcolor</p:attrName>
                                        </p:attrNameLst>
                                      </p:cBhvr>
                                      <p:to>
                                        <a:schemeClr val="accent2"/>
                                      </p:to>
                                    </p:animClr>
                                    <p:set>
                                      <p:cBhvr>
                                        <p:cTn id="346" dur="500" fill="hold"/>
                                        <p:tgtEl>
                                          <p:spTgt spid="85"/>
                                        </p:tgtEl>
                                        <p:attrNameLst>
                                          <p:attrName>fill.type</p:attrName>
                                        </p:attrNameLst>
                                      </p:cBhvr>
                                      <p:to>
                                        <p:strVal val="solid"/>
                                      </p:to>
                                    </p:set>
                                    <p:set>
                                      <p:cBhvr>
                                        <p:cTn id="347" dur="500" fill="hold"/>
                                        <p:tgtEl>
                                          <p:spTgt spid="85"/>
                                        </p:tgtEl>
                                        <p:attrNameLst>
                                          <p:attrName>fill.on</p:attrName>
                                        </p:attrNameLst>
                                      </p:cBhvr>
                                      <p:to>
                                        <p:strVal val="true"/>
                                      </p:to>
                                    </p:set>
                                  </p:childTnLst>
                                </p:cTn>
                              </p:par>
                              <p:par>
                                <p:cTn id="348" presetID="19" presetClass="emph" presetSubtype="0" fill="hold" grpId="0" nodeType="withEffect">
                                  <p:stCondLst>
                                    <p:cond delay="0"/>
                                  </p:stCondLst>
                                  <p:childTnLst>
                                    <p:animClr clrSpc="rgb" dir="cw">
                                      <p:cBhvr override="childStyle">
                                        <p:cTn id="349" dur="500" fill="hold"/>
                                        <p:tgtEl>
                                          <p:spTgt spid="87"/>
                                        </p:tgtEl>
                                        <p:attrNameLst>
                                          <p:attrName>style.color</p:attrName>
                                        </p:attrNameLst>
                                      </p:cBhvr>
                                      <p:to>
                                        <a:schemeClr val="accent2"/>
                                      </p:to>
                                    </p:animClr>
                                    <p:animClr clrSpc="rgb" dir="cw">
                                      <p:cBhvr>
                                        <p:cTn id="350" dur="500" fill="hold"/>
                                        <p:tgtEl>
                                          <p:spTgt spid="87"/>
                                        </p:tgtEl>
                                        <p:attrNameLst>
                                          <p:attrName>fillcolor</p:attrName>
                                        </p:attrNameLst>
                                      </p:cBhvr>
                                      <p:to>
                                        <a:schemeClr val="accent2"/>
                                      </p:to>
                                    </p:animClr>
                                    <p:set>
                                      <p:cBhvr>
                                        <p:cTn id="351" dur="500" fill="hold"/>
                                        <p:tgtEl>
                                          <p:spTgt spid="87"/>
                                        </p:tgtEl>
                                        <p:attrNameLst>
                                          <p:attrName>fill.type</p:attrName>
                                        </p:attrNameLst>
                                      </p:cBhvr>
                                      <p:to>
                                        <p:strVal val="solid"/>
                                      </p:to>
                                    </p:set>
                                    <p:set>
                                      <p:cBhvr>
                                        <p:cTn id="352" dur="500" fill="hold"/>
                                        <p:tgtEl>
                                          <p:spTgt spid="87"/>
                                        </p:tgtEl>
                                        <p:attrNameLst>
                                          <p:attrName>fill.on</p:attrName>
                                        </p:attrNameLst>
                                      </p:cBhvr>
                                      <p:to>
                                        <p:strVal val="true"/>
                                      </p:to>
                                    </p:set>
                                  </p:childTnLst>
                                </p:cTn>
                              </p:par>
                              <p:par>
                                <p:cTn id="353" presetID="19" presetClass="emph" presetSubtype="0" fill="hold" grpId="0" nodeType="withEffect">
                                  <p:stCondLst>
                                    <p:cond delay="0"/>
                                  </p:stCondLst>
                                  <p:childTnLst>
                                    <p:animClr clrSpc="rgb" dir="cw">
                                      <p:cBhvr override="childStyle">
                                        <p:cTn id="354" dur="500" fill="hold"/>
                                        <p:tgtEl>
                                          <p:spTgt spid="89"/>
                                        </p:tgtEl>
                                        <p:attrNameLst>
                                          <p:attrName>style.color</p:attrName>
                                        </p:attrNameLst>
                                      </p:cBhvr>
                                      <p:to>
                                        <a:schemeClr val="accent2"/>
                                      </p:to>
                                    </p:animClr>
                                    <p:animClr clrSpc="rgb" dir="cw">
                                      <p:cBhvr>
                                        <p:cTn id="355" dur="500" fill="hold"/>
                                        <p:tgtEl>
                                          <p:spTgt spid="89"/>
                                        </p:tgtEl>
                                        <p:attrNameLst>
                                          <p:attrName>fillcolor</p:attrName>
                                        </p:attrNameLst>
                                      </p:cBhvr>
                                      <p:to>
                                        <a:schemeClr val="accent2"/>
                                      </p:to>
                                    </p:animClr>
                                    <p:set>
                                      <p:cBhvr>
                                        <p:cTn id="356" dur="500" fill="hold"/>
                                        <p:tgtEl>
                                          <p:spTgt spid="89"/>
                                        </p:tgtEl>
                                        <p:attrNameLst>
                                          <p:attrName>fill.type</p:attrName>
                                        </p:attrNameLst>
                                      </p:cBhvr>
                                      <p:to>
                                        <p:strVal val="solid"/>
                                      </p:to>
                                    </p:set>
                                    <p:set>
                                      <p:cBhvr>
                                        <p:cTn id="357" dur="500" fill="hold"/>
                                        <p:tgtEl>
                                          <p:spTgt spid="89"/>
                                        </p:tgtEl>
                                        <p:attrNameLst>
                                          <p:attrName>fill.on</p:attrName>
                                        </p:attrNameLst>
                                      </p:cBhvr>
                                      <p:to>
                                        <p:strVal val="true"/>
                                      </p:to>
                                    </p:set>
                                  </p:childTnLst>
                                </p:cTn>
                              </p:par>
                              <p:par>
                                <p:cTn id="358" presetID="19" presetClass="emph" presetSubtype="0" fill="hold" grpId="0" nodeType="withEffect">
                                  <p:stCondLst>
                                    <p:cond delay="0"/>
                                  </p:stCondLst>
                                  <p:childTnLst>
                                    <p:animClr clrSpc="rgb" dir="cw">
                                      <p:cBhvr override="childStyle">
                                        <p:cTn id="359" dur="500" fill="hold"/>
                                        <p:tgtEl>
                                          <p:spTgt spid="90"/>
                                        </p:tgtEl>
                                        <p:attrNameLst>
                                          <p:attrName>style.color</p:attrName>
                                        </p:attrNameLst>
                                      </p:cBhvr>
                                      <p:to>
                                        <a:schemeClr val="accent2"/>
                                      </p:to>
                                    </p:animClr>
                                    <p:animClr clrSpc="rgb" dir="cw">
                                      <p:cBhvr>
                                        <p:cTn id="360" dur="500" fill="hold"/>
                                        <p:tgtEl>
                                          <p:spTgt spid="90"/>
                                        </p:tgtEl>
                                        <p:attrNameLst>
                                          <p:attrName>fillcolor</p:attrName>
                                        </p:attrNameLst>
                                      </p:cBhvr>
                                      <p:to>
                                        <a:schemeClr val="accent2"/>
                                      </p:to>
                                    </p:animClr>
                                    <p:set>
                                      <p:cBhvr>
                                        <p:cTn id="361" dur="500" fill="hold"/>
                                        <p:tgtEl>
                                          <p:spTgt spid="90"/>
                                        </p:tgtEl>
                                        <p:attrNameLst>
                                          <p:attrName>fill.type</p:attrName>
                                        </p:attrNameLst>
                                      </p:cBhvr>
                                      <p:to>
                                        <p:strVal val="solid"/>
                                      </p:to>
                                    </p:set>
                                    <p:set>
                                      <p:cBhvr>
                                        <p:cTn id="362" dur="500" fill="hold"/>
                                        <p:tgtEl>
                                          <p:spTgt spid="90"/>
                                        </p:tgtEl>
                                        <p:attrNameLst>
                                          <p:attrName>fill.on</p:attrName>
                                        </p:attrNameLst>
                                      </p:cBhvr>
                                      <p:to>
                                        <p:strVal val="true"/>
                                      </p:to>
                                    </p:set>
                                  </p:childTnLst>
                                </p:cTn>
                              </p:par>
                              <p:par>
                                <p:cTn id="363" presetID="19" presetClass="emph" presetSubtype="0" fill="hold" grpId="0" nodeType="withEffect">
                                  <p:stCondLst>
                                    <p:cond delay="0"/>
                                  </p:stCondLst>
                                  <p:childTnLst>
                                    <p:animClr clrSpc="rgb" dir="cw">
                                      <p:cBhvr override="childStyle">
                                        <p:cTn id="364" dur="500" fill="hold"/>
                                        <p:tgtEl>
                                          <p:spTgt spid="91"/>
                                        </p:tgtEl>
                                        <p:attrNameLst>
                                          <p:attrName>style.color</p:attrName>
                                        </p:attrNameLst>
                                      </p:cBhvr>
                                      <p:to>
                                        <a:schemeClr val="accent2"/>
                                      </p:to>
                                    </p:animClr>
                                    <p:animClr clrSpc="rgb" dir="cw">
                                      <p:cBhvr>
                                        <p:cTn id="365" dur="500" fill="hold"/>
                                        <p:tgtEl>
                                          <p:spTgt spid="91"/>
                                        </p:tgtEl>
                                        <p:attrNameLst>
                                          <p:attrName>fillcolor</p:attrName>
                                        </p:attrNameLst>
                                      </p:cBhvr>
                                      <p:to>
                                        <a:schemeClr val="accent2"/>
                                      </p:to>
                                    </p:animClr>
                                    <p:set>
                                      <p:cBhvr>
                                        <p:cTn id="366" dur="500" fill="hold"/>
                                        <p:tgtEl>
                                          <p:spTgt spid="91"/>
                                        </p:tgtEl>
                                        <p:attrNameLst>
                                          <p:attrName>fill.type</p:attrName>
                                        </p:attrNameLst>
                                      </p:cBhvr>
                                      <p:to>
                                        <p:strVal val="solid"/>
                                      </p:to>
                                    </p:set>
                                    <p:set>
                                      <p:cBhvr>
                                        <p:cTn id="367" dur="500" fill="hold"/>
                                        <p:tgtEl>
                                          <p:spTgt spid="91"/>
                                        </p:tgtEl>
                                        <p:attrNameLst>
                                          <p:attrName>fill.on</p:attrName>
                                        </p:attrNameLst>
                                      </p:cBhvr>
                                      <p:to>
                                        <p:strVal val="true"/>
                                      </p:to>
                                    </p:set>
                                  </p:childTnLst>
                                </p:cTn>
                              </p:par>
                              <p:par>
                                <p:cTn id="368" presetID="19" presetClass="emph" presetSubtype="0" fill="hold" grpId="0" nodeType="withEffect">
                                  <p:stCondLst>
                                    <p:cond delay="0"/>
                                  </p:stCondLst>
                                  <p:childTnLst>
                                    <p:animClr clrSpc="rgb" dir="cw">
                                      <p:cBhvr override="childStyle">
                                        <p:cTn id="369" dur="500" fill="hold"/>
                                        <p:tgtEl>
                                          <p:spTgt spid="92"/>
                                        </p:tgtEl>
                                        <p:attrNameLst>
                                          <p:attrName>style.color</p:attrName>
                                        </p:attrNameLst>
                                      </p:cBhvr>
                                      <p:to>
                                        <a:schemeClr val="accent2"/>
                                      </p:to>
                                    </p:animClr>
                                    <p:animClr clrSpc="rgb" dir="cw">
                                      <p:cBhvr>
                                        <p:cTn id="370" dur="500" fill="hold"/>
                                        <p:tgtEl>
                                          <p:spTgt spid="92"/>
                                        </p:tgtEl>
                                        <p:attrNameLst>
                                          <p:attrName>fillcolor</p:attrName>
                                        </p:attrNameLst>
                                      </p:cBhvr>
                                      <p:to>
                                        <a:schemeClr val="accent2"/>
                                      </p:to>
                                    </p:animClr>
                                    <p:set>
                                      <p:cBhvr>
                                        <p:cTn id="371" dur="500" fill="hold"/>
                                        <p:tgtEl>
                                          <p:spTgt spid="92"/>
                                        </p:tgtEl>
                                        <p:attrNameLst>
                                          <p:attrName>fill.type</p:attrName>
                                        </p:attrNameLst>
                                      </p:cBhvr>
                                      <p:to>
                                        <p:strVal val="solid"/>
                                      </p:to>
                                    </p:set>
                                    <p:set>
                                      <p:cBhvr>
                                        <p:cTn id="372" dur="500" fill="hold"/>
                                        <p:tgtEl>
                                          <p:spTgt spid="92"/>
                                        </p:tgtEl>
                                        <p:attrNameLst>
                                          <p:attrName>fill.on</p:attrName>
                                        </p:attrNameLst>
                                      </p:cBhvr>
                                      <p:to>
                                        <p:strVal val="true"/>
                                      </p:to>
                                    </p:set>
                                  </p:childTnLst>
                                </p:cTn>
                              </p:par>
                              <p:par>
                                <p:cTn id="373" presetID="19" presetClass="emph" presetSubtype="0" fill="hold" grpId="0" nodeType="withEffect">
                                  <p:stCondLst>
                                    <p:cond delay="0"/>
                                  </p:stCondLst>
                                  <p:childTnLst>
                                    <p:animClr clrSpc="rgb" dir="cw">
                                      <p:cBhvr override="childStyle">
                                        <p:cTn id="374" dur="500" fill="hold"/>
                                        <p:tgtEl>
                                          <p:spTgt spid="93"/>
                                        </p:tgtEl>
                                        <p:attrNameLst>
                                          <p:attrName>style.color</p:attrName>
                                        </p:attrNameLst>
                                      </p:cBhvr>
                                      <p:to>
                                        <a:schemeClr val="accent2"/>
                                      </p:to>
                                    </p:animClr>
                                    <p:animClr clrSpc="rgb" dir="cw">
                                      <p:cBhvr>
                                        <p:cTn id="375" dur="500" fill="hold"/>
                                        <p:tgtEl>
                                          <p:spTgt spid="93"/>
                                        </p:tgtEl>
                                        <p:attrNameLst>
                                          <p:attrName>fillcolor</p:attrName>
                                        </p:attrNameLst>
                                      </p:cBhvr>
                                      <p:to>
                                        <a:schemeClr val="accent2"/>
                                      </p:to>
                                    </p:animClr>
                                    <p:set>
                                      <p:cBhvr>
                                        <p:cTn id="376" dur="500" fill="hold"/>
                                        <p:tgtEl>
                                          <p:spTgt spid="93"/>
                                        </p:tgtEl>
                                        <p:attrNameLst>
                                          <p:attrName>fill.type</p:attrName>
                                        </p:attrNameLst>
                                      </p:cBhvr>
                                      <p:to>
                                        <p:strVal val="solid"/>
                                      </p:to>
                                    </p:set>
                                    <p:set>
                                      <p:cBhvr>
                                        <p:cTn id="377" dur="500" fill="hold"/>
                                        <p:tgtEl>
                                          <p:spTgt spid="93"/>
                                        </p:tgtEl>
                                        <p:attrNameLst>
                                          <p:attrName>fill.on</p:attrName>
                                        </p:attrNameLst>
                                      </p:cBhvr>
                                      <p:to>
                                        <p:strVal val="true"/>
                                      </p:to>
                                    </p:set>
                                  </p:childTnLst>
                                </p:cTn>
                              </p:par>
                              <p:par>
                                <p:cTn id="378" presetID="19" presetClass="emph" presetSubtype="0" fill="hold" grpId="0" nodeType="withEffect">
                                  <p:stCondLst>
                                    <p:cond delay="0"/>
                                  </p:stCondLst>
                                  <p:childTnLst>
                                    <p:animClr clrSpc="rgb" dir="cw">
                                      <p:cBhvr override="childStyle">
                                        <p:cTn id="379" dur="500" fill="hold"/>
                                        <p:tgtEl>
                                          <p:spTgt spid="94"/>
                                        </p:tgtEl>
                                        <p:attrNameLst>
                                          <p:attrName>style.color</p:attrName>
                                        </p:attrNameLst>
                                      </p:cBhvr>
                                      <p:to>
                                        <a:schemeClr val="accent2"/>
                                      </p:to>
                                    </p:animClr>
                                    <p:animClr clrSpc="rgb" dir="cw">
                                      <p:cBhvr>
                                        <p:cTn id="380" dur="500" fill="hold"/>
                                        <p:tgtEl>
                                          <p:spTgt spid="94"/>
                                        </p:tgtEl>
                                        <p:attrNameLst>
                                          <p:attrName>fillcolor</p:attrName>
                                        </p:attrNameLst>
                                      </p:cBhvr>
                                      <p:to>
                                        <a:schemeClr val="accent2"/>
                                      </p:to>
                                    </p:animClr>
                                    <p:set>
                                      <p:cBhvr>
                                        <p:cTn id="381" dur="500" fill="hold"/>
                                        <p:tgtEl>
                                          <p:spTgt spid="94"/>
                                        </p:tgtEl>
                                        <p:attrNameLst>
                                          <p:attrName>fill.type</p:attrName>
                                        </p:attrNameLst>
                                      </p:cBhvr>
                                      <p:to>
                                        <p:strVal val="solid"/>
                                      </p:to>
                                    </p:set>
                                    <p:set>
                                      <p:cBhvr>
                                        <p:cTn id="382" dur="500" fill="hold"/>
                                        <p:tgtEl>
                                          <p:spTgt spid="94"/>
                                        </p:tgtEl>
                                        <p:attrNameLst>
                                          <p:attrName>fill.on</p:attrName>
                                        </p:attrNameLst>
                                      </p:cBhvr>
                                      <p:to>
                                        <p:strVal val="true"/>
                                      </p:to>
                                    </p:set>
                                  </p:childTnLst>
                                </p:cTn>
                              </p:par>
                              <p:par>
                                <p:cTn id="383" presetID="19" presetClass="emph" presetSubtype="0" fill="hold" grpId="0" nodeType="withEffect">
                                  <p:stCondLst>
                                    <p:cond delay="0"/>
                                  </p:stCondLst>
                                  <p:childTnLst>
                                    <p:animClr clrSpc="rgb" dir="cw">
                                      <p:cBhvr override="childStyle">
                                        <p:cTn id="384" dur="500" fill="hold"/>
                                        <p:tgtEl>
                                          <p:spTgt spid="95"/>
                                        </p:tgtEl>
                                        <p:attrNameLst>
                                          <p:attrName>style.color</p:attrName>
                                        </p:attrNameLst>
                                      </p:cBhvr>
                                      <p:to>
                                        <a:schemeClr val="accent2"/>
                                      </p:to>
                                    </p:animClr>
                                    <p:animClr clrSpc="rgb" dir="cw">
                                      <p:cBhvr>
                                        <p:cTn id="385" dur="500" fill="hold"/>
                                        <p:tgtEl>
                                          <p:spTgt spid="95"/>
                                        </p:tgtEl>
                                        <p:attrNameLst>
                                          <p:attrName>fillcolor</p:attrName>
                                        </p:attrNameLst>
                                      </p:cBhvr>
                                      <p:to>
                                        <a:schemeClr val="accent2"/>
                                      </p:to>
                                    </p:animClr>
                                    <p:set>
                                      <p:cBhvr>
                                        <p:cTn id="386" dur="500" fill="hold"/>
                                        <p:tgtEl>
                                          <p:spTgt spid="95"/>
                                        </p:tgtEl>
                                        <p:attrNameLst>
                                          <p:attrName>fill.type</p:attrName>
                                        </p:attrNameLst>
                                      </p:cBhvr>
                                      <p:to>
                                        <p:strVal val="solid"/>
                                      </p:to>
                                    </p:set>
                                    <p:set>
                                      <p:cBhvr>
                                        <p:cTn id="387" dur="500" fill="hold"/>
                                        <p:tgtEl>
                                          <p:spTgt spid="95"/>
                                        </p:tgtEl>
                                        <p:attrNameLst>
                                          <p:attrName>fill.on</p:attrName>
                                        </p:attrNameLst>
                                      </p:cBhvr>
                                      <p:to>
                                        <p:strVal val="true"/>
                                      </p:to>
                                    </p:set>
                                  </p:childTnLst>
                                </p:cTn>
                              </p:par>
                            </p:childTnLst>
                          </p:cTn>
                        </p:par>
                      </p:childTnLst>
                    </p:cTn>
                  </p:par>
                  <p:par>
                    <p:cTn id="388" fill="hold">
                      <p:stCondLst>
                        <p:cond delay="indefinite"/>
                      </p:stCondLst>
                      <p:childTnLst>
                        <p:par>
                          <p:cTn id="389" fill="hold">
                            <p:stCondLst>
                              <p:cond delay="0"/>
                            </p:stCondLst>
                            <p:childTnLst>
                              <p:par>
                                <p:cTn id="390" presetID="6" presetClass="exit" presetSubtype="32" fill="hold" grpId="1" nodeType="clickEffect">
                                  <p:stCondLst>
                                    <p:cond delay="0"/>
                                  </p:stCondLst>
                                  <p:childTnLst>
                                    <p:animEffect transition="out" filter="circle(out)">
                                      <p:cBhvr>
                                        <p:cTn id="391" dur="2000"/>
                                        <p:tgtEl>
                                          <p:spTgt spid="85"/>
                                        </p:tgtEl>
                                      </p:cBhvr>
                                    </p:animEffect>
                                    <p:set>
                                      <p:cBhvr>
                                        <p:cTn id="392" dur="1" fill="hold">
                                          <p:stCondLst>
                                            <p:cond delay="1999"/>
                                          </p:stCondLst>
                                        </p:cTn>
                                        <p:tgtEl>
                                          <p:spTgt spid="85"/>
                                        </p:tgtEl>
                                        <p:attrNameLst>
                                          <p:attrName>style.visibility</p:attrName>
                                        </p:attrNameLst>
                                      </p:cBhvr>
                                      <p:to>
                                        <p:strVal val="hidden"/>
                                      </p:to>
                                    </p:set>
                                  </p:childTnLst>
                                </p:cTn>
                              </p:par>
                              <p:par>
                                <p:cTn id="393" presetID="6" presetClass="exit" presetSubtype="32" fill="hold" grpId="1" nodeType="withEffect">
                                  <p:stCondLst>
                                    <p:cond delay="0"/>
                                  </p:stCondLst>
                                  <p:childTnLst>
                                    <p:animEffect transition="out" filter="circle(out)">
                                      <p:cBhvr>
                                        <p:cTn id="394" dur="2000"/>
                                        <p:tgtEl>
                                          <p:spTgt spid="87"/>
                                        </p:tgtEl>
                                      </p:cBhvr>
                                    </p:animEffect>
                                    <p:set>
                                      <p:cBhvr>
                                        <p:cTn id="395" dur="1" fill="hold">
                                          <p:stCondLst>
                                            <p:cond delay="1999"/>
                                          </p:stCondLst>
                                        </p:cTn>
                                        <p:tgtEl>
                                          <p:spTgt spid="87"/>
                                        </p:tgtEl>
                                        <p:attrNameLst>
                                          <p:attrName>style.visibility</p:attrName>
                                        </p:attrNameLst>
                                      </p:cBhvr>
                                      <p:to>
                                        <p:strVal val="hidden"/>
                                      </p:to>
                                    </p:set>
                                  </p:childTnLst>
                                </p:cTn>
                              </p:par>
                              <p:par>
                                <p:cTn id="396" presetID="6" presetClass="exit" presetSubtype="32" fill="hold" grpId="1" nodeType="withEffect">
                                  <p:stCondLst>
                                    <p:cond delay="0"/>
                                  </p:stCondLst>
                                  <p:childTnLst>
                                    <p:animEffect transition="out" filter="circle(out)">
                                      <p:cBhvr>
                                        <p:cTn id="397" dur="2000"/>
                                        <p:tgtEl>
                                          <p:spTgt spid="89"/>
                                        </p:tgtEl>
                                      </p:cBhvr>
                                    </p:animEffect>
                                    <p:set>
                                      <p:cBhvr>
                                        <p:cTn id="398" dur="1" fill="hold">
                                          <p:stCondLst>
                                            <p:cond delay="1999"/>
                                          </p:stCondLst>
                                        </p:cTn>
                                        <p:tgtEl>
                                          <p:spTgt spid="89"/>
                                        </p:tgtEl>
                                        <p:attrNameLst>
                                          <p:attrName>style.visibility</p:attrName>
                                        </p:attrNameLst>
                                      </p:cBhvr>
                                      <p:to>
                                        <p:strVal val="hidden"/>
                                      </p:to>
                                    </p:set>
                                  </p:childTnLst>
                                </p:cTn>
                              </p:par>
                              <p:par>
                                <p:cTn id="399" presetID="6" presetClass="exit" presetSubtype="32" fill="hold" grpId="1" nodeType="withEffect">
                                  <p:stCondLst>
                                    <p:cond delay="0"/>
                                  </p:stCondLst>
                                  <p:childTnLst>
                                    <p:animEffect transition="out" filter="circle(out)">
                                      <p:cBhvr>
                                        <p:cTn id="400" dur="2000"/>
                                        <p:tgtEl>
                                          <p:spTgt spid="90"/>
                                        </p:tgtEl>
                                      </p:cBhvr>
                                    </p:animEffect>
                                    <p:set>
                                      <p:cBhvr>
                                        <p:cTn id="401" dur="1" fill="hold">
                                          <p:stCondLst>
                                            <p:cond delay="1999"/>
                                          </p:stCondLst>
                                        </p:cTn>
                                        <p:tgtEl>
                                          <p:spTgt spid="90"/>
                                        </p:tgtEl>
                                        <p:attrNameLst>
                                          <p:attrName>style.visibility</p:attrName>
                                        </p:attrNameLst>
                                      </p:cBhvr>
                                      <p:to>
                                        <p:strVal val="hidden"/>
                                      </p:to>
                                    </p:set>
                                  </p:childTnLst>
                                </p:cTn>
                              </p:par>
                              <p:par>
                                <p:cTn id="402" presetID="6" presetClass="exit" presetSubtype="32" fill="hold" grpId="1" nodeType="withEffect">
                                  <p:stCondLst>
                                    <p:cond delay="0"/>
                                  </p:stCondLst>
                                  <p:childTnLst>
                                    <p:animEffect transition="out" filter="circle(out)">
                                      <p:cBhvr>
                                        <p:cTn id="403" dur="2000"/>
                                        <p:tgtEl>
                                          <p:spTgt spid="91"/>
                                        </p:tgtEl>
                                      </p:cBhvr>
                                    </p:animEffect>
                                    <p:set>
                                      <p:cBhvr>
                                        <p:cTn id="404" dur="1" fill="hold">
                                          <p:stCondLst>
                                            <p:cond delay="1999"/>
                                          </p:stCondLst>
                                        </p:cTn>
                                        <p:tgtEl>
                                          <p:spTgt spid="91"/>
                                        </p:tgtEl>
                                        <p:attrNameLst>
                                          <p:attrName>style.visibility</p:attrName>
                                        </p:attrNameLst>
                                      </p:cBhvr>
                                      <p:to>
                                        <p:strVal val="hidden"/>
                                      </p:to>
                                    </p:set>
                                  </p:childTnLst>
                                </p:cTn>
                              </p:par>
                              <p:par>
                                <p:cTn id="405" presetID="6" presetClass="exit" presetSubtype="32" fill="hold" grpId="1" nodeType="withEffect">
                                  <p:stCondLst>
                                    <p:cond delay="0"/>
                                  </p:stCondLst>
                                  <p:childTnLst>
                                    <p:animEffect transition="out" filter="circle(out)">
                                      <p:cBhvr>
                                        <p:cTn id="406" dur="2000"/>
                                        <p:tgtEl>
                                          <p:spTgt spid="92"/>
                                        </p:tgtEl>
                                      </p:cBhvr>
                                    </p:animEffect>
                                    <p:set>
                                      <p:cBhvr>
                                        <p:cTn id="407" dur="1" fill="hold">
                                          <p:stCondLst>
                                            <p:cond delay="1999"/>
                                          </p:stCondLst>
                                        </p:cTn>
                                        <p:tgtEl>
                                          <p:spTgt spid="92"/>
                                        </p:tgtEl>
                                        <p:attrNameLst>
                                          <p:attrName>style.visibility</p:attrName>
                                        </p:attrNameLst>
                                      </p:cBhvr>
                                      <p:to>
                                        <p:strVal val="hidden"/>
                                      </p:to>
                                    </p:set>
                                  </p:childTnLst>
                                </p:cTn>
                              </p:par>
                              <p:par>
                                <p:cTn id="408" presetID="6" presetClass="exit" presetSubtype="32" fill="hold" grpId="1" nodeType="withEffect">
                                  <p:stCondLst>
                                    <p:cond delay="0"/>
                                  </p:stCondLst>
                                  <p:childTnLst>
                                    <p:animEffect transition="out" filter="circle(out)">
                                      <p:cBhvr>
                                        <p:cTn id="409" dur="2000"/>
                                        <p:tgtEl>
                                          <p:spTgt spid="93"/>
                                        </p:tgtEl>
                                      </p:cBhvr>
                                    </p:animEffect>
                                    <p:set>
                                      <p:cBhvr>
                                        <p:cTn id="410" dur="1" fill="hold">
                                          <p:stCondLst>
                                            <p:cond delay="1999"/>
                                          </p:stCondLst>
                                        </p:cTn>
                                        <p:tgtEl>
                                          <p:spTgt spid="93"/>
                                        </p:tgtEl>
                                        <p:attrNameLst>
                                          <p:attrName>style.visibility</p:attrName>
                                        </p:attrNameLst>
                                      </p:cBhvr>
                                      <p:to>
                                        <p:strVal val="hidden"/>
                                      </p:to>
                                    </p:set>
                                  </p:childTnLst>
                                </p:cTn>
                              </p:par>
                              <p:par>
                                <p:cTn id="411" presetID="6" presetClass="exit" presetSubtype="32" fill="hold" grpId="1" nodeType="withEffect">
                                  <p:stCondLst>
                                    <p:cond delay="0"/>
                                  </p:stCondLst>
                                  <p:childTnLst>
                                    <p:animEffect transition="out" filter="circle(out)">
                                      <p:cBhvr>
                                        <p:cTn id="412" dur="2000"/>
                                        <p:tgtEl>
                                          <p:spTgt spid="94"/>
                                        </p:tgtEl>
                                      </p:cBhvr>
                                    </p:animEffect>
                                    <p:set>
                                      <p:cBhvr>
                                        <p:cTn id="413" dur="1" fill="hold">
                                          <p:stCondLst>
                                            <p:cond delay="1999"/>
                                          </p:stCondLst>
                                        </p:cTn>
                                        <p:tgtEl>
                                          <p:spTgt spid="94"/>
                                        </p:tgtEl>
                                        <p:attrNameLst>
                                          <p:attrName>style.visibility</p:attrName>
                                        </p:attrNameLst>
                                      </p:cBhvr>
                                      <p:to>
                                        <p:strVal val="hidden"/>
                                      </p:to>
                                    </p:set>
                                  </p:childTnLst>
                                </p:cTn>
                              </p:par>
                              <p:par>
                                <p:cTn id="414" presetID="6" presetClass="exit" presetSubtype="32" fill="hold" grpId="1" nodeType="withEffect">
                                  <p:stCondLst>
                                    <p:cond delay="0"/>
                                  </p:stCondLst>
                                  <p:childTnLst>
                                    <p:animEffect transition="out" filter="circle(out)">
                                      <p:cBhvr>
                                        <p:cTn id="415" dur="2000"/>
                                        <p:tgtEl>
                                          <p:spTgt spid="95"/>
                                        </p:tgtEl>
                                      </p:cBhvr>
                                    </p:animEffect>
                                    <p:set>
                                      <p:cBhvr>
                                        <p:cTn id="416" dur="1" fill="hold">
                                          <p:stCondLst>
                                            <p:cond delay="1999"/>
                                          </p:stCondLst>
                                        </p:cTn>
                                        <p:tgtEl>
                                          <p:spTgt spid="95"/>
                                        </p:tgtEl>
                                        <p:attrNameLst>
                                          <p:attrName>style.visibility</p:attrName>
                                        </p:attrNameLst>
                                      </p:cBhvr>
                                      <p:to>
                                        <p:strVal val="hidden"/>
                                      </p:to>
                                    </p:set>
                                  </p:childTnLst>
                                </p:cTn>
                              </p:par>
                              <p:par>
                                <p:cTn id="417" presetID="6" presetClass="exit" presetSubtype="32" fill="hold" grpId="1" nodeType="withEffect">
                                  <p:stCondLst>
                                    <p:cond delay="0"/>
                                  </p:stCondLst>
                                  <p:childTnLst>
                                    <p:animEffect transition="out" filter="circle(out)">
                                      <p:cBhvr>
                                        <p:cTn id="418" dur="2000"/>
                                        <p:tgtEl>
                                          <p:spTgt spid="166"/>
                                        </p:tgtEl>
                                      </p:cBhvr>
                                    </p:animEffect>
                                    <p:set>
                                      <p:cBhvr>
                                        <p:cTn id="419" dur="1" fill="hold">
                                          <p:stCondLst>
                                            <p:cond delay="1999"/>
                                          </p:stCondLst>
                                        </p:cTn>
                                        <p:tgtEl>
                                          <p:spTgt spid="166"/>
                                        </p:tgtEl>
                                        <p:attrNameLst>
                                          <p:attrName>style.visibility</p:attrName>
                                        </p:attrNameLst>
                                      </p:cBhvr>
                                      <p:to>
                                        <p:strVal val="hidden"/>
                                      </p:to>
                                    </p:set>
                                  </p:childTnLst>
                                </p:cTn>
                              </p:par>
                            </p:childTnLst>
                          </p:cTn>
                        </p:par>
                      </p:childTnLst>
                    </p:cTn>
                  </p:par>
                </p:childTnLst>
              </p:cTn>
              <p:nextCondLst>
                <p:cond evt="onClick" delay="0">
                  <p:tgtEl>
                    <p:spTgt spid="49"/>
                  </p:tgtEl>
                </p:cond>
              </p:nextCondLst>
            </p:seq>
            <p:seq concurrent="1" nextAc="seek">
              <p:cTn id="420" restart="whenNotActive" fill="hold" evtFilter="cancelBubble" nodeType="interactiveSeq">
                <p:stCondLst>
                  <p:cond evt="onClick" delay="0">
                    <p:tgtEl>
                      <p:spTgt spid="50"/>
                    </p:tgtEl>
                  </p:cond>
                </p:stCondLst>
                <p:endSync evt="end" delay="0">
                  <p:rtn val="all"/>
                </p:endSync>
                <p:childTnLst>
                  <p:par>
                    <p:cTn id="421" fill="hold">
                      <p:stCondLst>
                        <p:cond delay="0"/>
                      </p:stCondLst>
                      <p:childTnLst>
                        <p:par>
                          <p:cTn id="422" fill="hold">
                            <p:stCondLst>
                              <p:cond delay="0"/>
                            </p:stCondLst>
                            <p:childTnLst>
                              <p:par>
                                <p:cTn id="423" presetID="6" presetClass="entr" presetSubtype="16" fill="hold" grpId="0" nodeType="clickEffect">
                                  <p:stCondLst>
                                    <p:cond delay="0"/>
                                  </p:stCondLst>
                                  <p:childTnLst>
                                    <p:set>
                                      <p:cBhvr>
                                        <p:cTn id="424" dur="1" fill="hold">
                                          <p:stCondLst>
                                            <p:cond delay="0"/>
                                          </p:stCondLst>
                                        </p:cTn>
                                        <p:tgtEl>
                                          <p:spTgt spid="167"/>
                                        </p:tgtEl>
                                        <p:attrNameLst>
                                          <p:attrName>style.visibility</p:attrName>
                                        </p:attrNameLst>
                                      </p:cBhvr>
                                      <p:to>
                                        <p:strVal val="visible"/>
                                      </p:to>
                                    </p:set>
                                    <p:animEffect transition="in" filter="circle(in)">
                                      <p:cBhvr>
                                        <p:cTn id="425" dur="2000"/>
                                        <p:tgtEl>
                                          <p:spTgt spid="167"/>
                                        </p:tgtEl>
                                      </p:cBhvr>
                                    </p:animEffect>
                                  </p:childTnLst>
                                </p:cTn>
                              </p:par>
                              <p:par>
                                <p:cTn id="426" presetID="19" presetClass="emph" presetSubtype="0" fill="hold" grpId="0" nodeType="withEffect">
                                  <p:stCondLst>
                                    <p:cond delay="0"/>
                                  </p:stCondLst>
                                  <p:childTnLst>
                                    <p:animClr clrSpc="rgb" dir="cw">
                                      <p:cBhvr override="childStyle">
                                        <p:cTn id="427" dur="500" fill="hold"/>
                                        <p:tgtEl>
                                          <p:spTgt spid="79"/>
                                        </p:tgtEl>
                                        <p:attrNameLst>
                                          <p:attrName>style.color</p:attrName>
                                        </p:attrNameLst>
                                      </p:cBhvr>
                                      <p:to>
                                        <a:schemeClr val="accent2"/>
                                      </p:to>
                                    </p:animClr>
                                    <p:animClr clrSpc="rgb" dir="cw">
                                      <p:cBhvr>
                                        <p:cTn id="428" dur="500" fill="hold"/>
                                        <p:tgtEl>
                                          <p:spTgt spid="79"/>
                                        </p:tgtEl>
                                        <p:attrNameLst>
                                          <p:attrName>fillcolor</p:attrName>
                                        </p:attrNameLst>
                                      </p:cBhvr>
                                      <p:to>
                                        <a:schemeClr val="accent2"/>
                                      </p:to>
                                    </p:animClr>
                                    <p:set>
                                      <p:cBhvr>
                                        <p:cTn id="429" dur="500" fill="hold"/>
                                        <p:tgtEl>
                                          <p:spTgt spid="79"/>
                                        </p:tgtEl>
                                        <p:attrNameLst>
                                          <p:attrName>fill.type</p:attrName>
                                        </p:attrNameLst>
                                      </p:cBhvr>
                                      <p:to>
                                        <p:strVal val="solid"/>
                                      </p:to>
                                    </p:set>
                                    <p:set>
                                      <p:cBhvr>
                                        <p:cTn id="430" dur="500" fill="hold"/>
                                        <p:tgtEl>
                                          <p:spTgt spid="79"/>
                                        </p:tgtEl>
                                        <p:attrNameLst>
                                          <p:attrName>fill.on</p:attrName>
                                        </p:attrNameLst>
                                      </p:cBhvr>
                                      <p:to>
                                        <p:strVal val="true"/>
                                      </p:to>
                                    </p:set>
                                  </p:childTnLst>
                                </p:cTn>
                              </p:par>
                              <p:par>
                                <p:cTn id="431" presetID="19" presetClass="emph" presetSubtype="0" fill="hold" grpId="0" nodeType="withEffect">
                                  <p:stCondLst>
                                    <p:cond delay="0"/>
                                  </p:stCondLst>
                                  <p:childTnLst>
                                    <p:animClr clrSpc="rgb" dir="cw">
                                      <p:cBhvr override="childStyle">
                                        <p:cTn id="432" dur="500" fill="hold"/>
                                        <p:tgtEl>
                                          <p:spTgt spid="80"/>
                                        </p:tgtEl>
                                        <p:attrNameLst>
                                          <p:attrName>style.color</p:attrName>
                                        </p:attrNameLst>
                                      </p:cBhvr>
                                      <p:to>
                                        <a:schemeClr val="accent2"/>
                                      </p:to>
                                    </p:animClr>
                                    <p:animClr clrSpc="rgb" dir="cw">
                                      <p:cBhvr>
                                        <p:cTn id="433" dur="500" fill="hold"/>
                                        <p:tgtEl>
                                          <p:spTgt spid="80"/>
                                        </p:tgtEl>
                                        <p:attrNameLst>
                                          <p:attrName>fillcolor</p:attrName>
                                        </p:attrNameLst>
                                      </p:cBhvr>
                                      <p:to>
                                        <a:schemeClr val="accent2"/>
                                      </p:to>
                                    </p:animClr>
                                    <p:set>
                                      <p:cBhvr>
                                        <p:cTn id="434" dur="500" fill="hold"/>
                                        <p:tgtEl>
                                          <p:spTgt spid="80"/>
                                        </p:tgtEl>
                                        <p:attrNameLst>
                                          <p:attrName>fill.type</p:attrName>
                                        </p:attrNameLst>
                                      </p:cBhvr>
                                      <p:to>
                                        <p:strVal val="solid"/>
                                      </p:to>
                                    </p:set>
                                    <p:set>
                                      <p:cBhvr>
                                        <p:cTn id="435" dur="500" fill="hold"/>
                                        <p:tgtEl>
                                          <p:spTgt spid="80"/>
                                        </p:tgtEl>
                                        <p:attrNameLst>
                                          <p:attrName>fill.on</p:attrName>
                                        </p:attrNameLst>
                                      </p:cBhvr>
                                      <p:to>
                                        <p:strVal val="true"/>
                                      </p:to>
                                    </p:set>
                                  </p:childTnLst>
                                </p:cTn>
                              </p:par>
                              <p:par>
                                <p:cTn id="436" presetID="19" presetClass="emph" presetSubtype="0" fill="hold" grpId="0" nodeType="withEffect">
                                  <p:stCondLst>
                                    <p:cond delay="0"/>
                                  </p:stCondLst>
                                  <p:childTnLst>
                                    <p:animClr clrSpc="rgb" dir="cw">
                                      <p:cBhvr override="childStyle">
                                        <p:cTn id="437" dur="500" fill="hold"/>
                                        <p:tgtEl>
                                          <p:spTgt spid="81"/>
                                        </p:tgtEl>
                                        <p:attrNameLst>
                                          <p:attrName>style.color</p:attrName>
                                        </p:attrNameLst>
                                      </p:cBhvr>
                                      <p:to>
                                        <a:schemeClr val="accent2"/>
                                      </p:to>
                                    </p:animClr>
                                    <p:animClr clrSpc="rgb" dir="cw">
                                      <p:cBhvr>
                                        <p:cTn id="438" dur="500" fill="hold"/>
                                        <p:tgtEl>
                                          <p:spTgt spid="81"/>
                                        </p:tgtEl>
                                        <p:attrNameLst>
                                          <p:attrName>fillcolor</p:attrName>
                                        </p:attrNameLst>
                                      </p:cBhvr>
                                      <p:to>
                                        <a:schemeClr val="accent2"/>
                                      </p:to>
                                    </p:animClr>
                                    <p:set>
                                      <p:cBhvr>
                                        <p:cTn id="439" dur="500" fill="hold"/>
                                        <p:tgtEl>
                                          <p:spTgt spid="81"/>
                                        </p:tgtEl>
                                        <p:attrNameLst>
                                          <p:attrName>fill.type</p:attrName>
                                        </p:attrNameLst>
                                      </p:cBhvr>
                                      <p:to>
                                        <p:strVal val="solid"/>
                                      </p:to>
                                    </p:set>
                                    <p:set>
                                      <p:cBhvr>
                                        <p:cTn id="440" dur="500" fill="hold"/>
                                        <p:tgtEl>
                                          <p:spTgt spid="81"/>
                                        </p:tgtEl>
                                        <p:attrNameLst>
                                          <p:attrName>fill.on</p:attrName>
                                        </p:attrNameLst>
                                      </p:cBhvr>
                                      <p:to>
                                        <p:strVal val="true"/>
                                      </p:to>
                                    </p:set>
                                  </p:childTnLst>
                                </p:cTn>
                              </p:par>
                              <p:par>
                                <p:cTn id="441" presetID="19" presetClass="emph" presetSubtype="0" fill="hold" grpId="0" nodeType="withEffect">
                                  <p:stCondLst>
                                    <p:cond delay="0"/>
                                  </p:stCondLst>
                                  <p:childTnLst>
                                    <p:animClr clrSpc="rgb" dir="cw">
                                      <p:cBhvr override="childStyle">
                                        <p:cTn id="442" dur="500" fill="hold"/>
                                        <p:tgtEl>
                                          <p:spTgt spid="82"/>
                                        </p:tgtEl>
                                        <p:attrNameLst>
                                          <p:attrName>style.color</p:attrName>
                                        </p:attrNameLst>
                                      </p:cBhvr>
                                      <p:to>
                                        <a:schemeClr val="accent2"/>
                                      </p:to>
                                    </p:animClr>
                                    <p:animClr clrSpc="rgb" dir="cw">
                                      <p:cBhvr>
                                        <p:cTn id="443" dur="500" fill="hold"/>
                                        <p:tgtEl>
                                          <p:spTgt spid="82"/>
                                        </p:tgtEl>
                                        <p:attrNameLst>
                                          <p:attrName>fillcolor</p:attrName>
                                        </p:attrNameLst>
                                      </p:cBhvr>
                                      <p:to>
                                        <a:schemeClr val="accent2"/>
                                      </p:to>
                                    </p:animClr>
                                    <p:set>
                                      <p:cBhvr>
                                        <p:cTn id="444" dur="500" fill="hold"/>
                                        <p:tgtEl>
                                          <p:spTgt spid="82"/>
                                        </p:tgtEl>
                                        <p:attrNameLst>
                                          <p:attrName>fill.type</p:attrName>
                                        </p:attrNameLst>
                                      </p:cBhvr>
                                      <p:to>
                                        <p:strVal val="solid"/>
                                      </p:to>
                                    </p:set>
                                    <p:set>
                                      <p:cBhvr>
                                        <p:cTn id="445" dur="500" fill="hold"/>
                                        <p:tgtEl>
                                          <p:spTgt spid="82"/>
                                        </p:tgtEl>
                                        <p:attrNameLst>
                                          <p:attrName>fill.on</p:attrName>
                                        </p:attrNameLst>
                                      </p:cBhvr>
                                      <p:to>
                                        <p:strVal val="true"/>
                                      </p:to>
                                    </p:set>
                                  </p:childTnLst>
                                </p:cTn>
                              </p:par>
                              <p:par>
                                <p:cTn id="446" presetID="19" presetClass="emph" presetSubtype="0" fill="hold" grpId="0" nodeType="withEffect">
                                  <p:stCondLst>
                                    <p:cond delay="0"/>
                                  </p:stCondLst>
                                  <p:childTnLst>
                                    <p:animClr clrSpc="rgb" dir="cw">
                                      <p:cBhvr override="childStyle">
                                        <p:cTn id="447" dur="500" fill="hold"/>
                                        <p:tgtEl>
                                          <p:spTgt spid="83"/>
                                        </p:tgtEl>
                                        <p:attrNameLst>
                                          <p:attrName>style.color</p:attrName>
                                        </p:attrNameLst>
                                      </p:cBhvr>
                                      <p:to>
                                        <a:schemeClr val="accent2"/>
                                      </p:to>
                                    </p:animClr>
                                    <p:animClr clrSpc="rgb" dir="cw">
                                      <p:cBhvr>
                                        <p:cTn id="448" dur="500" fill="hold"/>
                                        <p:tgtEl>
                                          <p:spTgt spid="83"/>
                                        </p:tgtEl>
                                        <p:attrNameLst>
                                          <p:attrName>fillcolor</p:attrName>
                                        </p:attrNameLst>
                                      </p:cBhvr>
                                      <p:to>
                                        <a:schemeClr val="accent2"/>
                                      </p:to>
                                    </p:animClr>
                                    <p:set>
                                      <p:cBhvr>
                                        <p:cTn id="449" dur="500" fill="hold"/>
                                        <p:tgtEl>
                                          <p:spTgt spid="83"/>
                                        </p:tgtEl>
                                        <p:attrNameLst>
                                          <p:attrName>fill.type</p:attrName>
                                        </p:attrNameLst>
                                      </p:cBhvr>
                                      <p:to>
                                        <p:strVal val="solid"/>
                                      </p:to>
                                    </p:set>
                                    <p:set>
                                      <p:cBhvr>
                                        <p:cTn id="450" dur="500" fill="hold"/>
                                        <p:tgtEl>
                                          <p:spTgt spid="83"/>
                                        </p:tgtEl>
                                        <p:attrNameLst>
                                          <p:attrName>fill.on</p:attrName>
                                        </p:attrNameLst>
                                      </p:cBhvr>
                                      <p:to>
                                        <p:strVal val="true"/>
                                      </p:to>
                                    </p:set>
                                  </p:childTnLst>
                                </p:cTn>
                              </p:par>
                              <p:par>
                                <p:cTn id="451" presetID="19" presetClass="emph" presetSubtype="0" fill="hold" grpId="0" nodeType="withEffect">
                                  <p:stCondLst>
                                    <p:cond delay="0"/>
                                  </p:stCondLst>
                                  <p:childTnLst>
                                    <p:animClr clrSpc="rgb" dir="cw">
                                      <p:cBhvr override="childStyle">
                                        <p:cTn id="452" dur="500" fill="hold"/>
                                        <p:tgtEl>
                                          <p:spTgt spid="84"/>
                                        </p:tgtEl>
                                        <p:attrNameLst>
                                          <p:attrName>style.color</p:attrName>
                                        </p:attrNameLst>
                                      </p:cBhvr>
                                      <p:to>
                                        <a:schemeClr val="accent2"/>
                                      </p:to>
                                    </p:animClr>
                                    <p:animClr clrSpc="rgb" dir="cw">
                                      <p:cBhvr>
                                        <p:cTn id="453" dur="500" fill="hold"/>
                                        <p:tgtEl>
                                          <p:spTgt spid="84"/>
                                        </p:tgtEl>
                                        <p:attrNameLst>
                                          <p:attrName>fillcolor</p:attrName>
                                        </p:attrNameLst>
                                      </p:cBhvr>
                                      <p:to>
                                        <a:schemeClr val="accent2"/>
                                      </p:to>
                                    </p:animClr>
                                    <p:set>
                                      <p:cBhvr>
                                        <p:cTn id="454" dur="500" fill="hold"/>
                                        <p:tgtEl>
                                          <p:spTgt spid="84"/>
                                        </p:tgtEl>
                                        <p:attrNameLst>
                                          <p:attrName>fill.type</p:attrName>
                                        </p:attrNameLst>
                                      </p:cBhvr>
                                      <p:to>
                                        <p:strVal val="solid"/>
                                      </p:to>
                                    </p:set>
                                    <p:set>
                                      <p:cBhvr>
                                        <p:cTn id="455" dur="500" fill="hold"/>
                                        <p:tgtEl>
                                          <p:spTgt spid="84"/>
                                        </p:tgtEl>
                                        <p:attrNameLst>
                                          <p:attrName>fill.on</p:attrName>
                                        </p:attrNameLst>
                                      </p:cBhvr>
                                      <p:to>
                                        <p:strVal val="true"/>
                                      </p:to>
                                    </p:set>
                                  </p:childTnLst>
                                </p:cTn>
                              </p:par>
                            </p:childTnLst>
                          </p:cTn>
                        </p:par>
                      </p:childTnLst>
                    </p:cTn>
                  </p:par>
                  <p:par>
                    <p:cTn id="456" fill="hold">
                      <p:stCondLst>
                        <p:cond delay="indefinite"/>
                      </p:stCondLst>
                      <p:childTnLst>
                        <p:par>
                          <p:cTn id="457" fill="hold">
                            <p:stCondLst>
                              <p:cond delay="0"/>
                            </p:stCondLst>
                            <p:childTnLst>
                              <p:par>
                                <p:cTn id="458" presetID="6" presetClass="exit" presetSubtype="32" fill="hold" grpId="1" nodeType="clickEffect">
                                  <p:stCondLst>
                                    <p:cond delay="0"/>
                                  </p:stCondLst>
                                  <p:childTnLst>
                                    <p:animEffect transition="out" filter="circle(out)">
                                      <p:cBhvr>
                                        <p:cTn id="459" dur="2000"/>
                                        <p:tgtEl>
                                          <p:spTgt spid="79"/>
                                        </p:tgtEl>
                                      </p:cBhvr>
                                    </p:animEffect>
                                    <p:set>
                                      <p:cBhvr>
                                        <p:cTn id="460" dur="1" fill="hold">
                                          <p:stCondLst>
                                            <p:cond delay="1999"/>
                                          </p:stCondLst>
                                        </p:cTn>
                                        <p:tgtEl>
                                          <p:spTgt spid="79"/>
                                        </p:tgtEl>
                                        <p:attrNameLst>
                                          <p:attrName>style.visibility</p:attrName>
                                        </p:attrNameLst>
                                      </p:cBhvr>
                                      <p:to>
                                        <p:strVal val="hidden"/>
                                      </p:to>
                                    </p:set>
                                  </p:childTnLst>
                                </p:cTn>
                              </p:par>
                              <p:par>
                                <p:cTn id="461" presetID="6" presetClass="exit" presetSubtype="32" fill="hold" grpId="1" nodeType="withEffect">
                                  <p:stCondLst>
                                    <p:cond delay="0"/>
                                  </p:stCondLst>
                                  <p:childTnLst>
                                    <p:animEffect transition="out" filter="circle(out)">
                                      <p:cBhvr>
                                        <p:cTn id="462" dur="2000"/>
                                        <p:tgtEl>
                                          <p:spTgt spid="80"/>
                                        </p:tgtEl>
                                      </p:cBhvr>
                                    </p:animEffect>
                                    <p:set>
                                      <p:cBhvr>
                                        <p:cTn id="463" dur="1" fill="hold">
                                          <p:stCondLst>
                                            <p:cond delay="1999"/>
                                          </p:stCondLst>
                                        </p:cTn>
                                        <p:tgtEl>
                                          <p:spTgt spid="80"/>
                                        </p:tgtEl>
                                        <p:attrNameLst>
                                          <p:attrName>style.visibility</p:attrName>
                                        </p:attrNameLst>
                                      </p:cBhvr>
                                      <p:to>
                                        <p:strVal val="hidden"/>
                                      </p:to>
                                    </p:set>
                                  </p:childTnLst>
                                </p:cTn>
                              </p:par>
                              <p:par>
                                <p:cTn id="464" presetID="6" presetClass="exit" presetSubtype="32" fill="hold" grpId="1" nodeType="withEffect">
                                  <p:stCondLst>
                                    <p:cond delay="0"/>
                                  </p:stCondLst>
                                  <p:childTnLst>
                                    <p:animEffect transition="out" filter="circle(out)">
                                      <p:cBhvr>
                                        <p:cTn id="465" dur="2000"/>
                                        <p:tgtEl>
                                          <p:spTgt spid="81"/>
                                        </p:tgtEl>
                                      </p:cBhvr>
                                    </p:animEffect>
                                    <p:set>
                                      <p:cBhvr>
                                        <p:cTn id="466" dur="1" fill="hold">
                                          <p:stCondLst>
                                            <p:cond delay="1999"/>
                                          </p:stCondLst>
                                        </p:cTn>
                                        <p:tgtEl>
                                          <p:spTgt spid="81"/>
                                        </p:tgtEl>
                                        <p:attrNameLst>
                                          <p:attrName>style.visibility</p:attrName>
                                        </p:attrNameLst>
                                      </p:cBhvr>
                                      <p:to>
                                        <p:strVal val="hidden"/>
                                      </p:to>
                                    </p:set>
                                  </p:childTnLst>
                                </p:cTn>
                              </p:par>
                              <p:par>
                                <p:cTn id="467" presetID="6" presetClass="exit" presetSubtype="32" fill="hold" grpId="1" nodeType="withEffect">
                                  <p:stCondLst>
                                    <p:cond delay="0"/>
                                  </p:stCondLst>
                                  <p:childTnLst>
                                    <p:animEffect transition="out" filter="circle(out)">
                                      <p:cBhvr>
                                        <p:cTn id="468" dur="2000"/>
                                        <p:tgtEl>
                                          <p:spTgt spid="82"/>
                                        </p:tgtEl>
                                      </p:cBhvr>
                                    </p:animEffect>
                                    <p:set>
                                      <p:cBhvr>
                                        <p:cTn id="469" dur="1" fill="hold">
                                          <p:stCondLst>
                                            <p:cond delay="1999"/>
                                          </p:stCondLst>
                                        </p:cTn>
                                        <p:tgtEl>
                                          <p:spTgt spid="82"/>
                                        </p:tgtEl>
                                        <p:attrNameLst>
                                          <p:attrName>style.visibility</p:attrName>
                                        </p:attrNameLst>
                                      </p:cBhvr>
                                      <p:to>
                                        <p:strVal val="hidden"/>
                                      </p:to>
                                    </p:set>
                                  </p:childTnLst>
                                </p:cTn>
                              </p:par>
                              <p:par>
                                <p:cTn id="470" presetID="6" presetClass="exit" presetSubtype="32" fill="hold" grpId="1" nodeType="withEffect">
                                  <p:stCondLst>
                                    <p:cond delay="0"/>
                                  </p:stCondLst>
                                  <p:childTnLst>
                                    <p:animEffect transition="out" filter="circle(out)">
                                      <p:cBhvr>
                                        <p:cTn id="471" dur="2000"/>
                                        <p:tgtEl>
                                          <p:spTgt spid="83"/>
                                        </p:tgtEl>
                                      </p:cBhvr>
                                    </p:animEffect>
                                    <p:set>
                                      <p:cBhvr>
                                        <p:cTn id="472" dur="1" fill="hold">
                                          <p:stCondLst>
                                            <p:cond delay="1999"/>
                                          </p:stCondLst>
                                        </p:cTn>
                                        <p:tgtEl>
                                          <p:spTgt spid="83"/>
                                        </p:tgtEl>
                                        <p:attrNameLst>
                                          <p:attrName>style.visibility</p:attrName>
                                        </p:attrNameLst>
                                      </p:cBhvr>
                                      <p:to>
                                        <p:strVal val="hidden"/>
                                      </p:to>
                                    </p:set>
                                  </p:childTnLst>
                                </p:cTn>
                              </p:par>
                              <p:par>
                                <p:cTn id="473" presetID="6" presetClass="exit" presetSubtype="32" fill="hold" grpId="1" nodeType="withEffect">
                                  <p:stCondLst>
                                    <p:cond delay="0"/>
                                  </p:stCondLst>
                                  <p:childTnLst>
                                    <p:animEffect transition="out" filter="circle(out)">
                                      <p:cBhvr>
                                        <p:cTn id="474" dur="2000"/>
                                        <p:tgtEl>
                                          <p:spTgt spid="84"/>
                                        </p:tgtEl>
                                      </p:cBhvr>
                                    </p:animEffect>
                                    <p:set>
                                      <p:cBhvr>
                                        <p:cTn id="475" dur="1" fill="hold">
                                          <p:stCondLst>
                                            <p:cond delay="1999"/>
                                          </p:stCondLst>
                                        </p:cTn>
                                        <p:tgtEl>
                                          <p:spTgt spid="84"/>
                                        </p:tgtEl>
                                        <p:attrNameLst>
                                          <p:attrName>style.visibility</p:attrName>
                                        </p:attrNameLst>
                                      </p:cBhvr>
                                      <p:to>
                                        <p:strVal val="hidden"/>
                                      </p:to>
                                    </p:set>
                                  </p:childTnLst>
                                </p:cTn>
                              </p:par>
                              <p:par>
                                <p:cTn id="476" presetID="6" presetClass="exit" presetSubtype="32" fill="hold" grpId="1" nodeType="withEffect">
                                  <p:stCondLst>
                                    <p:cond delay="0"/>
                                  </p:stCondLst>
                                  <p:childTnLst>
                                    <p:animEffect transition="out" filter="circle(out)">
                                      <p:cBhvr>
                                        <p:cTn id="477" dur="2000"/>
                                        <p:tgtEl>
                                          <p:spTgt spid="167"/>
                                        </p:tgtEl>
                                      </p:cBhvr>
                                    </p:animEffect>
                                    <p:set>
                                      <p:cBhvr>
                                        <p:cTn id="478" dur="1" fill="hold">
                                          <p:stCondLst>
                                            <p:cond delay="1999"/>
                                          </p:stCondLst>
                                        </p:cTn>
                                        <p:tgtEl>
                                          <p:spTgt spid="167"/>
                                        </p:tgtEl>
                                        <p:attrNameLst>
                                          <p:attrName>style.visibility</p:attrName>
                                        </p:attrNameLst>
                                      </p:cBhvr>
                                      <p:to>
                                        <p:strVal val="hidden"/>
                                      </p:to>
                                    </p:set>
                                  </p:childTnLst>
                                </p:cTn>
                              </p:par>
                            </p:childTnLst>
                          </p:cTn>
                        </p:par>
                      </p:childTnLst>
                    </p:cTn>
                  </p:par>
                </p:childTnLst>
              </p:cTn>
              <p:nextCondLst>
                <p:cond evt="onClick" delay="0">
                  <p:tgtEl>
                    <p:spTgt spid="50"/>
                  </p:tgtEl>
                </p:cond>
              </p:nextCondLst>
            </p:seq>
            <p:seq concurrent="1" nextAc="seek">
              <p:cTn id="479" restart="whenNotActive" fill="hold" evtFilter="cancelBubble" nodeType="interactiveSeq">
                <p:stCondLst>
                  <p:cond evt="onClick" delay="0">
                    <p:tgtEl>
                      <p:spTgt spid="51"/>
                    </p:tgtEl>
                  </p:cond>
                </p:stCondLst>
                <p:endSync evt="end" delay="0">
                  <p:rtn val="all"/>
                </p:endSync>
                <p:childTnLst>
                  <p:par>
                    <p:cTn id="480" fill="hold">
                      <p:stCondLst>
                        <p:cond delay="0"/>
                      </p:stCondLst>
                      <p:childTnLst>
                        <p:par>
                          <p:cTn id="481" fill="hold">
                            <p:stCondLst>
                              <p:cond delay="0"/>
                            </p:stCondLst>
                            <p:childTnLst>
                              <p:par>
                                <p:cTn id="482" presetID="6" presetClass="entr" presetSubtype="16" fill="hold" grpId="0" nodeType="clickEffect">
                                  <p:stCondLst>
                                    <p:cond delay="0"/>
                                  </p:stCondLst>
                                  <p:childTnLst>
                                    <p:set>
                                      <p:cBhvr>
                                        <p:cTn id="483" dur="1" fill="hold">
                                          <p:stCondLst>
                                            <p:cond delay="0"/>
                                          </p:stCondLst>
                                        </p:cTn>
                                        <p:tgtEl>
                                          <p:spTgt spid="168"/>
                                        </p:tgtEl>
                                        <p:attrNameLst>
                                          <p:attrName>style.visibility</p:attrName>
                                        </p:attrNameLst>
                                      </p:cBhvr>
                                      <p:to>
                                        <p:strVal val="visible"/>
                                      </p:to>
                                    </p:set>
                                    <p:animEffect transition="in" filter="circle(in)">
                                      <p:cBhvr>
                                        <p:cTn id="484" dur="2000"/>
                                        <p:tgtEl>
                                          <p:spTgt spid="168"/>
                                        </p:tgtEl>
                                      </p:cBhvr>
                                    </p:animEffect>
                                  </p:childTnLst>
                                </p:cTn>
                              </p:par>
                              <p:par>
                                <p:cTn id="485" presetID="19" presetClass="emph" presetSubtype="0" fill="hold" grpId="0" nodeType="withEffect">
                                  <p:stCondLst>
                                    <p:cond delay="0"/>
                                  </p:stCondLst>
                                  <p:childTnLst>
                                    <p:animClr clrSpc="rgb" dir="cw">
                                      <p:cBhvr override="childStyle">
                                        <p:cTn id="486" dur="500" fill="hold"/>
                                        <p:tgtEl>
                                          <p:spTgt spid="70"/>
                                        </p:tgtEl>
                                        <p:attrNameLst>
                                          <p:attrName>style.color</p:attrName>
                                        </p:attrNameLst>
                                      </p:cBhvr>
                                      <p:to>
                                        <a:schemeClr val="accent2"/>
                                      </p:to>
                                    </p:animClr>
                                    <p:animClr clrSpc="rgb" dir="cw">
                                      <p:cBhvr>
                                        <p:cTn id="487" dur="500" fill="hold"/>
                                        <p:tgtEl>
                                          <p:spTgt spid="70"/>
                                        </p:tgtEl>
                                        <p:attrNameLst>
                                          <p:attrName>fillcolor</p:attrName>
                                        </p:attrNameLst>
                                      </p:cBhvr>
                                      <p:to>
                                        <a:schemeClr val="accent2"/>
                                      </p:to>
                                    </p:animClr>
                                    <p:set>
                                      <p:cBhvr>
                                        <p:cTn id="488" dur="500" fill="hold"/>
                                        <p:tgtEl>
                                          <p:spTgt spid="70"/>
                                        </p:tgtEl>
                                        <p:attrNameLst>
                                          <p:attrName>fill.type</p:attrName>
                                        </p:attrNameLst>
                                      </p:cBhvr>
                                      <p:to>
                                        <p:strVal val="solid"/>
                                      </p:to>
                                    </p:set>
                                    <p:set>
                                      <p:cBhvr>
                                        <p:cTn id="489" dur="500" fill="hold"/>
                                        <p:tgtEl>
                                          <p:spTgt spid="70"/>
                                        </p:tgtEl>
                                        <p:attrNameLst>
                                          <p:attrName>fill.on</p:attrName>
                                        </p:attrNameLst>
                                      </p:cBhvr>
                                      <p:to>
                                        <p:strVal val="true"/>
                                      </p:to>
                                    </p:set>
                                  </p:childTnLst>
                                </p:cTn>
                              </p:par>
                              <p:par>
                                <p:cTn id="490" presetID="19" presetClass="emph" presetSubtype="0" fill="hold" grpId="0" nodeType="withEffect">
                                  <p:stCondLst>
                                    <p:cond delay="0"/>
                                  </p:stCondLst>
                                  <p:childTnLst>
                                    <p:animClr clrSpc="rgb" dir="cw">
                                      <p:cBhvr override="childStyle">
                                        <p:cTn id="491" dur="500" fill="hold"/>
                                        <p:tgtEl>
                                          <p:spTgt spid="71"/>
                                        </p:tgtEl>
                                        <p:attrNameLst>
                                          <p:attrName>style.color</p:attrName>
                                        </p:attrNameLst>
                                      </p:cBhvr>
                                      <p:to>
                                        <a:schemeClr val="accent2"/>
                                      </p:to>
                                    </p:animClr>
                                    <p:animClr clrSpc="rgb" dir="cw">
                                      <p:cBhvr>
                                        <p:cTn id="492" dur="500" fill="hold"/>
                                        <p:tgtEl>
                                          <p:spTgt spid="71"/>
                                        </p:tgtEl>
                                        <p:attrNameLst>
                                          <p:attrName>fillcolor</p:attrName>
                                        </p:attrNameLst>
                                      </p:cBhvr>
                                      <p:to>
                                        <a:schemeClr val="accent2"/>
                                      </p:to>
                                    </p:animClr>
                                    <p:set>
                                      <p:cBhvr>
                                        <p:cTn id="493" dur="500" fill="hold"/>
                                        <p:tgtEl>
                                          <p:spTgt spid="71"/>
                                        </p:tgtEl>
                                        <p:attrNameLst>
                                          <p:attrName>fill.type</p:attrName>
                                        </p:attrNameLst>
                                      </p:cBhvr>
                                      <p:to>
                                        <p:strVal val="solid"/>
                                      </p:to>
                                    </p:set>
                                    <p:set>
                                      <p:cBhvr>
                                        <p:cTn id="494" dur="500" fill="hold"/>
                                        <p:tgtEl>
                                          <p:spTgt spid="71"/>
                                        </p:tgtEl>
                                        <p:attrNameLst>
                                          <p:attrName>fill.on</p:attrName>
                                        </p:attrNameLst>
                                      </p:cBhvr>
                                      <p:to>
                                        <p:strVal val="true"/>
                                      </p:to>
                                    </p:set>
                                  </p:childTnLst>
                                </p:cTn>
                              </p:par>
                              <p:par>
                                <p:cTn id="495" presetID="19" presetClass="emph" presetSubtype="0" fill="hold" grpId="0" nodeType="withEffect">
                                  <p:stCondLst>
                                    <p:cond delay="0"/>
                                  </p:stCondLst>
                                  <p:childTnLst>
                                    <p:animClr clrSpc="rgb" dir="cw">
                                      <p:cBhvr override="childStyle">
                                        <p:cTn id="496" dur="500" fill="hold"/>
                                        <p:tgtEl>
                                          <p:spTgt spid="72"/>
                                        </p:tgtEl>
                                        <p:attrNameLst>
                                          <p:attrName>style.color</p:attrName>
                                        </p:attrNameLst>
                                      </p:cBhvr>
                                      <p:to>
                                        <a:schemeClr val="accent2"/>
                                      </p:to>
                                    </p:animClr>
                                    <p:animClr clrSpc="rgb" dir="cw">
                                      <p:cBhvr>
                                        <p:cTn id="497" dur="500" fill="hold"/>
                                        <p:tgtEl>
                                          <p:spTgt spid="72"/>
                                        </p:tgtEl>
                                        <p:attrNameLst>
                                          <p:attrName>fillcolor</p:attrName>
                                        </p:attrNameLst>
                                      </p:cBhvr>
                                      <p:to>
                                        <a:schemeClr val="accent2"/>
                                      </p:to>
                                    </p:animClr>
                                    <p:set>
                                      <p:cBhvr>
                                        <p:cTn id="498" dur="500" fill="hold"/>
                                        <p:tgtEl>
                                          <p:spTgt spid="72"/>
                                        </p:tgtEl>
                                        <p:attrNameLst>
                                          <p:attrName>fill.type</p:attrName>
                                        </p:attrNameLst>
                                      </p:cBhvr>
                                      <p:to>
                                        <p:strVal val="solid"/>
                                      </p:to>
                                    </p:set>
                                    <p:set>
                                      <p:cBhvr>
                                        <p:cTn id="499" dur="500" fill="hold"/>
                                        <p:tgtEl>
                                          <p:spTgt spid="72"/>
                                        </p:tgtEl>
                                        <p:attrNameLst>
                                          <p:attrName>fill.on</p:attrName>
                                        </p:attrNameLst>
                                      </p:cBhvr>
                                      <p:to>
                                        <p:strVal val="true"/>
                                      </p:to>
                                    </p:set>
                                  </p:childTnLst>
                                </p:cTn>
                              </p:par>
                              <p:par>
                                <p:cTn id="500" presetID="19" presetClass="emph" presetSubtype="0" fill="hold" grpId="0" nodeType="withEffect">
                                  <p:stCondLst>
                                    <p:cond delay="0"/>
                                  </p:stCondLst>
                                  <p:childTnLst>
                                    <p:animClr clrSpc="rgb" dir="cw">
                                      <p:cBhvr override="childStyle">
                                        <p:cTn id="501" dur="500" fill="hold"/>
                                        <p:tgtEl>
                                          <p:spTgt spid="78"/>
                                        </p:tgtEl>
                                        <p:attrNameLst>
                                          <p:attrName>style.color</p:attrName>
                                        </p:attrNameLst>
                                      </p:cBhvr>
                                      <p:to>
                                        <a:schemeClr val="accent2"/>
                                      </p:to>
                                    </p:animClr>
                                    <p:animClr clrSpc="rgb" dir="cw">
                                      <p:cBhvr>
                                        <p:cTn id="502" dur="500" fill="hold"/>
                                        <p:tgtEl>
                                          <p:spTgt spid="78"/>
                                        </p:tgtEl>
                                        <p:attrNameLst>
                                          <p:attrName>fillcolor</p:attrName>
                                        </p:attrNameLst>
                                      </p:cBhvr>
                                      <p:to>
                                        <a:schemeClr val="accent2"/>
                                      </p:to>
                                    </p:animClr>
                                    <p:set>
                                      <p:cBhvr>
                                        <p:cTn id="503" dur="500" fill="hold"/>
                                        <p:tgtEl>
                                          <p:spTgt spid="78"/>
                                        </p:tgtEl>
                                        <p:attrNameLst>
                                          <p:attrName>fill.type</p:attrName>
                                        </p:attrNameLst>
                                      </p:cBhvr>
                                      <p:to>
                                        <p:strVal val="solid"/>
                                      </p:to>
                                    </p:set>
                                    <p:set>
                                      <p:cBhvr>
                                        <p:cTn id="504" dur="500" fill="hold"/>
                                        <p:tgtEl>
                                          <p:spTgt spid="78"/>
                                        </p:tgtEl>
                                        <p:attrNameLst>
                                          <p:attrName>fill.on</p:attrName>
                                        </p:attrNameLst>
                                      </p:cBhvr>
                                      <p:to>
                                        <p:strVal val="true"/>
                                      </p:to>
                                    </p:set>
                                  </p:childTnLst>
                                </p:cTn>
                              </p:par>
                            </p:childTnLst>
                          </p:cTn>
                        </p:par>
                      </p:childTnLst>
                    </p:cTn>
                  </p:par>
                  <p:par>
                    <p:cTn id="505" fill="hold">
                      <p:stCondLst>
                        <p:cond delay="indefinite"/>
                      </p:stCondLst>
                      <p:childTnLst>
                        <p:par>
                          <p:cTn id="506" fill="hold">
                            <p:stCondLst>
                              <p:cond delay="0"/>
                            </p:stCondLst>
                            <p:childTnLst>
                              <p:par>
                                <p:cTn id="507" presetID="6" presetClass="exit" presetSubtype="32" fill="hold" grpId="1" nodeType="clickEffect">
                                  <p:stCondLst>
                                    <p:cond delay="0"/>
                                  </p:stCondLst>
                                  <p:childTnLst>
                                    <p:animEffect transition="out" filter="circle(out)">
                                      <p:cBhvr>
                                        <p:cTn id="508" dur="2000"/>
                                        <p:tgtEl>
                                          <p:spTgt spid="70"/>
                                        </p:tgtEl>
                                      </p:cBhvr>
                                    </p:animEffect>
                                    <p:set>
                                      <p:cBhvr>
                                        <p:cTn id="509" dur="1" fill="hold">
                                          <p:stCondLst>
                                            <p:cond delay="1999"/>
                                          </p:stCondLst>
                                        </p:cTn>
                                        <p:tgtEl>
                                          <p:spTgt spid="70"/>
                                        </p:tgtEl>
                                        <p:attrNameLst>
                                          <p:attrName>style.visibility</p:attrName>
                                        </p:attrNameLst>
                                      </p:cBhvr>
                                      <p:to>
                                        <p:strVal val="hidden"/>
                                      </p:to>
                                    </p:set>
                                  </p:childTnLst>
                                </p:cTn>
                              </p:par>
                              <p:par>
                                <p:cTn id="510" presetID="6" presetClass="exit" presetSubtype="32" fill="hold" grpId="1" nodeType="withEffect">
                                  <p:stCondLst>
                                    <p:cond delay="0"/>
                                  </p:stCondLst>
                                  <p:childTnLst>
                                    <p:animEffect transition="out" filter="circle(out)">
                                      <p:cBhvr>
                                        <p:cTn id="511" dur="2000"/>
                                        <p:tgtEl>
                                          <p:spTgt spid="71"/>
                                        </p:tgtEl>
                                      </p:cBhvr>
                                    </p:animEffect>
                                    <p:set>
                                      <p:cBhvr>
                                        <p:cTn id="512" dur="1" fill="hold">
                                          <p:stCondLst>
                                            <p:cond delay="1999"/>
                                          </p:stCondLst>
                                        </p:cTn>
                                        <p:tgtEl>
                                          <p:spTgt spid="71"/>
                                        </p:tgtEl>
                                        <p:attrNameLst>
                                          <p:attrName>style.visibility</p:attrName>
                                        </p:attrNameLst>
                                      </p:cBhvr>
                                      <p:to>
                                        <p:strVal val="hidden"/>
                                      </p:to>
                                    </p:set>
                                  </p:childTnLst>
                                </p:cTn>
                              </p:par>
                              <p:par>
                                <p:cTn id="513" presetID="6" presetClass="exit" presetSubtype="32" fill="hold" grpId="1" nodeType="withEffect">
                                  <p:stCondLst>
                                    <p:cond delay="0"/>
                                  </p:stCondLst>
                                  <p:childTnLst>
                                    <p:animEffect transition="out" filter="circle(out)">
                                      <p:cBhvr>
                                        <p:cTn id="514" dur="2000"/>
                                        <p:tgtEl>
                                          <p:spTgt spid="72"/>
                                        </p:tgtEl>
                                      </p:cBhvr>
                                    </p:animEffect>
                                    <p:set>
                                      <p:cBhvr>
                                        <p:cTn id="515" dur="1" fill="hold">
                                          <p:stCondLst>
                                            <p:cond delay="1999"/>
                                          </p:stCondLst>
                                        </p:cTn>
                                        <p:tgtEl>
                                          <p:spTgt spid="72"/>
                                        </p:tgtEl>
                                        <p:attrNameLst>
                                          <p:attrName>style.visibility</p:attrName>
                                        </p:attrNameLst>
                                      </p:cBhvr>
                                      <p:to>
                                        <p:strVal val="hidden"/>
                                      </p:to>
                                    </p:set>
                                  </p:childTnLst>
                                </p:cTn>
                              </p:par>
                              <p:par>
                                <p:cTn id="516" presetID="6" presetClass="exit" presetSubtype="32" fill="hold" grpId="1" nodeType="withEffect">
                                  <p:stCondLst>
                                    <p:cond delay="0"/>
                                  </p:stCondLst>
                                  <p:childTnLst>
                                    <p:animEffect transition="out" filter="circle(out)">
                                      <p:cBhvr>
                                        <p:cTn id="517" dur="2000"/>
                                        <p:tgtEl>
                                          <p:spTgt spid="78"/>
                                        </p:tgtEl>
                                      </p:cBhvr>
                                    </p:animEffect>
                                    <p:set>
                                      <p:cBhvr>
                                        <p:cTn id="518" dur="1" fill="hold">
                                          <p:stCondLst>
                                            <p:cond delay="1999"/>
                                          </p:stCondLst>
                                        </p:cTn>
                                        <p:tgtEl>
                                          <p:spTgt spid="78"/>
                                        </p:tgtEl>
                                        <p:attrNameLst>
                                          <p:attrName>style.visibility</p:attrName>
                                        </p:attrNameLst>
                                      </p:cBhvr>
                                      <p:to>
                                        <p:strVal val="hidden"/>
                                      </p:to>
                                    </p:set>
                                  </p:childTnLst>
                                </p:cTn>
                              </p:par>
                              <p:par>
                                <p:cTn id="519" presetID="6" presetClass="exit" presetSubtype="32" fill="hold" grpId="1" nodeType="withEffect">
                                  <p:stCondLst>
                                    <p:cond delay="0"/>
                                  </p:stCondLst>
                                  <p:childTnLst>
                                    <p:animEffect transition="out" filter="circle(out)">
                                      <p:cBhvr>
                                        <p:cTn id="520" dur="2000"/>
                                        <p:tgtEl>
                                          <p:spTgt spid="168"/>
                                        </p:tgtEl>
                                      </p:cBhvr>
                                    </p:animEffect>
                                    <p:set>
                                      <p:cBhvr>
                                        <p:cTn id="521" dur="1" fill="hold">
                                          <p:stCondLst>
                                            <p:cond delay="1999"/>
                                          </p:stCondLst>
                                        </p:cTn>
                                        <p:tgtEl>
                                          <p:spTgt spid="168"/>
                                        </p:tgtEl>
                                        <p:attrNameLst>
                                          <p:attrName>style.visibility</p:attrName>
                                        </p:attrNameLst>
                                      </p:cBhvr>
                                      <p:to>
                                        <p:strVal val="hidden"/>
                                      </p:to>
                                    </p:set>
                                  </p:childTnLst>
                                </p:cTn>
                              </p:par>
                            </p:childTnLst>
                          </p:cTn>
                        </p:par>
                      </p:childTnLst>
                    </p:cTn>
                  </p:par>
                </p:childTnLst>
              </p:cTn>
              <p:nextCondLst>
                <p:cond evt="onClick" delay="0">
                  <p:tgtEl>
                    <p:spTgt spid="51"/>
                  </p:tgtEl>
                </p:cond>
              </p:nextCondLst>
            </p:seq>
            <p:seq concurrent="1" nextAc="seek">
              <p:cTn id="522" restart="whenNotActive" fill="hold" evtFilter="cancelBubble" nodeType="interactiveSeq">
                <p:stCondLst>
                  <p:cond evt="onClick" delay="0">
                    <p:tgtEl>
                      <p:spTgt spid="52"/>
                    </p:tgtEl>
                  </p:cond>
                </p:stCondLst>
                <p:endSync evt="end" delay="0">
                  <p:rtn val="all"/>
                </p:endSync>
                <p:childTnLst>
                  <p:par>
                    <p:cTn id="523" fill="hold">
                      <p:stCondLst>
                        <p:cond delay="0"/>
                      </p:stCondLst>
                      <p:childTnLst>
                        <p:par>
                          <p:cTn id="524" fill="hold">
                            <p:stCondLst>
                              <p:cond delay="0"/>
                            </p:stCondLst>
                            <p:childTnLst>
                              <p:par>
                                <p:cTn id="525" presetID="6" presetClass="entr" presetSubtype="16" fill="hold" grpId="0" nodeType="clickEffect">
                                  <p:stCondLst>
                                    <p:cond delay="0"/>
                                  </p:stCondLst>
                                  <p:childTnLst>
                                    <p:set>
                                      <p:cBhvr>
                                        <p:cTn id="526" dur="1" fill="hold">
                                          <p:stCondLst>
                                            <p:cond delay="0"/>
                                          </p:stCondLst>
                                        </p:cTn>
                                        <p:tgtEl>
                                          <p:spTgt spid="169"/>
                                        </p:tgtEl>
                                        <p:attrNameLst>
                                          <p:attrName>style.visibility</p:attrName>
                                        </p:attrNameLst>
                                      </p:cBhvr>
                                      <p:to>
                                        <p:strVal val="visible"/>
                                      </p:to>
                                    </p:set>
                                    <p:animEffect transition="in" filter="circle(in)">
                                      <p:cBhvr>
                                        <p:cTn id="527" dur="2000"/>
                                        <p:tgtEl>
                                          <p:spTgt spid="169"/>
                                        </p:tgtEl>
                                      </p:cBhvr>
                                    </p:animEffect>
                                  </p:childTnLst>
                                </p:cTn>
                              </p:par>
                              <p:par>
                                <p:cTn id="528" presetID="19" presetClass="emph" presetSubtype="0" fill="hold" grpId="0" nodeType="withEffect">
                                  <p:stCondLst>
                                    <p:cond delay="0"/>
                                  </p:stCondLst>
                                  <p:childTnLst>
                                    <p:animClr clrSpc="rgb" dir="cw">
                                      <p:cBhvr override="childStyle">
                                        <p:cTn id="529" dur="500" fill="hold"/>
                                        <p:tgtEl>
                                          <p:spTgt spid="63"/>
                                        </p:tgtEl>
                                        <p:attrNameLst>
                                          <p:attrName>style.color</p:attrName>
                                        </p:attrNameLst>
                                      </p:cBhvr>
                                      <p:to>
                                        <a:schemeClr val="accent2"/>
                                      </p:to>
                                    </p:animClr>
                                    <p:animClr clrSpc="rgb" dir="cw">
                                      <p:cBhvr>
                                        <p:cTn id="530" dur="500" fill="hold"/>
                                        <p:tgtEl>
                                          <p:spTgt spid="63"/>
                                        </p:tgtEl>
                                        <p:attrNameLst>
                                          <p:attrName>fillcolor</p:attrName>
                                        </p:attrNameLst>
                                      </p:cBhvr>
                                      <p:to>
                                        <a:schemeClr val="accent2"/>
                                      </p:to>
                                    </p:animClr>
                                    <p:set>
                                      <p:cBhvr>
                                        <p:cTn id="531" dur="500" fill="hold"/>
                                        <p:tgtEl>
                                          <p:spTgt spid="63"/>
                                        </p:tgtEl>
                                        <p:attrNameLst>
                                          <p:attrName>fill.type</p:attrName>
                                        </p:attrNameLst>
                                      </p:cBhvr>
                                      <p:to>
                                        <p:strVal val="solid"/>
                                      </p:to>
                                    </p:set>
                                    <p:set>
                                      <p:cBhvr>
                                        <p:cTn id="532" dur="500" fill="hold"/>
                                        <p:tgtEl>
                                          <p:spTgt spid="63"/>
                                        </p:tgtEl>
                                        <p:attrNameLst>
                                          <p:attrName>fill.on</p:attrName>
                                        </p:attrNameLst>
                                      </p:cBhvr>
                                      <p:to>
                                        <p:strVal val="true"/>
                                      </p:to>
                                    </p:set>
                                  </p:childTnLst>
                                </p:cTn>
                              </p:par>
                              <p:par>
                                <p:cTn id="533" presetID="19" presetClass="emph" presetSubtype="0" fill="hold" grpId="0" nodeType="withEffect">
                                  <p:stCondLst>
                                    <p:cond delay="0"/>
                                  </p:stCondLst>
                                  <p:childTnLst>
                                    <p:animClr clrSpc="rgb" dir="cw">
                                      <p:cBhvr override="childStyle">
                                        <p:cTn id="534" dur="500" fill="hold"/>
                                        <p:tgtEl>
                                          <p:spTgt spid="64"/>
                                        </p:tgtEl>
                                        <p:attrNameLst>
                                          <p:attrName>style.color</p:attrName>
                                        </p:attrNameLst>
                                      </p:cBhvr>
                                      <p:to>
                                        <a:schemeClr val="accent2"/>
                                      </p:to>
                                    </p:animClr>
                                    <p:animClr clrSpc="rgb" dir="cw">
                                      <p:cBhvr>
                                        <p:cTn id="535" dur="500" fill="hold"/>
                                        <p:tgtEl>
                                          <p:spTgt spid="64"/>
                                        </p:tgtEl>
                                        <p:attrNameLst>
                                          <p:attrName>fillcolor</p:attrName>
                                        </p:attrNameLst>
                                      </p:cBhvr>
                                      <p:to>
                                        <a:schemeClr val="accent2"/>
                                      </p:to>
                                    </p:animClr>
                                    <p:set>
                                      <p:cBhvr>
                                        <p:cTn id="536" dur="500" fill="hold"/>
                                        <p:tgtEl>
                                          <p:spTgt spid="64"/>
                                        </p:tgtEl>
                                        <p:attrNameLst>
                                          <p:attrName>fill.type</p:attrName>
                                        </p:attrNameLst>
                                      </p:cBhvr>
                                      <p:to>
                                        <p:strVal val="solid"/>
                                      </p:to>
                                    </p:set>
                                    <p:set>
                                      <p:cBhvr>
                                        <p:cTn id="537" dur="500" fill="hold"/>
                                        <p:tgtEl>
                                          <p:spTgt spid="64"/>
                                        </p:tgtEl>
                                        <p:attrNameLst>
                                          <p:attrName>fill.on</p:attrName>
                                        </p:attrNameLst>
                                      </p:cBhvr>
                                      <p:to>
                                        <p:strVal val="true"/>
                                      </p:to>
                                    </p:set>
                                  </p:childTnLst>
                                </p:cTn>
                              </p:par>
                              <p:par>
                                <p:cTn id="538" presetID="19" presetClass="emph" presetSubtype="0" fill="hold" grpId="0" nodeType="withEffect">
                                  <p:stCondLst>
                                    <p:cond delay="0"/>
                                  </p:stCondLst>
                                  <p:childTnLst>
                                    <p:animClr clrSpc="rgb" dir="cw">
                                      <p:cBhvr override="childStyle">
                                        <p:cTn id="539" dur="500" fill="hold"/>
                                        <p:tgtEl>
                                          <p:spTgt spid="65"/>
                                        </p:tgtEl>
                                        <p:attrNameLst>
                                          <p:attrName>style.color</p:attrName>
                                        </p:attrNameLst>
                                      </p:cBhvr>
                                      <p:to>
                                        <a:schemeClr val="accent2"/>
                                      </p:to>
                                    </p:animClr>
                                    <p:animClr clrSpc="rgb" dir="cw">
                                      <p:cBhvr>
                                        <p:cTn id="540" dur="500" fill="hold"/>
                                        <p:tgtEl>
                                          <p:spTgt spid="65"/>
                                        </p:tgtEl>
                                        <p:attrNameLst>
                                          <p:attrName>fillcolor</p:attrName>
                                        </p:attrNameLst>
                                      </p:cBhvr>
                                      <p:to>
                                        <a:schemeClr val="accent2"/>
                                      </p:to>
                                    </p:animClr>
                                    <p:set>
                                      <p:cBhvr>
                                        <p:cTn id="541" dur="500" fill="hold"/>
                                        <p:tgtEl>
                                          <p:spTgt spid="65"/>
                                        </p:tgtEl>
                                        <p:attrNameLst>
                                          <p:attrName>fill.type</p:attrName>
                                        </p:attrNameLst>
                                      </p:cBhvr>
                                      <p:to>
                                        <p:strVal val="solid"/>
                                      </p:to>
                                    </p:set>
                                    <p:set>
                                      <p:cBhvr>
                                        <p:cTn id="542" dur="500" fill="hold"/>
                                        <p:tgtEl>
                                          <p:spTgt spid="65"/>
                                        </p:tgtEl>
                                        <p:attrNameLst>
                                          <p:attrName>fill.on</p:attrName>
                                        </p:attrNameLst>
                                      </p:cBhvr>
                                      <p:to>
                                        <p:strVal val="true"/>
                                      </p:to>
                                    </p:set>
                                  </p:childTnLst>
                                </p:cTn>
                              </p:par>
                              <p:par>
                                <p:cTn id="543" presetID="19" presetClass="emph" presetSubtype="0" fill="hold" grpId="0" nodeType="withEffect">
                                  <p:stCondLst>
                                    <p:cond delay="0"/>
                                  </p:stCondLst>
                                  <p:childTnLst>
                                    <p:animClr clrSpc="rgb" dir="cw">
                                      <p:cBhvr override="childStyle">
                                        <p:cTn id="544" dur="500" fill="hold"/>
                                        <p:tgtEl>
                                          <p:spTgt spid="66"/>
                                        </p:tgtEl>
                                        <p:attrNameLst>
                                          <p:attrName>style.color</p:attrName>
                                        </p:attrNameLst>
                                      </p:cBhvr>
                                      <p:to>
                                        <a:schemeClr val="accent2"/>
                                      </p:to>
                                    </p:animClr>
                                    <p:animClr clrSpc="rgb" dir="cw">
                                      <p:cBhvr>
                                        <p:cTn id="545" dur="500" fill="hold"/>
                                        <p:tgtEl>
                                          <p:spTgt spid="66"/>
                                        </p:tgtEl>
                                        <p:attrNameLst>
                                          <p:attrName>fillcolor</p:attrName>
                                        </p:attrNameLst>
                                      </p:cBhvr>
                                      <p:to>
                                        <a:schemeClr val="accent2"/>
                                      </p:to>
                                    </p:animClr>
                                    <p:set>
                                      <p:cBhvr>
                                        <p:cTn id="546" dur="500" fill="hold"/>
                                        <p:tgtEl>
                                          <p:spTgt spid="66"/>
                                        </p:tgtEl>
                                        <p:attrNameLst>
                                          <p:attrName>fill.type</p:attrName>
                                        </p:attrNameLst>
                                      </p:cBhvr>
                                      <p:to>
                                        <p:strVal val="solid"/>
                                      </p:to>
                                    </p:set>
                                    <p:set>
                                      <p:cBhvr>
                                        <p:cTn id="547" dur="500" fill="hold"/>
                                        <p:tgtEl>
                                          <p:spTgt spid="66"/>
                                        </p:tgtEl>
                                        <p:attrNameLst>
                                          <p:attrName>fill.on</p:attrName>
                                        </p:attrNameLst>
                                      </p:cBhvr>
                                      <p:to>
                                        <p:strVal val="true"/>
                                      </p:to>
                                    </p:set>
                                  </p:childTnLst>
                                </p:cTn>
                              </p:par>
                              <p:par>
                                <p:cTn id="548" presetID="19" presetClass="emph" presetSubtype="0" fill="hold" grpId="0" nodeType="withEffect">
                                  <p:stCondLst>
                                    <p:cond delay="0"/>
                                  </p:stCondLst>
                                  <p:childTnLst>
                                    <p:animClr clrSpc="rgb" dir="cw">
                                      <p:cBhvr override="childStyle">
                                        <p:cTn id="549" dur="500" fill="hold"/>
                                        <p:tgtEl>
                                          <p:spTgt spid="67"/>
                                        </p:tgtEl>
                                        <p:attrNameLst>
                                          <p:attrName>style.color</p:attrName>
                                        </p:attrNameLst>
                                      </p:cBhvr>
                                      <p:to>
                                        <a:schemeClr val="accent2"/>
                                      </p:to>
                                    </p:animClr>
                                    <p:animClr clrSpc="rgb" dir="cw">
                                      <p:cBhvr>
                                        <p:cTn id="550" dur="500" fill="hold"/>
                                        <p:tgtEl>
                                          <p:spTgt spid="67"/>
                                        </p:tgtEl>
                                        <p:attrNameLst>
                                          <p:attrName>fillcolor</p:attrName>
                                        </p:attrNameLst>
                                      </p:cBhvr>
                                      <p:to>
                                        <a:schemeClr val="accent2"/>
                                      </p:to>
                                    </p:animClr>
                                    <p:set>
                                      <p:cBhvr>
                                        <p:cTn id="551" dur="500" fill="hold"/>
                                        <p:tgtEl>
                                          <p:spTgt spid="67"/>
                                        </p:tgtEl>
                                        <p:attrNameLst>
                                          <p:attrName>fill.type</p:attrName>
                                        </p:attrNameLst>
                                      </p:cBhvr>
                                      <p:to>
                                        <p:strVal val="solid"/>
                                      </p:to>
                                    </p:set>
                                    <p:set>
                                      <p:cBhvr>
                                        <p:cTn id="552" dur="500" fill="hold"/>
                                        <p:tgtEl>
                                          <p:spTgt spid="67"/>
                                        </p:tgtEl>
                                        <p:attrNameLst>
                                          <p:attrName>fill.on</p:attrName>
                                        </p:attrNameLst>
                                      </p:cBhvr>
                                      <p:to>
                                        <p:strVal val="true"/>
                                      </p:to>
                                    </p:set>
                                  </p:childTnLst>
                                </p:cTn>
                              </p:par>
                              <p:par>
                                <p:cTn id="553" presetID="19" presetClass="emph" presetSubtype="0" fill="hold" grpId="0" nodeType="withEffect">
                                  <p:stCondLst>
                                    <p:cond delay="0"/>
                                  </p:stCondLst>
                                  <p:childTnLst>
                                    <p:animClr clrSpc="rgb" dir="cw">
                                      <p:cBhvr override="childStyle">
                                        <p:cTn id="554" dur="500" fill="hold"/>
                                        <p:tgtEl>
                                          <p:spTgt spid="68"/>
                                        </p:tgtEl>
                                        <p:attrNameLst>
                                          <p:attrName>style.color</p:attrName>
                                        </p:attrNameLst>
                                      </p:cBhvr>
                                      <p:to>
                                        <a:schemeClr val="accent2"/>
                                      </p:to>
                                    </p:animClr>
                                    <p:animClr clrSpc="rgb" dir="cw">
                                      <p:cBhvr>
                                        <p:cTn id="555" dur="500" fill="hold"/>
                                        <p:tgtEl>
                                          <p:spTgt spid="68"/>
                                        </p:tgtEl>
                                        <p:attrNameLst>
                                          <p:attrName>fillcolor</p:attrName>
                                        </p:attrNameLst>
                                      </p:cBhvr>
                                      <p:to>
                                        <a:schemeClr val="accent2"/>
                                      </p:to>
                                    </p:animClr>
                                    <p:set>
                                      <p:cBhvr>
                                        <p:cTn id="556" dur="500" fill="hold"/>
                                        <p:tgtEl>
                                          <p:spTgt spid="68"/>
                                        </p:tgtEl>
                                        <p:attrNameLst>
                                          <p:attrName>fill.type</p:attrName>
                                        </p:attrNameLst>
                                      </p:cBhvr>
                                      <p:to>
                                        <p:strVal val="solid"/>
                                      </p:to>
                                    </p:set>
                                    <p:set>
                                      <p:cBhvr>
                                        <p:cTn id="557" dur="500" fill="hold"/>
                                        <p:tgtEl>
                                          <p:spTgt spid="68"/>
                                        </p:tgtEl>
                                        <p:attrNameLst>
                                          <p:attrName>fill.on</p:attrName>
                                        </p:attrNameLst>
                                      </p:cBhvr>
                                      <p:to>
                                        <p:strVal val="true"/>
                                      </p:to>
                                    </p:set>
                                  </p:childTnLst>
                                </p:cTn>
                              </p:par>
                              <p:par>
                                <p:cTn id="558" presetID="19" presetClass="emph" presetSubtype="0" fill="hold" grpId="0" nodeType="withEffect">
                                  <p:stCondLst>
                                    <p:cond delay="0"/>
                                  </p:stCondLst>
                                  <p:childTnLst>
                                    <p:animClr clrSpc="rgb" dir="cw">
                                      <p:cBhvr override="childStyle">
                                        <p:cTn id="559" dur="500" fill="hold"/>
                                        <p:tgtEl>
                                          <p:spTgt spid="69"/>
                                        </p:tgtEl>
                                        <p:attrNameLst>
                                          <p:attrName>style.color</p:attrName>
                                        </p:attrNameLst>
                                      </p:cBhvr>
                                      <p:to>
                                        <a:schemeClr val="accent2"/>
                                      </p:to>
                                    </p:animClr>
                                    <p:animClr clrSpc="rgb" dir="cw">
                                      <p:cBhvr>
                                        <p:cTn id="560" dur="500" fill="hold"/>
                                        <p:tgtEl>
                                          <p:spTgt spid="69"/>
                                        </p:tgtEl>
                                        <p:attrNameLst>
                                          <p:attrName>fillcolor</p:attrName>
                                        </p:attrNameLst>
                                      </p:cBhvr>
                                      <p:to>
                                        <a:schemeClr val="accent2"/>
                                      </p:to>
                                    </p:animClr>
                                    <p:set>
                                      <p:cBhvr>
                                        <p:cTn id="561" dur="500" fill="hold"/>
                                        <p:tgtEl>
                                          <p:spTgt spid="69"/>
                                        </p:tgtEl>
                                        <p:attrNameLst>
                                          <p:attrName>fill.type</p:attrName>
                                        </p:attrNameLst>
                                      </p:cBhvr>
                                      <p:to>
                                        <p:strVal val="solid"/>
                                      </p:to>
                                    </p:set>
                                    <p:set>
                                      <p:cBhvr>
                                        <p:cTn id="562" dur="500" fill="hold"/>
                                        <p:tgtEl>
                                          <p:spTgt spid="69"/>
                                        </p:tgtEl>
                                        <p:attrNameLst>
                                          <p:attrName>fill.on</p:attrName>
                                        </p:attrNameLst>
                                      </p:cBhvr>
                                      <p:to>
                                        <p:strVal val="true"/>
                                      </p:to>
                                    </p:set>
                                  </p:childTnLst>
                                </p:cTn>
                              </p:par>
                            </p:childTnLst>
                          </p:cTn>
                        </p:par>
                      </p:childTnLst>
                    </p:cTn>
                  </p:par>
                  <p:par>
                    <p:cTn id="563" fill="hold">
                      <p:stCondLst>
                        <p:cond delay="indefinite"/>
                      </p:stCondLst>
                      <p:childTnLst>
                        <p:par>
                          <p:cTn id="564" fill="hold">
                            <p:stCondLst>
                              <p:cond delay="0"/>
                            </p:stCondLst>
                            <p:childTnLst>
                              <p:par>
                                <p:cTn id="565" presetID="6" presetClass="exit" presetSubtype="32" fill="hold" grpId="1" nodeType="clickEffect">
                                  <p:stCondLst>
                                    <p:cond delay="0"/>
                                  </p:stCondLst>
                                  <p:childTnLst>
                                    <p:animEffect transition="out" filter="circle(out)">
                                      <p:cBhvr>
                                        <p:cTn id="566" dur="2000"/>
                                        <p:tgtEl>
                                          <p:spTgt spid="63"/>
                                        </p:tgtEl>
                                      </p:cBhvr>
                                    </p:animEffect>
                                    <p:set>
                                      <p:cBhvr>
                                        <p:cTn id="567" dur="1" fill="hold">
                                          <p:stCondLst>
                                            <p:cond delay="1999"/>
                                          </p:stCondLst>
                                        </p:cTn>
                                        <p:tgtEl>
                                          <p:spTgt spid="63"/>
                                        </p:tgtEl>
                                        <p:attrNameLst>
                                          <p:attrName>style.visibility</p:attrName>
                                        </p:attrNameLst>
                                      </p:cBhvr>
                                      <p:to>
                                        <p:strVal val="hidden"/>
                                      </p:to>
                                    </p:set>
                                  </p:childTnLst>
                                </p:cTn>
                              </p:par>
                              <p:par>
                                <p:cTn id="568" presetID="6" presetClass="exit" presetSubtype="32" fill="hold" grpId="1" nodeType="withEffect">
                                  <p:stCondLst>
                                    <p:cond delay="0"/>
                                  </p:stCondLst>
                                  <p:childTnLst>
                                    <p:animEffect transition="out" filter="circle(out)">
                                      <p:cBhvr>
                                        <p:cTn id="569" dur="2000"/>
                                        <p:tgtEl>
                                          <p:spTgt spid="64"/>
                                        </p:tgtEl>
                                      </p:cBhvr>
                                    </p:animEffect>
                                    <p:set>
                                      <p:cBhvr>
                                        <p:cTn id="570" dur="1" fill="hold">
                                          <p:stCondLst>
                                            <p:cond delay="1999"/>
                                          </p:stCondLst>
                                        </p:cTn>
                                        <p:tgtEl>
                                          <p:spTgt spid="64"/>
                                        </p:tgtEl>
                                        <p:attrNameLst>
                                          <p:attrName>style.visibility</p:attrName>
                                        </p:attrNameLst>
                                      </p:cBhvr>
                                      <p:to>
                                        <p:strVal val="hidden"/>
                                      </p:to>
                                    </p:set>
                                  </p:childTnLst>
                                </p:cTn>
                              </p:par>
                              <p:par>
                                <p:cTn id="571" presetID="6" presetClass="exit" presetSubtype="32" fill="hold" grpId="1" nodeType="withEffect">
                                  <p:stCondLst>
                                    <p:cond delay="0"/>
                                  </p:stCondLst>
                                  <p:childTnLst>
                                    <p:animEffect transition="out" filter="circle(out)">
                                      <p:cBhvr>
                                        <p:cTn id="572" dur="2000"/>
                                        <p:tgtEl>
                                          <p:spTgt spid="65"/>
                                        </p:tgtEl>
                                      </p:cBhvr>
                                    </p:animEffect>
                                    <p:set>
                                      <p:cBhvr>
                                        <p:cTn id="573" dur="1" fill="hold">
                                          <p:stCondLst>
                                            <p:cond delay="1999"/>
                                          </p:stCondLst>
                                        </p:cTn>
                                        <p:tgtEl>
                                          <p:spTgt spid="65"/>
                                        </p:tgtEl>
                                        <p:attrNameLst>
                                          <p:attrName>style.visibility</p:attrName>
                                        </p:attrNameLst>
                                      </p:cBhvr>
                                      <p:to>
                                        <p:strVal val="hidden"/>
                                      </p:to>
                                    </p:set>
                                  </p:childTnLst>
                                </p:cTn>
                              </p:par>
                              <p:par>
                                <p:cTn id="574" presetID="6" presetClass="exit" presetSubtype="32" fill="hold" grpId="1" nodeType="withEffect">
                                  <p:stCondLst>
                                    <p:cond delay="0"/>
                                  </p:stCondLst>
                                  <p:childTnLst>
                                    <p:animEffect transition="out" filter="circle(out)">
                                      <p:cBhvr>
                                        <p:cTn id="575" dur="2000"/>
                                        <p:tgtEl>
                                          <p:spTgt spid="66"/>
                                        </p:tgtEl>
                                      </p:cBhvr>
                                    </p:animEffect>
                                    <p:set>
                                      <p:cBhvr>
                                        <p:cTn id="576" dur="1" fill="hold">
                                          <p:stCondLst>
                                            <p:cond delay="1999"/>
                                          </p:stCondLst>
                                        </p:cTn>
                                        <p:tgtEl>
                                          <p:spTgt spid="66"/>
                                        </p:tgtEl>
                                        <p:attrNameLst>
                                          <p:attrName>style.visibility</p:attrName>
                                        </p:attrNameLst>
                                      </p:cBhvr>
                                      <p:to>
                                        <p:strVal val="hidden"/>
                                      </p:to>
                                    </p:set>
                                  </p:childTnLst>
                                </p:cTn>
                              </p:par>
                              <p:par>
                                <p:cTn id="577" presetID="6" presetClass="exit" presetSubtype="32" fill="hold" grpId="1" nodeType="withEffect">
                                  <p:stCondLst>
                                    <p:cond delay="0"/>
                                  </p:stCondLst>
                                  <p:childTnLst>
                                    <p:animEffect transition="out" filter="circle(out)">
                                      <p:cBhvr>
                                        <p:cTn id="578" dur="2000"/>
                                        <p:tgtEl>
                                          <p:spTgt spid="67"/>
                                        </p:tgtEl>
                                      </p:cBhvr>
                                    </p:animEffect>
                                    <p:set>
                                      <p:cBhvr>
                                        <p:cTn id="579" dur="1" fill="hold">
                                          <p:stCondLst>
                                            <p:cond delay="1999"/>
                                          </p:stCondLst>
                                        </p:cTn>
                                        <p:tgtEl>
                                          <p:spTgt spid="67"/>
                                        </p:tgtEl>
                                        <p:attrNameLst>
                                          <p:attrName>style.visibility</p:attrName>
                                        </p:attrNameLst>
                                      </p:cBhvr>
                                      <p:to>
                                        <p:strVal val="hidden"/>
                                      </p:to>
                                    </p:set>
                                  </p:childTnLst>
                                </p:cTn>
                              </p:par>
                              <p:par>
                                <p:cTn id="580" presetID="6" presetClass="exit" presetSubtype="32" fill="hold" grpId="1" nodeType="withEffect">
                                  <p:stCondLst>
                                    <p:cond delay="0"/>
                                  </p:stCondLst>
                                  <p:childTnLst>
                                    <p:animEffect transition="out" filter="circle(out)">
                                      <p:cBhvr>
                                        <p:cTn id="581" dur="2000"/>
                                        <p:tgtEl>
                                          <p:spTgt spid="68"/>
                                        </p:tgtEl>
                                      </p:cBhvr>
                                    </p:animEffect>
                                    <p:set>
                                      <p:cBhvr>
                                        <p:cTn id="582" dur="1" fill="hold">
                                          <p:stCondLst>
                                            <p:cond delay="1999"/>
                                          </p:stCondLst>
                                        </p:cTn>
                                        <p:tgtEl>
                                          <p:spTgt spid="68"/>
                                        </p:tgtEl>
                                        <p:attrNameLst>
                                          <p:attrName>style.visibility</p:attrName>
                                        </p:attrNameLst>
                                      </p:cBhvr>
                                      <p:to>
                                        <p:strVal val="hidden"/>
                                      </p:to>
                                    </p:set>
                                  </p:childTnLst>
                                </p:cTn>
                              </p:par>
                              <p:par>
                                <p:cTn id="583" presetID="6" presetClass="exit" presetSubtype="32" fill="hold" grpId="1" nodeType="withEffect">
                                  <p:stCondLst>
                                    <p:cond delay="0"/>
                                  </p:stCondLst>
                                  <p:childTnLst>
                                    <p:animEffect transition="out" filter="circle(out)">
                                      <p:cBhvr>
                                        <p:cTn id="584" dur="2000"/>
                                        <p:tgtEl>
                                          <p:spTgt spid="69"/>
                                        </p:tgtEl>
                                      </p:cBhvr>
                                    </p:animEffect>
                                    <p:set>
                                      <p:cBhvr>
                                        <p:cTn id="585" dur="1" fill="hold">
                                          <p:stCondLst>
                                            <p:cond delay="1999"/>
                                          </p:stCondLst>
                                        </p:cTn>
                                        <p:tgtEl>
                                          <p:spTgt spid="69"/>
                                        </p:tgtEl>
                                        <p:attrNameLst>
                                          <p:attrName>style.visibility</p:attrName>
                                        </p:attrNameLst>
                                      </p:cBhvr>
                                      <p:to>
                                        <p:strVal val="hidden"/>
                                      </p:to>
                                    </p:set>
                                  </p:childTnLst>
                                </p:cTn>
                              </p:par>
                              <p:par>
                                <p:cTn id="586" presetID="6" presetClass="exit" presetSubtype="32" fill="hold" grpId="1" nodeType="withEffect">
                                  <p:stCondLst>
                                    <p:cond delay="0"/>
                                  </p:stCondLst>
                                  <p:childTnLst>
                                    <p:animEffect transition="out" filter="circle(out)">
                                      <p:cBhvr>
                                        <p:cTn id="587" dur="2000"/>
                                        <p:tgtEl>
                                          <p:spTgt spid="169"/>
                                        </p:tgtEl>
                                      </p:cBhvr>
                                    </p:animEffect>
                                    <p:set>
                                      <p:cBhvr>
                                        <p:cTn id="588" dur="1" fill="hold">
                                          <p:stCondLst>
                                            <p:cond delay="1999"/>
                                          </p:stCondLst>
                                        </p:cTn>
                                        <p:tgtEl>
                                          <p:spTgt spid="169"/>
                                        </p:tgtEl>
                                        <p:attrNameLst>
                                          <p:attrName>style.visibility</p:attrName>
                                        </p:attrNameLst>
                                      </p:cBhvr>
                                      <p:to>
                                        <p:strVal val="hidden"/>
                                      </p:to>
                                    </p:set>
                                  </p:childTnLst>
                                </p:cTn>
                              </p:par>
                            </p:childTnLst>
                          </p:cTn>
                        </p:par>
                      </p:childTnLst>
                    </p:cTn>
                  </p:par>
                </p:childTnLst>
              </p:cTn>
              <p:nextCondLst>
                <p:cond evt="onClick" delay="0">
                  <p:tgtEl>
                    <p:spTgt spid="52"/>
                  </p:tgtEl>
                </p:cond>
              </p:nextCondLst>
            </p:seq>
            <p:seq concurrent="1" nextAc="seek">
              <p:cTn id="589" restart="whenNotActive" fill="hold" evtFilter="cancelBubble" nodeType="interactiveSeq">
                <p:stCondLst>
                  <p:cond evt="onClick" delay="0">
                    <p:tgtEl>
                      <p:spTgt spid="53"/>
                    </p:tgtEl>
                  </p:cond>
                </p:stCondLst>
                <p:endSync evt="end" delay="0">
                  <p:rtn val="all"/>
                </p:endSync>
                <p:childTnLst>
                  <p:par>
                    <p:cTn id="590" fill="hold">
                      <p:stCondLst>
                        <p:cond delay="0"/>
                      </p:stCondLst>
                      <p:childTnLst>
                        <p:par>
                          <p:cTn id="591" fill="hold">
                            <p:stCondLst>
                              <p:cond delay="0"/>
                            </p:stCondLst>
                            <p:childTnLst>
                              <p:par>
                                <p:cTn id="592" presetID="6" presetClass="entr" presetSubtype="16" fill="hold" grpId="0" nodeType="clickEffect">
                                  <p:stCondLst>
                                    <p:cond delay="0"/>
                                  </p:stCondLst>
                                  <p:childTnLst>
                                    <p:set>
                                      <p:cBhvr>
                                        <p:cTn id="593" dur="1" fill="hold">
                                          <p:stCondLst>
                                            <p:cond delay="0"/>
                                          </p:stCondLst>
                                        </p:cTn>
                                        <p:tgtEl>
                                          <p:spTgt spid="170"/>
                                        </p:tgtEl>
                                        <p:attrNameLst>
                                          <p:attrName>style.visibility</p:attrName>
                                        </p:attrNameLst>
                                      </p:cBhvr>
                                      <p:to>
                                        <p:strVal val="visible"/>
                                      </p:to>
                                    </p:set>
                                    <p:animEffect transition="in" filter="circle(in)">
                                      <p:cBhvr>
                                        <p:cTn id="594" dur="2000"/>
                                        <p:tgtEl>
                                          <p:spTgt spid="170"/>
                                        </p:tgtEl>
                                      </p:cBhvr>
                                    </p:animEffect>
                                  </p:childTnLst>
                                </p:cTn>
                              </p:par>
                              <p:par>
                                <p:cTn id="595" presetID="19" presetClass="emph" presetSubtype="0" fill="hold" grpId="0" nodeType="withEffect">
                                  <p:stCondLst>
                                    <p:cond delay="0"/>
                                  </p:stCondLst>
                                  <p:childTnLst>
                                    <p:animClr clrSpc="rgb" dir="cw">
                                      <p:cBhvr override="childStyle">
                                        <p:cTn id="596" dur="500" fill="hold"/>
                                        <p:tgtEl>
                                          <p:spTgt spid="3"/>
                                        </p:tgtEl>
                                        <p:attrNameLst>
                                          <p:attrName>style.color</p:attrName>
                                        </p:attrNameLst>
                                      </p:cBhvr>
                                      <p:to>
                                        <a:schemeClr val="accent2"/>
                                      </p:to>
                                    </p:animClr>
                                    <p:animClr clrSpc="rgb" dir="cw">
                                      <p:cBhvr>
                                        <p:cTn id="597" dur="500" fill="hold"/>
                                        <p:tgtEl>
                                          <p:spTgt spid="3"/>
                                        </p:tgtEl>
                                        <p:attrNameLst>
                                          <p:attrName>fillcolor</p:attrName>
                                        </p:attrNameLst>
                                      </p:cBhvr>
                                      <p:to>
                                        <a:schemeClr val="accent2"/>
                                      </p:to>
                                    </p:animClr>
                                    <p:set>
                                      <p:cBhvr>
                                        <p:cTn id="598" dur="500" fill="hold"/>
                                        <p:tgtEl>
                                          <p:spTgt spid="3"/>
                                        </p:tgtEl>
                                        <p:attrNameLst>
                                          <p:attrName>fill.type</p:attrName>
                                        </p:attrNameLst>
                                      </p:cBhvr>
                                      <p:to>
                                        <p:strVal val="solid"/>
                                      </p:to>
                                    </p:set>
                                    <p:set>
                                      <p:cBhvr>
                                        <p:cTn id="599" dur="500" fill="hold"/>
                                        <p:tgtEl>
                                          <p:spTgt spid="3"/>
                                        </p:tgtEl>
                                        <p:attrNameLst>
                                          <p:attrName>fill.on</p:attrName>
                                        </p:attrNameLst>
                                      </p:cBhvr>
                                      <p:to>
                                        <p:strVal val="true"/>
                                      </p:to>
                                    </p:set>
                                  </p:childTnLst>
                                </p:cTn>
                              </p:par>
                              <p:par>
                                <p:cTn id="600" presetID="19" presetClass="emph" presetSubtype="0" fill="hold" grpId="0" nodeType="withEffect">
                                  <p:stCondLst>
                                    <p:cond delay="0"/>
                                  </p:stCondLst>
                                  <p:childTnLst>
                                    <p:animClr clrSpc="rgb" dir="cw">
                                      <p:cBhvr override="childStyle">
                                        <p:cTn id="601" dur="500" fill="hold"/>
                                        <p:tgtEl>
                                          <p:spTgt spid="55"/>
                                        </p:tgtEl>
                                        <p:attrNameLst>
                                          <p:attrName>style.color</p:attrName>
                                        </p:attrNameLst>
                                      </p:cBhvr>
                                      <p:to>
                                        <a:schemeClr val="accent2"/>
                                      </p:to>
                                    </p:animClr>
                                    <p:animClr clrSpc="rgb" dir="cw">
                                      <p:cBhvr>
                                        <p:cTn id="602" dur="500" fill="hold"/>
                                        <p:tgtEl>
                                          <p:spTgt spid="55"/>
                                        </p:tgtEl>
                                        <p:attrNameLst>
                                          <p:attrName>fillcolor</p:attrName>
                                        </p:attrNameLst>
                                      </p:cBhvr>
                                      <p:to>
                                        <a:schemeClr val="accent2"/>
                                      </p:to>
                                    </p:animClr>
                                    <p:set>
                                      <p:cBhvr>
                                        <p:cTn id="603" dur="500" fill="hold"/>
                                        <p:tgtEl>
                                          <p:spTgt spid="55"/>
                                        </p:tgtEl>
                                        <p:attrNameLst>
                                          <p:attrName>fill.type</p:attrName>
                                        </p:attrNameLst>
                                      </p:cBhvr>
                                      <p:to>
                                        <p:strVal val="solid"/>
                                      </p:to>
                                    </p:set>
                                    <p:set>
                                      <p:cBhvr>
                                        <p:cTn id="604" dur="500" fill="hold"/>
                                        <p:tgtEl>
                                          <p:spTgt spid="55"/>
                                        </p:tgtEl>
                                        <p:attrNameLst>
                                          <p:attrName>fill.on</p:attrName>
                                        </p:attrNameLst>
                                      </p:cBhvr>
                                      <p:to>
                                        <p:strVal val="true"/>
                                      </p:to>
                                    </p:set>
                                  </p:childTnLst>
                                </p:cTn>
                              </p:par>
                              <p:par>
                                <p:cTn id="605" presetID="19" presetClass="emph" presetSubtype="0" fill="hold" grpId="0" nodeType="withEffect">
                                  <p:stCondLst>
                                    <p:cond delay="0"/>
                                  </p:stCondLst>
                                  <p:childTnLst>
                                    <p:animClr clrSpc="rgb" dir="cw">
                                      <p:cBhvr override="childStyle">
                                        <p:cTn id="606" dur="500" fill="hold"/>
                                        <p:tgtEl>
                                          <p:spTgt spid="56"/>
                                        </p:tgtEl>
                                        <p:attrNameLst>
                                          <p:attrName>style.color</p:attrName>
                                        </p:attrNameLst>
                                      </p:cBhvr>
                                      <p:to>
                                        <a:schemeClr val="accent2"/>
                                      </p:to>
                                    </p:animClr>
                                    <p:animClr clrSpc="rgb" dir="cw">
                                      <p:cBhvr>
                                        <p:cTn id="607" dur="500" fill="hold"/>
                                        <p:tgtEl>
                                          <p:spTgt spid="56"/>
                                        </p:tgtEl>
                                        <p:attrNameLst>
                                          <p:attrName>fillcolor</p:attrName>
                                        </p:attrNameLst>
                                      </p:cBhvr>
                                      <p:to>
                                        <a:schemeClr val="accent2"/>
                                      </p:to>
                                    </p:animClr>
                                    <p:set>
                                      <p:cBhvr>
                                        <p:cTn id="608" dur="500" fill="hold"/>
                                        <p:tgtEl>
                                          <p:spTgt spid="56"/>
                                        </p:tgtEl>
                                        <p:attrNameLst>
                                          <p:attrName>fill.type</p:attrName>
                                        </p:attrNameLst>
                                      </p:cBhvr>
                                      <p:to>
                                        <p:strVal val="solid"/>
                                      </p:to>
                                    </p:set>
                                    <p:set>
                                      <p:cBhvr>
                                        <p:cTn id="609" dur="500" fill="hold"/>
                                        <p:tgtEl>
                                          <p:spTgt spid="56"/>
                                        </p:tgtEl>
                                        <p:attrNameLst>
                                          <p:attrName>fill.on</p:attrName>
                                        </p:attrNameLst>
                                      </p:cBhvr>
                                      <p:to>
                                        <p:strVal val="true"/>
                                      </p:to>
                                    </p:set>
                                  </p:childTnLst>
                                </p:cTn>
                              </p:par>
                              <p:par>
                                <p:cTn id="610" presetID="19" presetClass="emph" presetSubtype="0" fill="hold" grpId="0" nodeType="withEffect">
                                  <p:stCondLst>
                                    <p:cond delay="0"/>
                                  </p:stCondLst>
                                  <p:childTnLst>
                                    <p:animClr clrSpc="rgb" dir="cw">
                                      <p:cBhvr override="childStyle">
                                        <p:cTn id="611" dur="500" fill="hold"/>
                                        <p:tgtEl>
                                          <p:spTgt spid="57"/>
                                        </p:tgtEl>
                                        <p:attrNameLst>
                                          <p:attrName>style.color</p:attrName>
                                        </p:attrNameLst>
                                      </p:cBhvr>
                                      <p:to>
                                        <a:schemeClr val="accent2"/>
                                      </p:to>
                                    </p:animClr>
                                    <p:animClr clrSpc="rgb" dir="cw">
                                      <p:cBhvr>
                                        <p:cTn id="612" dur="500" fill="hold"/>
                                        <p:tgtEl>
                                          <p:spTgt spid="57"/>
                                        </p:tgtEl>
                                        <p:attrNameLst>
                                          <p:attrName>fillcolor</p:attrName>
                                        </p:attrNameLst>
                                      </p:cBhvr>
                                      <p:to>
                                        <a:schemeClr val="accent2"/>
                                      </p:to>
                                    </p:animClr>
                                    <p:set>
                                      <p:cBhvr>
                                        <p:cTn id="613" dur="500" fill="hold"/>
                                        <p:tgtEl>
                                          <p:spTgt spid="57"/>
                                        </p:tgtEl>
                                        <p:attrNameLst>
                                          <p:attrName>fill.type</p:attrName>
                                        </p:attrNameLst>
                                      </p:cBhvr>
                                      <p:to>
                                        <p:strVal val="solid"/>
                                      </p:to>
                                    </p:set>
                                    <p:set>
                                      <p:cBhvr>
                                        <p:cTn id="614" dur="500" fill="hold"/>
                                        <p:tgtEl>
                                          <p:spTgt spid="57"/>
                                        </p:tgtEl>
                                        <p:attrNameLst>
                                          <p:attrName>fill.on</p:attrName>
                                        </p:attrNameLst>
                                      </p:cBhvr>
                                      <p:to>
                                        <p:strVal val="true"/>
                                      </p:to>
                                    </p:set>
                                  </p:childTnLst>
                                </p:cTn>
                              </p:par>
                              <p:par>
                                <p:cTn id="615" presetID="19" presetClass="emph" presetSubtype="0" fill="hold" grpId="0" nodeType="withEffect">
                                  <p:stCondLst>
                                    <p:cond delay="0"/>
                                  </p:stCondLst>
                                  <p:childTnLst>
                                    <p:animClr clrSpc="rgb" dir="cw">
                                      <p:cBhvr override="childStyle">
                                        <p:cTn id="616" dur="500" fill="hold"/>
                                        <p:tgtEl>
                                          <p:spTgt spid="58"/>
                                        </p:tgtEl>
                                        <p:attrNameLst>
                                          <p:attrName>style.color</p:attrName>
                                        </p:attrNameLst>
                                      </p:cBhvr>
                                      <p:to>
                                        <a:schemeClr val="accent2"/>
                                      </p:to>
                                    </p:animClr>
                                    <p:animClr clrSpc="rgb" dir="cw">
                                      <p:cBhvr>
                                        <p:cTn id="617" dur="500" fill="hold"/>
                                        <p:tgtEl>
                                          <p:spTgt spid="58"/>
                                        </p:tgtEl>
                                        <p:attrNameLst>
                                          <p:attrName>fillcolor</p:attrName>
                                        </p:attrNameLst>
                                      </p:cBhvr>
                                      <p:to>
                                        <a:schemeClr val="accent2"/>
                                      </p:to>
                                    </p:animClr>
                                    <p:set>
                                      <p:cBhvr>
                                        <p:cTn id="618" dur="500" fill="hold"/>
                                        <p:tgtEl>
                                          <p:spTgt spid="58"/>
                                        </p:tgtEl>
                                        <p:attrNameLst>
                                          <p:attrName>fill.type</p:attrName>
                                        </p:attrNameLst>
                                      </p:cBhvr>
                                      <p:to>
                                        <p:strVal val="solid"/>
                                      </p:to>
                                    </p:set>
                                    <p:set>
                                      <p:cBhvr>
                                        <p:cTn id="619" dur="500" fill="hold"/>
                                        <p:tgtEl>
                                          <p:spTgt spid="58"/>
                                        </p:tgtEl>
                                        <p:attrNameLst>
                                          <p:attrName>fill.on</p:attrName>
                                        </p:attrNameLst>
                                      </p:cBhvr>
                                      <p:to>
                                        <p:strVal val="true"/>
                                      </p:to>
                                    </p:set>
                                  </p:childTnLst>
                                </p:cTn>
                              </p:par>
                              <p:par>
                                <p:cTn id="620" presetID="19" presetClass="emph" presetSubtype="0" fill="hold" grpId="0" nodeType="withEffect">
                                  <p:stCondLst>
                                    <p:cond delay="0"/>
                                  </p:stCondLst>
                                  <p:childTnLst>
                                    <p:animClr clrSpc="rgb" dir="cw">
                                      <p:cBhvr override="childStyle">
                                        <p:cTn id="621" dur="500" fill="hold"/>
                                        <p:tgtEl>
                                          <p:spTgt spid="59"/>
                                        </p:tgtEl>
                                        <p:attrNameLst>
                                          <p:attrName>style.color</p:attrName>
                                        </p:attrNameLst>
                                      </p:cBhvr>
                                      <p:to>
                                        <a:schemeClr val="accent2"/>
                                      </p:to>
                                    </p:animClr>
                                    <p:animClr clrSpc="rgb" dir="cw">
                                      <p:cBhvr>
                                        <p:cTn id="622" dur="500" fill="hold"/>
                                        <p:tgtEl>
                                          <p:spTgt spid="59"/>
                                        </p:tgtEl>
                                        <p:attrNameLst>
                                          <p:attrName>fillcolor</p:attrName>
                                        </p:attrNameLst>
                                      </p:cBhvr>
                                      <p:to>
                                        <a:schemeClr val="accent2"/>
                                      </p:to>
                                    </p:animClr>
                                    <p:set>
                                      <p:cBhvr>
                                        <p:cTn id="623" dur="500" fill="hold"/>
                                        <p:tgtEl>
                                          <p:spTgt spid="59"/>
                                        </p:tgtEl>
                                        <p:attrNameLst>
                                          <p:attrName>fill.type</p:attrName>
                                        </p:attrNameLst>
                                      </p:cBhvr>
                                      <p:to>
                                        <p:strVal val="solid"/>
                                      </p:to>
                                    </p:set>
                                    <p:set>
                                      <p:cBhvr>
                                        <p:cTn id="624" dur="500" fill="hold"/>
                                        <p:tgtEl>
                                          <p:spTgt spid="59"/>
                                        </p:tgtEl>
                                        <p:attrNameLst>
                                          <p:attrName>fill.on</p:attrName>
                                        </p:attrNameLst>
                                      </p:cBhvr>
                                      <p:to>
                                        <p:strVal val="true"/>
                                      </p:to>
                                    </p:set>
                                  </p:childTnLst>
                                </p:cTn>
                              </p:par>
                              <p:par>
                                <p:cTn id="625" presetID="19" presetClass="emph" presetSubtype="0" fill="hold" grpId="0" nodeType="withEffect">
                                  <p:stCondLst>
                                    <p:cond delay="0"/>
                                  </p:stCondLst>
                                  <p:childTnLst>
                                    <p:animClr clrSpc="rgb" dir="cw">
                                      <p:cBhvr override="childStyle">
                                        <p:cTn id="626" dur="500" fill="hold"/>
                                        <p:tgtEl>
                                          <p:spTgt spid="60"/>
                                        </p:tgtEl>
                                        <p:attrNameLst>
                                          <p:attrName>style.color</p:attrName>
                                        </p:attrNameLst>
                                      </p:cBhvr>
                                      <p:to>
                                        <a:schemeClr val="accent2"/>
                                      </p:to>
                                    </p:animClr>
                                    <p:animClr clrSpc="rgb" dir="cw">
                                      <p:cBhvr>
                                        <p:cTn id="627" dur="500" fill="hold"/>
                                        <p:tgtEl>
                                          <p:spTgt spid="60"/>
                                        </p:tgtEl>
                                        <p:attrNameLst>
                                          <p:attrName>fillcolor</p:attrName>
                                        </p:attrNameLst>
                                      </p:cBhvr>
                                      <p:to>
                                        <a:schemeClr val="accent2"/>
                                      </p:to>
                                    </p:animClr>
                                    <p:set>
                                      <p:cBhvr>
                                        <p:cTn id="628" dur="500" fill="hold"/>
                                        <p:tgtEl>
                                          <p:spTgt spid="60"/>
                                        </p:tgtEl>
                                        <p:attrNameLst>
                                          <p:attrName>fill.type</p:attrName>
                                        </p:attrNameLst>
                                      </p:cBhvr>
                                      <p:to>
                                        <p:strVal val="solid"/>
                                      </p:to>
                                    </p:set>
                                    <p:set>
                                      <p:cBhvr>
                                        <p:cTn id="629" dur="500" fill="hold"/>
                                        <p:tgtEl>
                                          <p:spTgt spid="60"/>
                                        </p:tgtEl>
                                        <p:attrNameLst>
                                          <p:attrName>fill.on</p:attrName>
                                        </p:attrNameLst>
                                      </p:cBhvr>
                                      <p:to>
                                        <p:strVal val="true"/>
                                      </p:to>
                                    </p:set>
                                  </p:childTnLst>
                                </p:cTn>
                              </p:par>
                              <p:par>
                                <p:cTn id="630" presetID="19" presetClass="emph" presetSubtype="0" fill="hold" grpId="0" nodeType="withEffect">
                                  <p:stCondLst>
                                    <p:cond delay="0"/>
                                  </p:stCondLst>
                                  <p:childTnLst>
                                    <p:animClr clrSpc="rgb" dir="cw">
                                      <p:cBhvr override="childStyle">
                                        <p:cTn id="631" dur="500" fill="hold"/>
                                        <p:tgtEl>
                                          <p:spTgt spid="61"/>
                                        </p:tgtEl>
                                        <p:attrNameLst>
                                          <p:attrName>style.color</p:attrName>
                                        </p:attrNameLst>
                                      </p:cBhvr>
                                      <p:to>
                                        <a:schemeClr val="accent2"/>
                                      </p:to>
                                    </p:animClr>
                                    <p:animClr clrSpc="rgb" dir="cw">
                                      <p:cBhvr>
                                        <p:cTn id="632" dur="500" fill="hold"/>
                                        <p:tgtEl>
                                          <p:spTgt spid="61"/>
                                        </p:tgtEl>
                                        <p:attrNameLst>
                                          <p:attrName>fillcolor</p:attrName>
                                        </p:attrNameLst>
                                      </p:cBhvr>
                                      <p:to>
                                        <a:schemeClr val="accent2"/>
                                      </p:to>
                                    </p:animClr>
                                    <p:set>
                                      <p:cBhvr>
                                        <p:cTn id="633" dur="500" fill="hold"/>
                                        <p:tgtEl>
                                          <p:spTgt spid="61"/>
                                        </p:tgtEl>
                                        <p:attrNameLst>
                                          <p:attrName>fill.type</p:attrName>
                                        </p:attrNameLst>
                                      </p:cBhvr>
                                      <p:to>
                                        <p:strVal val="solid"/>
                                      </p:to>
                                    </p:set>
                                    <p:set>
                                      <p:cBhvr>
                                        <p:cTn id="634" dur="500" fill="hold"/>
                                        <p:tgtEl>
                                          <p:spTgt spid="61"/>
                                        </p:tgtEl>
                                        <p:attrNameLst>
                                          <p:attrName>fill.on</p:attrName>
                                        </p:attrNameLst>
                                      </p:cBhvr>
                                      <p:to>
                                        <p:strVal val="true"/>
                                      </p:to>
                                    </p:set>
                                  </p:childTnLst>
                                </p:cTn>
                              </p:par>
                              <p:par>
                                <p:cTn id="635" presetID="19" presetClass="emph" presetSubtype="0" fill="hold" grpId="0" nodeType="withEffect">
                                  <p:stCondLst>
                                    <p:cond delay="0"/>
                                  </p:stCondLst>
                                  <p:childTnLst>
                                    <p:animClr clrSpc="rgb" dir="cw">
                                      <p:cBhvr override="childStyle">
                                        <p:cTn id="636" dur="500" fill="hold"/>
                                        <p:tgtEl>
                                          <p:spTgt spid="62"/>
                                        </p:tgtEl>
                                        <p:attrNameLst>
                                          <p:attrName>style.color</p:attrName>
                                        </p:attrNameLst>
                                      </p:cBhvr>
                                      <p:to>
                                        <a:schemeClr val="accent2"/>
                                      </p:to>
                                    </p:animClr>
                                    <p:animClr clrSpc="rgb" dir="cw">
                                      <p:cBhvr>
                                        <p:cTn id="637" dur="500" fill="hold"/>
                                        <p:tgtEl>
                                          <p:spTgt spid="62"/>
                                        </p:tgtEl>
                                        <p:attrNameLst>
                                          <p:attrName>fillcolor</p:attrName>
                                        </p:attrNameLst>
                                      </p:cBhvr>
                                      <p:to>
                                        <a:schemeClr val="accent2"/>
                                      </p:to>
                                    </p:animClr>
                                    <p:set>
                                      <p:cBhvr>
                                        <p:cTn id="638" dur="500" fill="hold"/>
                                        <p:tgtEl>
                                          <p:spTgt spid="62"/>
                                        </p:tgtEl>
                                        <p:attrNameLst>
                                          <p:attrName>fill.type</p:attrName>
                                        </p:attrNameLst>
                                      </p:cBhvr>
                                      <p:to>
                                        <p:strVal val="solid"/>
                                      </p:to>
                                    </p:set>
                                    <p:set>
                                      <p:cBhvr>
                                        <p:cTn id="639" dur="500" fill="hold"/>
                                        <p:tgtEl>
                                          <p:spTgt spid="62"/>
                                        </p:tgtEl>
                                        <p:attrNameLst>
                                          <p:attrName>fill.on</p:attrName>
                                        </p:attrNameLst>
                                      </p:cBhvr>
                                      <p:to>
                                        <p:strVal val="true"/>
                                      </p:to>
                                    </p:set>
                                  </p:childTnLst>
                                </p:cTn>
                              </p:par>
                            </p:childTnLst>
                          </p:cTn>
                        </p:par>
                      </p:childTnLst>
                    </p:cTn>
                  </p:par>
                  <p:par>
                    <p:cTn id="640" fill="hold">
                      <p:stCondLst>
                        <p:cond delay="indefinite"/>
                      </p:stCondLst>
                      <p:childTnLst>
                        <p:par>
                          <p:cTn id="641" fill="hold">
                            <p:stCondLst>
                              <p:cond delay="0"/>
                            </p:stCondLst>
                            <p:childTnLst>
                              <p:par>
                                <p:cTn id="642" presetID="6" presetClass="exit" presetSubtype="32" fill="hold" grpId="1" nodeType="clickEffect">
                                  <p:stCondLst>
                                    <p:cond delay="0"/>
                                  </p:stCondLst>
                                  <p:childTnLst>
                                    <p:animEffect transition="out" filter="circle(out)">
                                      <p:cBhvr>
                                        <p:cTn id="643" dur="2000"/>
                                        <p:tgtEl>
                                          <p:spTgt spid="3"/>
                                        </p:tgtEl>
                                      </p:cBhvr>
                                    </p:animEffect>
                                    <p:set>
                                      <p:cBhvr>
                                        <p:cTn id="644" dur="1" fill="hold">
                                          <p:stCondLst>
                                            <p:cond delay="1999"/>
                                          </p:stCondLst>
                                        </p:cTn>
                                        <p:tgtEl>
                                          <p:spTgt spid="3"/>
                                        </p:tgtEl>
                                        <p:attrNameLst>
                                          <p:attrName>style.visibility</p:attrName>
                                        </p:attrNameLst>
                                      </p:cBhvr>
                                      <p:to>
                                        <p:strVal val="hidden"/>
                                      </p:to>
                                    </p:set>
                                  </p:childTnLst>
                                </p:cTn>
                              </p:par>
                              <p:par>
                                <p:cTn id="645" presetID="6" presetClass="exit" presetSubtype="32" fill="hold" grpId="1" nodeType="withEffect">
                                  <p:stCondLst>
                                    <p:cond delay="0"/>
                                  </p:stCondLst>
                                  <p:childTnLst>
                                    <p:animEffect transition="out" filter="circle(out)">
                                      <p:cBhvr>
                                        <p:cTn id="646" dur="2000"/>
                                        <p:tgtEl>
                                          <p:spTgt spid="55"/>
                                        </p:tgtEl>
                                      </p:cBhvr>
                                    </p:animEffect>
                                    <p:set>
                                      <p:cBhvr>
                                        <p:cTn id="647" dur="1" fill="hold">
                                          <p:stCondLst>
                                            <p:cond delay="1999"/>
                                          </p:stCondLst>
                                        </p:cTn>
                                        <p:tgtEl>
                                          <p:spTgt spid="55"/>
                                        </p:tgtEl>
                                        <p:attrNameLst>
                                          <p:attrName>style.visibility</p:attrName>
                                        </p:attrNameLst>
                                      </p:cBhvr>
                                      <p:to>
                                        <p:strVal val="hidden"/>
                                      </p:to>
                                    </p:set>
                                  </p:childTnLst>
                                </p:cTn>
                              </p:par>
                              <p:par>
                                <p:cTn id="648" presetID="6" presetClass="exit" presetSubtype="32" fill="hold" grpId="1" nodeType="withEffect">
                                  <p:stCondLst>
                                    <p:cond delay="0"/>
                                  </p:stCondLst>
                                  <p:childTnLst>
                                    <p:animEffect transition="out" filter="circle(out)">
                                      <p:cBhvr>
                                        <p:cTn id="649" dur="2000"/>
                                        <p:tgtEl>
                                          <p:spTgt spid="56"/>
                                        </p:tgtEl>
                                      </p:cBhvr>
                                    </p:animEffect>
                                    <p:set>
                                      <p:cBhvr>
                                        <p:cTn id="650" dur="1" fill="hold">
                                          <p:stCondLst>
                                            <p:cond delay="1999"/>
                                          </p:stCondLst>
                                        </p:cTn>
                                        <p:tgtEl>
                                          <p:spTgt spid="56"/>
                                        </p:tgtEl>
                                        <p:attrNameLst>
                                          <p:attrName>style.visibility</p:attrName>
                                        </p:attrNameLst>
                                      </p:cBhvr>
                                      <p:to>
                                        <p:strVal val="hidden"/>
                                      </p:to>
                                    </p:set>
                                  </p:childTnLst>
                                </p:cTn>
                              </p:par>
                              <p:par>
                                <p:cTn id="651" presetID="6" presetClass="exit" presetSubtype="32" fill="hold" grpId="1" nodeType="withEffect">
                                  <p:stCondLst>
                                    <p:cond delay="0"/>
                                  </p:stCondLst>
                                  <p:childTnLst>
                                    <p:animEffect transition="out" filter="circle(out)">
                                      <p:cBhvr>
                                        <p:cTn id="652" dur="2000"/>
                                        <p:tgtEl>
                                          <p:spTgt spid="57"/>
                                        </p:tgtEl>
                                      </p:cBhvr>
                                    </p:animEffect>
                                    <p:set>
                                      <p:cBhvr>
                                        <p:cTn id="653" dur="1" fill="hold">
                                          <p:stCondLst>
                                            <p:cond delay="1999"/>
                                          </p:stCondLst>
                                        </p:cTn>
                                        <p:tgtEl>
                                          <p:spTgt spid="57"/>
                                        </p:tgtEl>
                                        <p:attrNameLst>
                                          <p:attrName>style.visibility</p:attrName>
                                        </p:attrNameLst>
                                      </p:cBhvr>
                                      <p:to>
                                        <p:strVal val="hidden"/>
                                      </p:to>
                                    </p:set>
                                  </p:childTnLst>
                                </p:cTn>
                              </p:par>
                              <p:par>
                                <p:cTn id="654" presetID="6" presetClass="exit" presetSubtype="32" fill="hold" grpId="1" nodeType="withEffect">
                                  <p:stCondLst>
                                    <p:cond delay="0"/>
                                  </p:stCondLst>
                                  <p:childTnLst>
                                    <p:animEffect transition="out" filter="circle(out)">
                                      <p:cBhvr>
                                        <p:cTn id="655" dur="2000"/>
                                        <p:tgtEl>
                                          <p:spTgt spid="58"/>
                                        </p:tgtEl>
                                      </p:cBhvr>
                                    </p:animEffect>
                                    <p:set>
                                      <p:cBhvr>
                                        <p:cTn id="656" dur="1" fill="hold">
                                          <p:stCondLst>
                                            <p:cond delay="1999"/>
                                          </p:stCondLst>
                                        </p:cTn>
                                        <p:tgtEl>
                                          <p:spTgt spid="58"/>
                                        </p:tgtEl>
                                        <p:attrNameLst>
                                          <p:attrName>style.visibility</p:attrName>
                                        </p:attrNameLst>
                                      </p:cBhvr>
                                      <p:to>
                                        <p:strVal val="hidden"/>
                                      </p:to>
                                    </p:set>
                                  </p:childTnLst>
                                </p:cTn>
                              </p:par>
                              <p:par>
                                <p:cTn id="657" presetID="6" presetClass="exit" presetSubtype="32" fill="hold" grpId="1" nodeType="withEffect">
                                  <p:stCondLst>
                                    <p:cond delay="0"/>
                                  </p:stCondLst>
                                  <p:childTnLst>
                                    <p:animEffect transition="out" filter="circle(out)">
                                      <p:cBhvr>
                                        <p:cTn id="658" dur="2000"/>
                                        <p:tgtEl>
                                          <p:spTgt spid="59"/>
                                        </p:tgtEl>
                                      </p:cBhvr>
                                    </p:animEffect>
                                    <p:set>
                                      <p:cBhvr>
                                        <p:cTn id="659" dur="1" fill="hold">
                                          <p:stCondLst>
                                            <p:cond delay="1999"/>
                                          </p:stCondLst>
                                        </p:cTn>
                                        <p:tgtEl>
                                          <p:spTgt spid="59"/>
                                        </p:tgtEl>
                                        <p:attrNameLst>
                                          <p:attrName>style.visibility</p:attrName>
                                        </p:attrNameLst>
                                      </p:cBhvr>
                                      <p:to>
                                        <p:strVal val="hidden"/>
                                      </p:to>
                                    </p:set>
                                  </p:childTnLst>
                                </p:cTn>
                              </p:par>
                              <p:par>
                                <p:cTn id="660" presetID="6" presetClass="exit" presetSubtype="32" fill="hold" grpId="1" nodeType="withEffect">
                                  <p:stCondLst>
                                    <p:cond delay="0"/>
                                  </p:stCondLst>
                                  <p:childTnLst>
                                    <p:animEffect transition="out" filter="circle(out)">
                                      <p:cBhvr>
                                        <p:cTn id="661" dur="2000"/>
                                        <p:tgtEl>
                                          <p:spTgt spid="60"/>
                                        </p:tgtEl>
                                      </p:cBhvr>
                                    </p:animEffect>
                                    <p:set>
                                      <p:cBhvr>
                                        <p:cTn id="662" dur="1" fill="hold">
                                          <p:stCondLst>
                                            <p:cond delay="1999"/>
                                          </p:stCondLst>
                                        </p:cTn>
                                        <p:tgtEl>
                                          <p:spTgt spid="60"/>
                                        </p:tgtEl>
                                        <p:attrNameLst>
                                          <p:attrName>style.visibility</p:attrName>
                                        </p:attrNameLst>
                                      </p:cBhvr>
                                      <p:to>
                                        <p:strVal val="hidden"/>
                                      </p:to>
                                    </p:set>
                                  </p:childTnLst>
                                </p:cTn>
                              </p:par>
                              <p:par>
                                <p:cTn id="663" presetID="6" presetClass="exit" presetSubtype="32" fill="hold" grpId="1" nodeType="withEffect">
                                  <p:stCondLst>
                                    <p:cond delay="0"/>
                                  </p:stCondLst>
                                  <p:childTnLst>
                                    <p:animEffect transition="out" filter="circle(out)">
                                      <p:cBhvr>
                                        <p:cTn id="664" dur="2000"/>
                                        <p:tgtEl>
                                          <p:spTgt spid="61"/>
                                        </p:tgtEl>
                                      </p:cBhvr>
                                    </p:animEffect>
                                    <p:set>
                                      <p:cBhvr>
                                        <p:cTn id="665" dur="1" fill="hold">
                                          <p:stCondLst>
                                            <p:cond delay="1999"/>
                                          </p:stCondLst>
                                        </p:cTn>
                                        <p:tgtEl>
                                          <p:spTgt spid="61"/>
                                        </p:tgtEl>
                                        <p:attrNameLst>
                                          <p:attrName>style.visibility</p:attrName>
                                        </p:attrNameLst>
                                      </p:cBhvr>
                                      <p:to>
                                        <p:strVal val="hidden"/>
                                      </p:to>
                                    </p:set>
                                  </p:childTnLst>
                                </p:cTn>
                              </p:par>
                              <p:par>
                                <p:cTn id="666" presetID="6" presetClass="exit" presetSubtype="32" fill="hold" grpId="1" nodeType="withEffect">
                                  <p:stCondLst>
                                    <p:cond delay="0"/>
                                  </p:stCondLst>
                                  <p:childTnLst>
                                    <p:animEffect transition="out" filter="circle(out)">
                                      <p:cBhvr>
                                        <p:cTn id="667" dur="2000"/>
                                        <p:tgtEl>
                                          <p:spTgt spid="62"/>
                                        </p:tgtEl>
                                      </p:cBhvr>
                                    </p:animEffect>
                                    <p:set>
                                      <p:cBhvr>
                                        <p:cTn id="668" dur="1" fill="hold">
                                          <p:stCondLst>
                                            <p:cond delay="1999"/>
                                          </p:stCondLst>
                                        </p:cTn>
                                        <p:tgtEl>
                                          <p:spTgt spid="62"/>
                                        </p:tgtEl>
                                        <p:attrNameLst>
                                          <p:attrName>style.visibility</p:attrName>
                                        </p:attrNameLst>
                                      </p:cBhvr>
                                      <p:to>
                                        <p:strVal val="hidden"/>
                                      </p:to>
                                    </p:set>
                                  </p:childTnLst>
                                </p:cTn>
                              </p:par>
                              <p:par>
                                <p:cTn id="669" presetID="6" presetClass="exit" presetSubtype="32" fill="hold" grpId="1" nodeType="withEffect">
                                  <p:stCondLst>
                                    <p:cond delay="0"/>
                                  </p:stCondLst>
                                  <p:childTnLst>
                                    <p:animEffect transition="out" filter="circle(out)">
                                      <p:cBhvr>
                                        <p:cTn id="670" dur="2000"/>
                                        <p:tgtEl>
                                          <p:spTgt spid="170"/>
                                        </p:tgtEl>
                                      </p:cBhvr>
                                    </p:animEffect>
                                    <p:set>
                                      <p:cBhvr>
                                        <p:cTn id="671" dur="1" fill="hold">
                                          <p:stCondLst>
                                            <p:cond delay="1999"/>
                                          </p:stCondLst>
                                        </p:cTn>
                                        <p:tgtEl>
                                          <p:spTgt spid="170"/>
                                        </p:tgtEl>
                                        <p:attrNameLst>
                                          <p:attrName>style.visibility</p:attrName>
                                        </p:attrNameLst>
                                      </p:cBhvr>
                                      <p:to>
                                        <p:strVal val="hidden"/>
                                      </p:to>
                                    </p:set>
                                  </p:childTnLst>
                                </p:cTn>
                              </p:par>
                            </p:childTnLst>
                          </p:cTn>
                        </p:par>
                      </p:childTnLst>
                    </p:cTn>
                  </p:par>
                </p:childTnLst>
              </p:cTn>
              <p:nextCondLst>
                <p:cond evt="onClick" delay="0">
                  <p:tgtEl>
                    <p:spTgt spid="53"/>
                  </p:tgtEl>
                </p:cond>
              </p:nextCondLst>
            </p:seq>
          </p:childTnLst>
        </p:cTn>
      </p:par>
    </p:tnLst>
    <p:bldLst>
      <p:bldP spid="182" grpId="0" animBg="1"/>
      <p:bldP spid="182" grpId="1" animBg="1"/>
      <p:bldP spid="3" grpId="0" animBg="1"/>
      <p:bldP spid="3" grpId="1" animBg="1"/>
      <p:bldP spid="55" grpId="0" animBg="1"/>
      <p:bldP spid="55" grpId="1" animBg="1"/>
      <p:bldP spid="56" grpId="0" animBg="1"/>
      <p:bldP spid="56" grpId="1" animBg="1"/>
      <p:bldP spid="57" grpId="0" animBg="1"/>
      <p:bldP spid="57" grpId="1" animBg="1"/>
      <p:bldP spid="58" grpId="0" animBg="1"/>
      <p:bldP spid="58" grpId="1" animBg="1"/>
      <p:bldP spid="59" grpId="0" animBg="1"/>
      <p:bldP spid="59" grpId="1" animBg="1"/>
      <p:bldP spid="60" grpId="0" animBg="1"/>
      <p:bldP spid="60" grpId="1" animBg="1"/>
      <p:bldP spid="61" grpId="0" animBg="1"/>
      <p:bldP spid="61" grpId="1" animBg="1"/>
      <p:bldP spid="62" grpId="0" animBg="1"/>
      <p:bldP spid="62" grpId="1" animBg="1"/>
      <p:bldP spid="63" grpId="0" animBg="1"/>
      <p:bldP spid="63" grpId="1" animBg="1"/>
      <p:bldP spid="64" grpId="0" animBg="1"/>
      <p:bldP spid="64" grpId="1" animBg="1"/>
      <p:bldP spid="65" grpId="0" animBg="1"/>
      <p:bldP spid="65" grpId="1" animBg="1"/>
      <p:bldP spid="66" grpId="0" animBg="1"/>
      <p:bldP spid="66" grpId="1" animBg="1"/>
      <p:bldP spid="67" grpId="0" animBg="1"/>
      <p:bldP spid="67" grpId="1" animBg="1"/>
      <p:bldP spid="68" grpId="0" animBg="1"/>
      <p:bldP spid="68" grpId="1" animBg="1"/>
      <p:bldP spid="69" grpId="0" animBg="1"/>
      <p:bldP spid="69" grpId="1" animBg="1"/>
      <p:bldP spid="70" grpId="0" animBg="1"/>
      <p:bldP spid="70" grpId="1" animBg="1"/>
      <p:bldP spid="71" grpId="0" animBg="1"/>
      <p:bldP spid="71" grpId="1" animBg="1"/>
      <p:bldP spid="72" grpId="0" animBg="1"/>
      <p:bldP spid="72" grpId="1" animBg="1"/>
      <p:bldP spid="78" grpId="0" animBg="1"/>
      <p:bldP spid="78" grpId="1" animBg="1"/>
      <p:bldP spid="79" grpId="0" animBg="1"/>
      <p:bldP spid="79" grpId="1" animBg="1"/>
      <p:bldP spid="80" grpId="0" animBg="1"/>
      <p:bldP spid="80" grpId="1" animBg="1"/>
      <p:bldP spid="81" grpId="0" animBg="1"/>
      <p:bldP spid="81" grpId="1" animBg="1"/>
      <p:bldP spid="82" grpId="0" animBg="1"/>
      <p:bldP spid="82" grpId="1" animBg="1"/>
      <p:bldP spid="83" grpId="0" animBg="1"/>
      <p:bldP spid="83" grpId="1" animBg="1"/>
      <p:bldP spid="84" grpId="0" animBg="1"/>
      <p:bldP spid="84" grpId="1" animBg="1"/>
      <p:bldP spid="85" grpId="0" animBg="1"/>
      <p:bldP spid="85" grpId="1" animBg="1"/>
      <p:bldP spid="87" grpId="0" animBg="1"/>
      <p:bldP spid="87" grpId="1" animBg="1"/>
      <p:bldP spid="89" grpId="0" animBg="1"/>
      <p:bldP spid="89" grpId="1" animBg="1"/>
      <p:bldP spid="90" grpId="0" animBg="1"/>
      <p:bldP spid="90" grpId="1" animBg="1"/>
      <p:bldP spid="91" grpId="0" animBg="1"/>
      <p:bldP spid="91" grpId="1" animBg="1"/>
      <p:bldP spid="92" grpId="0" animBg="1"/>
      <p:bldP spid="92" grpId="1" animBg="1"/>
      <p:bldP spid="93" grpId="0" animBg="1"/>
      <p:bldP spid="93" grpId="1" animBg="1"/>
      <p:bldP spid="94" grpId="0" animBg="1"/>
      <p:bldP spid="94" grpId="1" animBg="1"/>
      <p:bldP spid="95" grpId="0" animBg="1"/>
      <p:bldP spid="95" grpId="1" animBg="1"/>
      <p:bldP spid="96" grpId="0" animBg="1"/>
      <p:bldP spid="96" grpId="1" animBg="1"/>
      <p:bldP spid="97" grpId="0" animBg="1"/>
      <p:bldP spid="97" grpId="1" animBg="1"/>
      <p:bldP spid="98" grpId="0" animBg="1"/>
      <p:bldP spid="98" grpId="1" animBg="1"/>
      <p:bldP spid="99" grpId="0" animBg="1"/>
      <p:bldP spid="99" grpId="1" animBg="1"/>
      <p:bldP spid="100" grpId="0" animBg="1"/>
      <p:bldP spid="100" grpId="1" animBg="1"/>
      <p:bldP spid="101" grpId="0" animBg="1"/>
      <p:bldP spid="101" grpId="1" animBg="1"/>
      <p:bldP spid="102" grpId="0" animBg="1"/>
      <p:bldP spid="102" grpId="1" animBg="1"/>
      <p:bldP spid="103" grpId="0" animBg="1"/>
      <p:bldP spid="103" grpId="1" animBg="1"/>
      <p:bldP spid="104" grpId="0" animBg="1"/>
      <p:bldP spid="104" grpId="1" animBg="1"/>
      <p:bldP spid="105" grpId="0" animBg="1"/>
      <p:bldP spid="105" grpId="1" animBg="1"/>
      <p:bldP spid="106" grpId="0" animBg="1"/>
      <p:bldP spid="106" grpId="1" animBg="1"/>
      <p:bldP spid="107" grpId="0" animBg="1"/>
      <p:bldP spid="107" grpId="1" animBg="1"/>
      <p:bldP spid="108" grpId="0" animBg="1"/>
      <p:bldP spid="108" grpId="1" animBg="1"/>
      <p:bldP spid="109" grpId="0" animBg="1"/>
      <p:bldP spid="109" grpId="1" animBg="1"/>
      <p:bldP spid="110" grpId="0" animBg="1"/>
      <p:bldP spid="110" grpId="1" animBg="1"/>
      <p:bldP spid="111" grpId="0" animBg="1"/>
      <p:bldP spid="111" grpId="1" animBg="1"/>
      <p:bldP spid="112" grpId="0" animBg="1"/>
      <p:bldP spid="112" grpId="1" animBg="1"/>
      <p:bldP spid="113" grpId="0" animBg="1"/>
      <p:bldP spid="113" grpId="1" animBg="1"/>
      <p:bldP spid="114" grpId="0" animBg="1"/>
      <p:bldP spid="114" grpId="1" animBg="1"/>
      <p:bldP spid="115" grpId="0" animBg="1"/>
      <p:bldP spid="115" grpId="1" animBg="1"/>
      <p:bldP spid="116" grpId="0" animBg="1"/>
      <p:bldP spid="116" grpId="1" animBg="1"/>
      <p:bldP spid="117" grpId="0" animBg="1"/>
      <p:bldP spid="117" grpId="1" animBg="1"/>
      <p:bldP spid="118" grpId="0" animBg="1"/>
      <p:bldP spid="118" grpId="1" animBg="1"/>
      <p:bldP spid="119" grpId="0" animBg="1"/>
      <p:bldP spid="119" grpId="1" animBg="1"/>
      <p:bldP spid="120" grpId="0" animBg="1"/>
      <p:bldP spid="120" grpId="1" animBg="1"/>
      <p:bldP spid="121" grpId="0" animBg="1"/>
      <p:bldP spid="121" grpId="1" animBg="1"/>
      <p:bldP spid="122" grpId="0" animBg="1"/>
      <p:bldP spid="122" grpId="1" animBg="1"/>
      <p:bldP spid="123" grpId="0" animBg="1"/>
      <p:bldP spid="123" grpId="1" animBg="1"/>
      <p:bldP spid="124" grpId="0" animBg="1"/>
      <p:bldP spid="124" grpId="1" animBg="1"/>
      <p:bldP spid="125" grpId="0" animBg="1"/>
      <p:bldP spid="125" grpId="1" animBg="1"/>
      <p:bldP spid="127" grpId="0" animBg="1"/>
      <p:bldP spid="127" grpId="1" animBg="1"/>
      <p:bldP spid="131" grpId="0" animBg="1"/>
      <p:bldP spid="131" grpId="1" animBg="1"/>
      <p:bldP spid="132" grpId="0" animBg="1"/>
      <p:bldP spid="132" grpId="1" animBg="1"/>
      <p:bldP spid="133" grpId="0" animBg="1"/>
      <p:bldP spid="133" grpId="1" animBg="1"/>
      <p:bldP spid="134" grpId="0" animBg="1"/>
      <p:bldP spid="134" grpId="1" animBg="1"/>
      <p:bldP spid="135" grpId="0" animBg="1"/>
      <p:bldP spid="135" grpId="1" animBg="1"/>
      <p:bldP spid="136" grpId="0" animBg="1"/>
      <p:bldP spid="136" grpId="1" animBg="1"/>
      <p:bldP spid="164" grpId="0" animBg="1"/>
      <p:bldP spid="164" grpId="1" animBg="1"/>
      <p:bldP spid="165" grpId="0" animBg="1"/>
      <p:bldP spid="165" grpId="1" animBg="1"/>
      <p:bldP spid="166" grpId="0" animBg="1"/>
      <p:bldP spid="166" grpId="1" animBg="1"/>
      <p:bldP spid="167" grpId="0" animBg="1"/>
      <p:bldP spid="167" grpId="1" animBg="1"/>
      <p:bldP spid="168" grpId="0" animBg="1"/>
      <p:bldP spid="168" grpId="1" animBg="1"/>
      <p:bldP spid="169" grpId="0" animBg="1"/>
      <p:bldP spid="169" grpId="1" animBg="1"/>
      <p:bldP spid="170" grpId="0" animBg="1"/>
      <p:bldP spid="170"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CA97EE4-92B4-B027-6A22-471C9D35C9D7}"/>
              </a:ext>
            </a:extLst>
          </p:cNvPr>
          <p:cNvGraphicFramePr>
            <a:graphicFrameLocks noGrp="1"/>
          </p:cNvGraphicFramePr>
          <p:nvPr>
            <p:extLst>
              <p:ext uri="{D42A27DB-BD31-4B8C-83A1-F6EECF244321}">
                <p14:modId xmlns:p14="http://schemas.microsoft.com/office/powerpoint/2010/main" val="4079089591"/>
              </p:ext>
            </p:extLst>
          </p:nvPr>
        </p:nvGraphicFramePr>
        <p:xfrm>
          <a:off x="996568" y="101428"/>
          <a:ext cx="10870314" cy="6665130"/>
        </p:xfrm>
        <a:graphic>
          <a:graphicData uri="http://schemas.openxmlformats.org/drawingml/2006/table">
            <a:tbl>
              <a:tblPr firstRow="1" firstCol="1" bandRow="1"/>
              <a:tblGrid>
                <a:gridCol w="987553">
                  <a:extLst>
                    <a:ext uri="{9D8B030D-6E8A-4147-A177-3AD203B41FA5}">
                      <a16:colId xmlns:a16="http://schemas.microsoft.com/office/drawing/2014/main" val="2851470237"/>
                    </a:ext>
                  </a:extLst>
                </a:gridCol>
                <a:gridCol w="987553">
                  <a:extLst>
                    <a:ext uri="{9D8B030D-6E8A-4147-A177-3AD203B41FA5}">
                      <a16:colId xmlns:a16="http://schemas.microsoft.com/office/drawing/2014/main" val="2154283047"/>
                    </a:ext>
                  </a:extLst>
                </a:gridCol>
                <a:gridCol w="987553">
                  <a:extLst>
                    <a:ext uri="{9D8B030D-6E8A-4147-A177-3AD203B41FA5}">
                      <a16:colId xmlns:a16="http://schemas.microsoft.com/office/drawing/2014/main" val="3647057924"/>
                    </a:ext>
                  </a:extLst>
                </a:gridCol>
                <a:gridCol w="987553">
                  <a:extLst>
                    <a:ext uri="{9D8B030D-6E8A-4147-A177-3AD203B41FA5}">
                      <a16:colId xmlns:a16="http://schemas.microsoft.com/office/drawing/2014/main" val="446130226"/>
                    </a:ext>
                  </a:extLst>
                </a:gridCol>
                <a:gridCol w="988586">
                  <a:extLst>
                    <a:ext uri="{9D8B030D-6E8A-4147-A177-3AD203B41FA5}">
                      <a16:colId xmlns:a16="http://schemas.microsoft.com/office/drawing/2014/main" val="1632274922"/>
                    </a:ext>
                  </a:extLst>
                </a:gridCol>
                <a:gridCol w="988586">
                  <a:extLst>
                    <a:ext uri="{9D8B030D-6E8A-4147-A177-3AD203B41FA5}">
                      <a16:colId xmlns:a16="http://schemas.microsoft.com/office/drawing/2014/main" val="884516262"/>
                    </a:ext>
                  </a:extLst>
                </a:gridCol>
                <a:gridCol w="988586">
                  <a:extLst>
                    <a:ext uri="{9D8B030D-6E8A-4147-A177-3AD203B41FA5}">
                      <a16:colId xmlns:a16="http://schemas.microsoft.com/office/drawing/2014/main" val="1081010620"/>
                    </a:ext>
                  </a:extLst>
                </a:gridCol>
                <a:gridCol w="988586">
                  <a:extLst>
                    <a:ext uri="{9D8B030D-6E8A-4147-A177-3AD203B41FA5}">
                      <a16:colId xmlns:a16="http://schemas.microsoft.com/office/drawing/2014/main" val="1581182532"/>
                    </a:ext>
                  </a:extLst>
                </a:gridCol>
                <a:gridCol w="988586">
                  <a:extLst>
                    <a:ext uri="{9D8B030D-6E8A-4147-A177-3AD203B41FA5}">
                      <a16:colId xmlns:a16="http://schemas.microsoft.com/office/drawing/2014/main" val="4222770522"/>
                    </a:ext>
                  </a:extLst>
                </a:gridCol>
                <a:gridCol w="988586">
                  <a:extLst>
                    <a:ext uri="{9D8B030D-6E8A-4147-A177-3AD203B41FA5}">
                      <a16:colId xmlns:a16="http://schemas.microsoft.com/office/drawing/2014/main" val="1428442844"/>
                    </a:ext>
                  </a:extLst>
                </a:gridCol>
                <a:gridCol w="988586">
                  <a:extLst>
                    <a:ext uri="{9D8B030D-6E8A-4147-A177-3AD203B41FA5}">
                      <a16:colId xmlns:a16="http://schemas.microsoft.com/office/drawing/2014/main" val="406102389"/>
                    </a:ext>
                  </a:extLst>
                </a:gridCol>
              </a:tblGrid>
              <a:tr h="666513">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Ô</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Ậ</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Ò</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41543499"/>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Q</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Ừ</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V</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99238452"/>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K</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Ẻ</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Ớ</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5446911"/>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Ợ</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9036263"/>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Q</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Ọ</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80696578"/>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Ệ</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0050318"/>
                  </a:ext>
                </a:extLst>
              </a:tr>
            </a:tbl>
          </a:graphicData>
        </a:graphic>
      </p:graphicFrame>
    </p:spTree>
    <p:extLst>
      <p:ext uri="{BB962C8B-B14F-4D97-AF65-F5344CB8AC3E}">
        <p14:creationId xmlns:p14="http://schemas.microsoft.com/office/powerpoint/2010/main" val="1612920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CA97EE4-92B4-B027-6A22-471C9D35C9D7}"/>
              </a:ext>
            </a:extLst>
          </p:cNvPr>
          <p:cNvGraphicFramePr>
            <a:graphicFrameLocks noGrp="1"/>
          </p:cNvGraphicFramePr>
          <p:nvPr>
            <p:extLst>
              <p:ext uri="{D42A27DB-BD31-4B8C-83A1-F6EECF244321}">
                <p14:modId xmlns:p14="http://schemas.microsoft.com/office/powerpoint/2010/main" val="3261232934"/>
              </p:ext>
            </p:extLst>
          </p:nvPr>
        </p:nvGraphicFramePr>
        <p:xfrm>
          <a:off x="996568" y="101428"/>
          <a:ext cx="10870314" cy="6665130"/>
        </p:xfrm>
        <a:graphic>
          <a:graphicData uri="http://schemas.openxmlformats.org/drawingml/2006/table">
            <a:tbl>
              <a:tblPr firstRow="1" firstCol="1" bandRow="1"/>
              <a:tblGrid>
                <a:gridCol w="987553">
                  <a:extLst>
                    <a:ext uri="{9D8B030D-6E8A-4147-A177-3AD203B41FA5}">
                      <a16:colId xmlns:a16="http://schemas.microsoft.com/office/drawing/2014/main" val="2851470237"/>
                    </a:ext>
                  </a:extLst>
                </a:gridCol>
                <a:gridCol w="987553">
                  <a:extLst>
                    <a:ext uri="{9D8B030D-6E8A-4147-A177-3AD203B41FA5}">
                      <a16:colId xmlns:a16="http://schemas.microsoft.com/office/drawing/2014/main" val="2154283047"/>
                    </a:ext>
                  </a:extLst>
                </a:gridCol>
                <a:gridCol w="987553">
                  <a:extLst>
                    <a:ext uri="{9D8B030D-6E8A-4147-A177-3AD203B41FA5}">
                      <a16:colId xmlns:a16="http://schemas.microsoft.com/office/drawing/2014/main" val="3647057924"/>
                    </a:ext>
                  </a:extLst>
                </a:gridCol>
                <a:gridCol w="987553">
                  <a:extLst>
                    <a:ext uri="{9D8B030D-6E8A-4147-A177-3AD203B41FA5}">
                      <a16:colId xmlns:a16="http://schemas.microsoft.com/office/drawing/2014/main" val="446130226"/>
                    </a:ext>
                  </a:extLst>
                </a:gridCol>
                <a:gridCol w="988586">
                  <a:extLst>
                    <a:ext uri="{9D8B030D-6E8A-4147-A177-3AD203B41FA5}">
                      <a16:colId xmlns:a16="http://schemas.microsoft.com/office/drawing/2014/main" val="1632274922"/>
                    </a:ext>
                  </a:extLst>
                </a:gridCol>
                <a:gridCol w="988586">
                  <a:extLst>
                    <a:ext uri="{9D8B030D-6E8A-4147-A177-3AD203B41FA5}">
                      <a16:colId xmlns:a16="http://schemas.microsoft.com/office/drawing/2014/main" val="884516262"/>
                    </a:ext>
                  </a:extLst>
                </a:gridCol>
                <a:gridCol w="988586">
                  <a:extLst>
                    <a:ext uri="{9D8B030D-6E8A-4147-A177-3AD203B41FA5}">
                      <a16:colId xmlns:a16="http://schemas.microsoft.com/office/drawing/2014/main" val="1081010620"/>
                    </a:ext>
                  </a:extLst>
                </a:gridCol>
                <a:gridCol w="988586">
                  <a:extLst>
                    <a:ext uri="{9D8B030D-6E8A-4147-A177-3AD203B41FA5}">
                      <a16:colId xmlns:a16="http://schemas.microsoft.com/office/drawing/2014/main" val="1581182532"/>
                    </a:ext>
                  </a:extLst>
                </a:gridCol>
                <a:gridCol w="988586">
                  <a:extLst>
                    <a:ext uri="{9D8B030D-6E8A-4147-A177-3AD203B41FA5}">
                      <a16:colId xmlns:a16="http://schemas.microsoft.com/office/drawing/2014/main" val="4222770522"/>
                    </a:ext>
                  </a:extLst>
                </a:gridCol>
                <a:gridCol w="988586">
                  <a:extLst>
                    <a:ext uri="{9D8B030D-6E8A-4147-A177-3AD203B41FA5}">
                      <a16:colId xmlns:a16="http://schemas.microsoft.com/office/drawing/2014/main" val="1428442844"/>
                    </a:ext>
                  </a:extLst>
                </a:gridCol>
                <a:gridCol w="988586">
                  <a:extLst>
                    <a:ext uri="{9D8B030D-6E8A-4147-A177-3AD203B41FA5}">
                      <a16:colId xmlns:a16="http://schemas.microsoft.com/office/drawing/2014/main" val="406102389"/>
                    </a:ext>
                  </a:extLst>
                </a:gridCol>
              </a:tblGrid>
              <a:tr h="666513">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Ô</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L</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Ậ</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Ò</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41543499"/>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Q</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Ừ</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9385001"/>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V</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99238452"/>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K</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Ẻ</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Ớ</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5446911"/>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Ơ</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9036263"/>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Q</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R</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Ọ</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80696578"/>
                  </a:ext>
                </a:extLst>
              </a:tr>
              <a:tr h="666513">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rgbClr val="FF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Ệ</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0050318"/>
                  </a:ext>
                </a:extLst>
              </a:tr>
            </a:tbl>
          </a:graphicData>
        </a:graphic>
      </p:graphicFrame>
    </p:spTree>
    <p:extLst>
      <p:ext uri="{BB962C8B-B14F-4D97-AF65-F5344CB8AC3E}">
        <p14:creationId xmlns:p14="http://schemas.microsoft.com/office/powerpoint/2010/main" val="10298176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34C4C2E-8991-4958-A5BC-36EAA14EED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5392" y="1074018"/>
            <a:ext cx="5621216" cy="4709964"/>
          </a:xfrm>
          <a:prstGeom prst="rect">
            <a:avLst/>
          </a:prstGeom>
        </p:spPr>
      </p:pic>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3" action="ppaction://hlinksldjump"/>
          </p:cNvPr>
          <p:cNvSpPr>
            <a:spLocks noChangeArrowheads="1"/>
          </p:cNvSpPr>
          <p:nvPr/>
        </p:nvSpPr>
        <p:spPr bwMode="auto">
          <a:xfrm>
            <a:off x="1524001" y="5539206"/>
            <a:ext cx="9143999" cy="1064795"/>
          </a:xfrm>
          <a:prstGeom prst="flowChartAlternateProcess">
            <a:avLst/>
          </a:prstGeom>
          <a:solidFill>
            <a:srgbClr val="7030A0">
              <a:alpha val="83000"/>
            </a:srgbClr>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7647008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anim calcmode="lin" valueType="num">
                                      <p:cBhvr>
                                        <p:cTn id="8" dur="500" fill="hold"/>
                                        <p:tgtEl>
                                          <p:spTgt spid="8"/>
                                        </p:tgtEl>
                                        <p:attrNameLst>
                                          <p:attrName>ppt_w</p:attrName>
                                        </p:attrNameLst>
                                      </p:cBhvr>
                                      <p:tavLst>
                                        <p:tav tm="0" fmla="#ppt_w*sin(2.5*pi*$)">
                                          <p:val>
                                            <p:fltVal val="0"/>
                                          </p:val>
                                        </p:tav>
                                        <p:tav tm="100000">
                                          <p:val>
                                            <p:fltVal val="1"/>
                                          </p:val>
                                        </p:tav>
                                      </p:tavLst>
                                    </p:anim>
                                    <p:anim calcmode="lin" valueType="num">
                                      <p:cBhvr>
                                        <p:cTn id="9" dur="500" fill="hold"/>
                                        <p:tgtEl>
                                          <p:spTgt spid="8"/>
                                        </p:tgtEl>
                                        <p:attrNameLst>
                                          <p:attrName>ppt_h</p:attrName>
                                        </p:attrNameLst>
                                      </p:cBhvr>
                                      <p:tavLst>
                                        <p:tav tm="0">
                                          <p:val>
                                            <p:strVal val="#ppt_h"/>
                                          </p:val>
                                        </p:tav>
                                        <p:tav tm="100000">
                                          <p:val>
                                            <p:strVal val="#ppt_h"/>
                                          </p:val>
                                        </p:tav>
                                      </p:tavLst>
                                    </p:anim>
                                  </p:childTnLst>
                                </p:cTn>
                              </p:par>
                            </p:childTnLst>
                          </p:cTn>
                        </p:par>
                        <p:par>
                          <p:cTn id="10" fill="hold">
                            <p:stCondLst>
                              <p:cond delay="950"/>
                            </p:stCondLst>
                            <p:childTnLst>
                              <p:par>
                                <p:cTn id="11" presetID="16" presetClass="entr" presetSubtype="21" fill="hold" grpId="0" nodeType="afterEffect">
                                  <p:stCondLst>
                                    <p:cond delay="0"/>
                                  </p:stCondLst>
                                  <p:childTnLst>
                                    <p:set>
                                      <p:cBhvr>
                                        <p:cTn id="12" dur="1" fill="hold">
                                          <p:stCondLst>
                                            <p:cond delay="0"/>
                                          </p:stCondLst>
                                        </p:cTn>
                                        <p:tgtEl>
                                          <p:spTgt spid="2054"/>
                                        </p:tgtEl>
                                        <p:attrNameLst>
                                          <p:attrName>style.visibility</p:attrName>
                                        </p:attrNameLst>
                                      </p:cBhvr>
                                      <p:to>
                                        <p:strVal val="visible"/>
                                      </p:to>
                                    </p:set>
                                    <p:animEffect transition="in" filter="barn(inVertical)">
                                      <p:cBhvr>
                                        <p:cTn id="13" dur="500"/>
                                        <p:tgtEl>
                                          <p:spTgt spid="2054"/>
                                        </p:tgtEl>
                                      </p:cBhvr>
                                    </p:animEffect>
                                  </p:childTnLst>
                                </p:cTn>
                              </p:par>
                              <p:par>
                                <p:cTn id="14" presetID="21" presetClass="emph" presetSubtype="0" repeatCount="indefinite" fill="hold" grpId="1" nodeType="withEffect">
                                  <p:stCondLst>
                                    <p:cond delay="0"/>
                                  </p:stCondLst>
                                  <p:childTnLst>
                                    <p:animClr clrSpc="hsl" dir="cw">
                                      <p:cBhvr override="childStyle">
                                        <p:cTn id="15" dur="500" fill="hold"/>
                                        <p:tgtEl>
                                          <p:spTgt spid="2054"/>
                                        </p:tgtEl>
                                        <p:attrNameLst>
                                          <p:attrName>style.color</p:attrName>
                                        </p:attrNameLst>
                                      </p:cBhvr>
                                      <p:by>
                                        <p:hsl h="7200000" s="0" l="0"/>
                                      </p:by>
                                    </p:animClr>
                                    <p:animClr clrSpc="hsl" dir="cw">
                                      <p:cBhvr>
                                        <p:cTn id="16" dur="500" fill="hold"/>
                                        <p:tgtEl>
                                          <p:spTgt spid="2054"/>
                                        </p:tgtEl>
                                        <p:attrNameLst>
                                          <p:attrName>fillcolor</p:attrName>
                                        </p:attrNameLst>
                                      </p:cBhvr>
                                      <p:by>
                                        <p:hsl h="7200000" s="0" l="0"/>
                                      </p:by>
                                    </p:animClr>
                                    <p:animClr clrSpc="hsl" dir="cw">
                                      <p:cBhvr>
                                        <p:cTn id="17" dur="500" fill="hold"/>
                                        <p:tgtEl>
                                          <p:spTgt spid="2054"/>
                                        </p:tgtEl>
                                        <p:attrNameLst>
                                          <p:attrName>stroke.color</p:attrName>
                                        </p:attrNameLst>
                                      </p:cBhvr>
                                      <p:by>
                                        <p:hsl h="7200000" s="0" l="0"/>
                                      </p:by>
                                    </p:animClr>
                                    <p:set>
                                      <p:cBhvr>
                                        <p:cTn id="18"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Cả a &amp; b đúng</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Yêu mến Đức Chúa hết lòng …</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Yêu người thân cận như chính mình</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Cả a &amp; b sai</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54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1</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lumMod val="95000"/>
                    <a:lumOff val="5000"/>
                  </a:schemeClr>
                </a:solidFill>
                <a:latin typeface="Verdana" panose="020B0604030504040204" pitchFamily="34" charset="0"/>
                <a:ea typeface="Verdana" panose="020B0604030504040204" pitchFamily="34" charset="0"/>
              </a:rPr>
              <a:t>ĐỂ CÓ ĐƯỢC SỰ SỐNG ĐỜI ĐỜI LÀM GIA NGHIỆP THÌ PHẢI LÀM GÌ?</a:t>
            </a:r>
            <a:endParaRPr lang="vi-VN" sz="54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4518604"/>
            <a:ext cx="12246884" cy="812666"/>
            <a:chOff x="-1896924" y="4695363"/>
            <a:chExt cx="10572108" cy="696557"/>
          </a:xfrm>
          <a:solidFill>
            <a:srgbClr val="00B0F0"/>
          </a:solidFill>
        </p:grpSpPr>
        <p:sp>
          <p:nvSpPr>
            <p:cNvPr id="33" name="Rounded Rectangle 12"/>
            <p:cNvSpPr>
              <a:spLocks noChangeArrowheads="1"/>
            </p:cNvSpPr>
            <p:nvPr/>
          </p:nvSpPr>
          <p:spPr bwMode="auto">
            <a:xfrm>
              <a:off x="-963885" y="4706120"/>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Cả a &amp; b đúng</a:t>
              </a:r>
              <a:endParaRPr kumimoji="0" lang="pt-BR"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1499153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71551"/>
            <a:ext cx="12192000" cy="5551717"/>
          </a:xfrm>
        </p:spPr>
        <p:txBody>
          <a:bodyPr>
            <a:noAutofit/>
          </a:bodyPr>
          <a:lstStyle/>
          <a:p>
            <a:pPr algn="just">
              <a:lnSpc>
                <a:spcPct val="100000"/>
              </a:lnSpc>
              <a:spcBef>
                <a:spcPts val="450"/>
              </a:spcBef>
              <a:spcAft>
                <a:spcPts val="450"/>
              </a:spcAft>
            </a:pPr>
            <a:r>
              <a:rPr lang="vi-VN" sz="6000" b="1">
                <a:latin typeface="Tahoma" panose="020B0604030504040204" pitchFamily="34" charset="0"/>
                <a:ea typeface="Tahoma" panose="020B0604030504040204" pitchFamily="34" charset="0"/>
                <a:cs typeface="Tahoma" panose="020B0604030504040204" pitchFamily="34" charset="0"/>
              </a:rPr>
              <a:t>Khi ấy, có người thông luật kia muốn thử Đức Giê-su mới đứng lên hỏi Người rằng: “Thưa Thầy, tôi phải làm gì để được sự sống đời đời làm gia nghiệp ?”</a:t>
            </a:r>
            <a:endParaRPr lang="en-US" sz="6000" b="1">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660EDB3B-D92F-4149-A43E-A60728ADD0BE}"/>
              </a:ext>
            </a:extLst>
          </p:cNvPr>
          <p:cNvSpPr txBox="1"/>
          <p:nvPr/>
        </p:nvSpPr>
        <p:spPr>
          <a:xfrm>
            <a:off x="0" y="101601"/>
            <a:ext cx="12192000" cy="707886"/>
          </a:xfrm>
          <a:prstGeom prst="rect">
            <a:avLst/>
          </a:prstGeom>
          <a:noFill/>
        </p:spPr>
        <p:txBody>
          <a:bodyPr wrap="square" rtlCol="0">
            <a:spAutoFit/>
          </a:bodyPr>
          <a:lstStyle/>
          <a:p>
            <a:pPr algn="ct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TIN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MỪNG</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CHÚA</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GIÊSU</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THEO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THÁNH</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LU-CA</a:t>
            </a:r>
            <a:endParaRPr lang="en-US" sz="4000"/>
          </a:p>
        </p:txBody>
      </p:sp>
    </p:spTree>
    <p:extLst>
      <p:ext uri="{BB962C8B-B14F-4D97-AF65-F5344CB8AC3E}">
        <p14:creationId xmlns:p14="http://schemas.microsoft.com/office/powerpoint/2010/main" val="3633898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lang="it-IT" sz="4800" b="1">
                  <a:solidFill>
                    <a:prstClr val="black"/>
                  </a:solidFill>
                  <a:latin typeface="Times New Roman" pitchFamily="18" charset="0"/>
                  <a:cs typeface="Times New Roman" pitchFamily="18" charset="0"/>
                </a:rPr>
                <a:t>Một thầy Lê vi</a:t>
              </a:r>
              <a:endParaRPr kumimoji="0" lang="it-IT"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Một người Samaria</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Một thầy Tư Tế</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Tất cả các ý trên</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48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2. </a:t>
            </a:r>
            <a:r>
              <a:rPr lang="vi-VN" sz="4800" b="1">
                <a:solidFill>
                  <a:schemeClr val="tx1"/>
                </a:solidFill>
                <a:latin typeface="Verdana" panose="020B0604030504040204" pitchFamily="34" charset="0"/>
                <a:ea typeface="Verdana" panose="020B0604030504040204" pitchFamily="34" charset="0"/>
              </a:rPr>
              <a:t>AI ĐÃ CỨU NGƯỜI BỊ CƯỚP ĐÁNH GẦN CHẾT TRÊN ĐƯỜNG TỪ GIÊRUSALEM ĐẾN GIÊRIKHÔ?</a:t>
            </a:r>
          </a:p>
        </p:txBody>
      </p:sp>
      <p:grpSp>
        <p:nvGrpSpPr>
          <p:cNvPr id="9" name="Group 33"/>
          <p:cNvGrpSpPr>
            <a:grpSpLocks/>
          </p:cNvGrpSpPr>
          <p:nvPr/>
        </p:nvGrpSpPr>
        <p:grpSpPr bwMode="auto">
          <a:xfrm>
            <a:off x="-48988" y="2755411"/>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Một người Samaria</a:t>
              </a:r>
              <a:endParaRPr kumimoji="0" lang="it-IT"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A</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488665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Một người Samaria</a:t>
              </a:r>
              <a:endPar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Một thầy Tư Tế</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Tất cả chúng ta</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Một thầy Lê vi</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6000" b="1">
                <a:solidFill>
                  <a:schemeClr val="tx1"/>
                </a:solidFill>
                <a:latin typeface="Verdana" panose="020B0604030504040204" pitchFamily="34" charset="0"/>
                <a:ea typeface="Verdana" panose="020B0604030504040204" pitchFamily="34" charset="0"/>
                <a:cs typeface="Tahoma" panose="020B0604030504040204" pitchFamily="34" charset="0"/>
              </a:rPr>
              <a:t>3</a:t>
            </a:r>
            <a:r>
              <a:rPr kumimoji="0" lang="en-US" sz="60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6000" b="1">
                <a:solidFill>
                  <a:schemeClr val="tx1"/>
                </a:solidFill>
                <a:latin typeface="Verdana" panose="020B0604030504040204" pitchFamily="34" charset="0"/>
                <a:ea typeface="Verdana" panose="020B0604030504040204" pitchFamily="34" charset="0"/>
              </a:rPr>
              <a:t>AI LÀ NGƯỜI THÂN CẬN CỦA NGƯỜI BỊ KẺ CƯỚP ĐÁNH?</a:t>
            </a:r>
            <a:endParaRPr lang="vi-VN" sz="60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3656372"/>
            <a:ext cx="12248199" cy="802935"/>
            <a:chOff x="-1896924" y="4683020"/>
            <a:chExt cx="10573245" cy="688222"/>
          </a:xfrm>
          <a:solidFill>
            <a:srgbClr val="00B0F0"/>
          </a:solidFill>
        </p:grpSpPr>
        <p:sp>
          <p:nvSpPr>
            <p:cNvPr id="33" name="Rounded Rectangle 12"/>
            <p:cNvSpPr>
              <a:spLocks noChangeArrowheads="1"/>
            </p:cNvSpPr>
            <p:nvPr/>
          </p:nvSpPr>
          <p:spPr bwMode="auto">
            <a:xfrm>
              <a:off x="-962748" y="4683020"/>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Tất cả chúng ta</a:t>
              </a:r>
              <a:endPar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85442"/>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11049203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Các môn đệ.</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Các thượng tế.</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Các ngoại kiều.</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Người thông luật.</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4800" b="1">
                <a:solidFill>
                  <a:schemeClr val="tx1"/>
                </a:solidFill>
                <a:latin typeface="Verdana" panose="020B0604030504040204" pitchFamily="34" charset="0"/>
                <a:ea typeface="Verdana" panose="020B0604030504040204" pitchFamily="34" charset="0"/>
                <a:cs typeface="Tahoma" panose="020B0604030504040204" pitchFamily="34" charset="0"/>
              </a:rPr>
              <a:t>4</a:t>
            </a:r>
            <a:r>
              <a:rPr kumimoji="0" lang="en-US" sz="48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4800" b="1">
                <a:solidFill>
                  <a:schemeClr val="tx1"/>
                </a:solidFill>
                <a:latin typeface="Verdana" panose="020B0604030504040204" pitchFamily="34" charset="0"/>
                <a:ea typeface="Verdana" panose="020B0604030504040204" pitchFamily="34" charset="0"/>
              </a:rPr>
              <a:t> AI ĐÃ HỎI ĐỨC GIÊSU “TÔI PHẢI LÀM GÌ ĐỂ ĐƯỢC SỰ SỐNG ĐỜI ĐỜI LÀM GIA NGHIỆP”?</a:t>
            </a:r>
            <a:endParaRPr lang="vi-VN" sz="4800" b="1" u="sng">
              <a:solidFill>
                <a:srgbClr val="FF000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6" y="5354820"/>
            <a:ext cx="12257041" cy="801997"/>
            <a:chOff x="-1896924" y="4695363"/>
            <a:chExt cx="10580877" cy="687411"/>
          </a:xfrm>
          <a:solidFill>
            <a:srgbClr val="00B0F0"/>
          </a:solidFill>
        </p:grpSpPr>
        <p:sp>
          <p:nvSpPr>
            <p:cNvPr id="33" name="Rounded Rectangle 12"/>
            <p:cNvSpPr>
              <a:spLocks noChangeArrowheads="1"/>
            </p:cNvSpPr>
            <p:nvPr/>
          </p:nvSpPr>
          <p:spPr bwMode="auto">
            <a:xfrm>
              <a:off x="-955116" y="4696974"/>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Người thông luật.</a:t>
              </a:r>
              <a:endPar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3485893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Giêrikhô.</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Emmau.</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indent="-257175" defTabSz="457200">
                <a:defRPr/>
              </a:pPr>
              <a:r>
                <a:rPr lang="en-US" sz="4800" b="1">
                  <a:solidFill>
                    <a:prstClr val="black"/>
                  </a:solidFill>
                  <a:latin typeface="Times New Roman" pitchFamily="18" charset="0"/>
                  <a:cs typeface="Times New Roman" pitchFamily="18" charset="0"/>
                </a:rPr>
                <a:t> Bêlem.</a:t>
              </a:r>
              <a:endPar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Nadarét.</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chemeClr val="tx1"/>
                </a:solidFill>
                <a:latin typeface="Verdana" panose="020B0604030504040204" pitchFamily="34" charset="0"/>
                <a:ea typeface="Verdana" panose="020B0604030504040204" pitchFamily="34" charset="0"/>
                <a:cs typeface="Tahoma" panose="020B0604030504040204" pitchFamily="34" charset="0"/>
              </a:rPr>
              <a:t>5</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5400" b="1">
                <a:solidFill>
                  <a:schemeClr val="tx1"/>
                </a:solidFill>
                <a:latin typeface="Verdana" panose="020B0604030504040204" pitchFamily="34" charset="0"/>
                <a:ea typeface="Verdana" panose="020B0604030504040204" pitchFamily="34" charset="0"/>
              </a:rPr>
              <a:t> NGƯỜI BỊ NẠN ĐI TỪ GIÊRUSALEM XUỐNG ĐÂU?</a:t>
            </a:r>
          </a:p>
        </p:txBody>
      </p:sp>
      <p:grpSp>
        <p:nvGrpSpPr>
          <p:cNvPr id="9" name="Group 33"/>
          <p:cNvGrpSpPr>
            <a:grpSpLocks/>
          </p:cNvGrpSpPr>
          <p:nvPr/>
        </p:nvGrpSpPr>
        <p:grpSpPr bwMode="auto">
          <a:xfrm>
            <a:off x="-48988" y="4503025"/>
            <a:ext cx="12240888" cy="802859"/>
            <a:chOff x="-1896924" y="4695363"/>
            <a:chExt cx="10566934" cy="688152"/>
          </a:xfrm>
          <a:solidFill>
            <a:srgbClr val="00B0F0"/>
          </a:solidFill>
        </p:grpSpPr>
        <p:sp>
          <p:nvSpPr>
            <p:cNvPr id="33" name="Rounded Rectangle 12"/>
            <p:cNvSpPr>
              <a:spLocks noChangeArrowheads="1"/>
            </p:cNvSpPr>
            <p:nvPr/>
          </p:nvSpPr>
          <p:spPr bwMode="auto">
            <a:xfrm>
              <a:off x="-969059" y="469771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Giêrikhô.</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242977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86845"/>
            <a:ext cx="7724776" cy="6296025"/>
          </a:xfrm>
          <a:prstGeom prst="cloudCallout">
            <a:avLst>
              <a:gd name="adj1" fmla="val -47502"/>
              <a:gd name="adj2" fmla="val 49905"/>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4971947" y="1426414"/>
            <a:ext cx="6234533" cy="3570273"/>
          </a:xfrm>
          <a:prstGeom prst="rect">
            <a:avLst/>
          </a:prstGeom>
          <a:noFill/>
        </p:spPr>
        <p:txBody>
          <a:bodyPr wrap="square">
            <a:spAutoFit/>
          </a:bodyPr>
          <a:lstStyle/>
          <a:p>
            <a:pPr lvl="0" algn="ctr">
              <a:lnSpc>
                <a:spcPct val="107000"/>
              </a:lnSpc>
              <a:spcAft>
                <a:spcPts val="800"/>
              </a:spcAft>
              <a:defRPr/>
            </a:pPr>
            <a:r>
              <a:rPr lang="en-US" sz="5400" b="1">
                <a:solidFill>
                  <a:srgbClr val="FF0000"/>
                </a:solidFill>
                <a:latin typeface="Verdana" panose="020B0604030504040204" pitchFamily="34" charset="0"/>
                <a:ea typeface="Verdana" panose="020B0604030504040204" pitchFamily="34" charset="0"/>
                <a:cs typeface="Times New Roman" panose="02020603050405020304" pitchFamily="18" charset="0"/>
              </a:rPr>
              <a:t>THIẾU NHI THỂ HIỆN LÒNG YÊU MẾN CHÚA NHƯ THẾ NÀO?</a:t>
            </a:r>
            <a:endParaRPr kumimoji="0" lang="en-US" sz="54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Người đáp : “Trong Luật đã viết gì ? Ông đọc thế nào ?”  Ông ấy thưa : </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975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“Ngươi phải yêu mến Đức Chúa, Thiên Chúa của ngươi, hết lòng, hết linh hồn, hết sức lực, và hết trí khôn ngươi, và yêu mến người thân cận như chính mình.”</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81336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Đức Giê-su bảo ông ta: “Ông trả lời đúng lắm. Cứ làm như vậy là sẽ được sống.”</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12903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Tuy nhiên, ông ấy muốn chứng tỏ là mình có lý, nên mới thưa cùng Đức Giê-su rằng : “Nhưng ai là người thân cận của tôi ?” Đức Giê-su đáp :</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13089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“Một người kia từ Giê-ru-sa-lem xuống Giê-ri-khô, dọc đường bị rơi vào tay kẻ cướp. Chúng lột sạch người ấy, đánh nhừ tử, rồi bỏ đi, để mặc người ấy nửa sống nửa chết.</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47042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6600" b="1">
                <a:latin typeface="Tahoma" panose="020B0604030504040204" pitchFamily="34" charset="0"/>
                <a:ea typeface="Tahoma" panose="020B0604030504040204" pitchFamily="34" charset="0"/>
                <a:cs typeface="Tahoma" panose="020B0604030504040204" pitchFamily="34" charset="0"/>
              </a:rPr>
              <a:t>Tình cờ, có thầy tư tế cũng đi xuống trên con đường ấy. Trông thấy nạn nhân, ông tránh qua bên kia mà đi. Rồi một thầy Lê-vi đi tới chỗ ấy, thấy thế, cũng tránh qua bên kia mà đi.</a:t>
            </a:r>
            <a:endParaRPr lang="en-US" sz="66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61771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Nhưng một người Sa-ma-ri kia đi đường, tới chỗ nạn nhân, thấy vậy thì động lòng thương.</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220141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5932</TotalTime>
  <Words>1153</Words>
  <Application>Microsoft Office PowerPoint</Application>
  <PresentationFormat>Widescreen</PresentationFormat>
  <Paragraphs>326</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Algerian</vt:lpstr>
      <vt:lpstr>Arial</vt:lpstr>
      <vt:lpstr>Calibri</vt:lpstr>
      <vt:lpstr>Calibri Light</vt:lpstr>
      <vt:lpstr>Montserrat Black</vt:lpstr>
      <vt:lpstr>Tahoma</vt:lpstr>
      <vt:lpstr>Times New Roman</vt:lpstr>
      <vt:lpstr>Verdana</vt:lpstr>
      <vt:lpstr>Office Theme</vt:lpstr>
      <vt:lpstr>PowerPoint Presentation</vt:lpstr>
      <vt:lpstr>Khi ấy, có người thông luật kia muốn thử Đức Giê-su mới đứng lên hỏi Người rằng: “Thưa Thầy, tôi phải làm gì để được sự sống đời đời làm gia nghiệp ?”</vt:lpstr>
      <vt:lpstr>Người đáp : “Trong Luật đã viết gì ? Ông đọc thế nào ?”  Ông ấy thưa : </vt:lpstr>
      <vt:lpstr>“Ngươi phải yêu mến Đức Chúa, Thiên Chúa của ngươi, hết lòng, hết linh hồn, hết sức lực, và hết trí khôn ngươi, và yêu mến người thân cận như chính mình.”</vt:lpstr>
      <vt:lpstr>Đức Giê-su bảo ông ta: “Ông trả lời đúng lắm. Cứ làm như vậy là sẽ được sống.”</vt:lpstr>
      <vt:lpstr>Tuy nhiên, ông ấy muốn chứng tỏ là mình có lý, nên mới thưa cùng Đức Giê-su rằng : “Nhưng ai là người thân cận của tôi ?” Đức Giê-su đáp :</vt:lpstr>
      <vt:lpstr>“Một người kia từ Giê-ru-sa-lem xuống Giê-ri-khô, dọc đường bị rơi vào tay kẻ cướp. Chúng lột sạch người ấy, đánh nhừ tử, rồi bỏ đi, để mặc người ấy nửa sống nửa chết.</vt:lpstr>
      <vt:lpstr>Tình cờ, có thầy tư tế cũng đi xuống trên con đường ấy. Trông thấy nạn nhân, ông tránh qua bên kia mà đi. Rồi một thầy Lê-vi đi tới chỗ ấy, thấy thế, cũng tránh qua bên kia mà đi.</vt:lpstr>
      <vt:lpstr>Nhưng một người Sa-ma-ri kia đi đường, tới chỗ nạn nhân, thấy vậy thì động lòng thương.</vt:lpstr>
      <vt:lpstr>Ông ta lại gần, lấy dầu lấy rượu xức vết thương cho người ấy và băng bó lại, rồi đặt người ấy trên lưng lừa của mình, đưa về quán trọ mà săn sóc.</vt:lpstr>
      <vt:lpstr>Hôm sau, ông lấy ra hai quan tiền, trao cho chủ quán và nói: “Nhờ bác săn sóc cho người này, có tốn kém thêm bao nhiêu, thì khi trở về, chính tôi sẽ hoàn lại bác.”</vt:lpstr>
      <vt:lpstr>Vậy theo ông nghĩ, trong ba người đó, ai đã tỏ ra là người thân cận với người đã bị rơi vào tay kẻ cướp?</vt:lpstr>
      <vt:lpstr>Người thông luật trả lời: “Chính là kẻ đã thực thi lòng thương xót đối với người ấy.” Đức Giê-su bảo ông ta: “Ông hãy đi, và cũng hãy làm như vậy.” Đó là Lời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jacky phan</dc:creator>
  <cp:lastModifiedBy>Mr Tam Nguyen</cp:lastModifiedBy>
  <cp:revision>89</cp:revision>
  <dcterms:created xsi:type="dcterms:W3CDTF">2022-01-14T15:16:50Z</dcterms:created>
  <dcterms:modified xsi:type="dcterms:W3CDTF">2025-07-12T07:31:50Z</dcterms:modified>
</cp:coreProperties>
</file>