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314" r:id="rId3"/>
    <p:sldId id="315" r:id="rId4"/>
    <p:sldId id="578" r:id="rId5"/>
    <p:sldId id="569" r:id="rId6"/>
    <p:sldId id="570" r:id="rId7"/>
    <p:sldId id="586" r:id="rId8"/>
    <p:sldId id="587" r:id="rId9"/>
    <p:sldId id="588" r:id="rId10"/>
    <p:sldId id="589" r:id="rId11"/>
    <p:sldId id="590" r:id="rId12"/>
    <p:sldId id="591" r:id="rId13"/>
    <p:sldId id="592" r:id="rId14"/>
    <p:sldId id="584" r:id="rId15"/>
    <p:sldId id="293" r:id="rId16"/>
    <p:sldId id="571" r:id="rId17"/>
    <p:sldId id="393" r:id="rId18"/>
    <p:sldId id="593" r:id="rId19"/>
    <p:sldId id="260" r:id="rId20"/>
    <p:sldId id="308" r:id="rId21"/>
    <p:sldId id="386" r:id="rId22"/>
    <p:sldId id="387" r:id="rId23"/>
    <p:sldId id="388" r:id="rId24"/>
    <p:sldId id="391" r:id="rId25"/>
    <p:sldId id="296" r:id="rId26"/>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30" d="100"/>
          <a:sy n="130" d="100"/>
        </p:scale>
        <p:origin x="9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35DD8-4449-423C-A639-F65BA6D7560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0622D266-FC06-4B14-8BD7-484074193D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94FA8C45-7E4E-4866-8C82-71C166C44AA5}"/>
              </a:ext>
            </a:extLst>
          </p:cNvPr>
          <p:cNvSpPr>
            <a:spLocks noGrp="1"/>
          </p:cNvSpPr>
          <p:nvPr>
            <p:ph type="dt" sz="half" idx="10"/>
          </p:nvPr>
        </p:nvSpPr>
        <p:spPr/>
        <p:txBody>
          <a:bodyPr/>
          <a:lstStyle/>
          <a:p>
            <a:fld id="{2FF9C1CA-27ED-46C1-8525-37ABE13F03B0}" type="datetimeFigureOut">
              <a:rPr lang="vi-VN" smtClean="0"/>
              <a:t>04/07/2025</a:t>
            </a:fld>
            <a:endParaRPr lang="vi-VN"/>
          </a:p>
        </p:txBody>
      </p:sp>
      <p:sp>
        <p:nvSpPr>
          <p:cNvPr id="5" name="Footer Placeholder 4">
            <a:extLst>
              <a:ext uri="{FF2B5EF4-FFF2-40B4-BE49-F238E27FC236}">
                <a16:creationId xmlns:a16="http://schemas.microsoft.com/office/drawing/2014/main" id="{F826F900-C18C-4C2D-9121-6D9F7CF44928}"/>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7FFBB37-8D8B-4ED6-8D94-B8E736D25A80}"/>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92471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1D7D5-5D3F-4E90-9EB1-0D94F429A338}"/>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3C592D96-5F34-4AB1-A37B-950BAE5083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C5B772E-20CA-4B33-939D-79947571EC5C}"/>
              </a:ext>
            </a:extLst>
          </p:cNvPr>
          <p:cNvSpPr>
            <a:spLocks noGrp="1"/>
          </p:cNvSpPr>
          <p:nvPr>
            <p:ph type="dt" sz="half" idx="10"/>
          </p:nvPr>
        </p:nvSpPr>
        <p:spPr/>
        <p:txBody>
          <a:bodyPr/>
          <a:lstStyle/>
          <a:p>
            <a:fld id="{2FF9C1CA-27ED-46C1-8525-37ABE13F03B0}" type="datetimeFigureOut">
              <a:rPr lang="vi-VN" smtClean="0"/>
              <a:t>04/07/2025</a:t>
            </a:fld>
            <a:endParaRPr lang="vi-VN"/>
          </a:p>
        </p:txBody>
      </p:sp>
      <p:sp>
        <p:nvSpPr>
          <p:cNvPr id="5" name="Footer Placeholder 4">
            <a:extLst>
              <a:ext uri="{FF2B5EF4-FFF2-40B4-BE49-F238E27FC236}">
                <a16:creationId xmlns:a16="http://schemas.microsoft.com/office/drawing/2014/main" id="{F9497229-AC30-41EC-B325-50DCC65CB9B9}"/>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245F265-32D6-4048-A6C8-5EAF9497C1C3}"/>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578324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33E2C7-B8DB-416A-849C-F8727C6D6A7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0795EA97-5511-461A-B619-FAC5D0F6EF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8CDD5E18-72A4-41BE-8D81-82879DBCAD05}"/>
              </a:ext>
            </a:extLst>
          </p:cNvPr>
          <p:cNvSpPr>
            <a:spLocks noGrp="1"/>
          </p:cNvSpPr>
          <p:nvPr>
            <p:ph type="dt" sz="half" idx="10"/>
          </p:nvPr>
        </p:nvSpPr>
        <p:spPr/>
        <p:txBody>
          <a:bodyPr/>
          <a:lstStyle/>
          <a:p>
            <a:fld id="{2FF9C1CA-27ED-46C1-8525-37ABE13F03B0}" type="datetimeFigureOut">
              <a:rPr lang="vi-VN" smtClean="0"/>
              <a:t>04/07/2025</a:t>
            </a:fld>
            <a:endParaRPr lang="vi-VN"/>
          </a:p>
        </p:txBody>
      </p:sp>
      <p:sp>
        <p:nvSpPr>
          <p:cNvPr id="5" name="Footer Placeholder 4">
            <a:extLst>
              <a:ext uri="{FF2B5EF4-FFF2-40B4-BE49-F238E27FC236}">
                <a16:creationId xmlns:a16="http://schemas.microsoft.com/office/drawing/2014/main" id="{D0CFF74F-521E-4FAF-8BC5-1AA664255D42}"/>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202554A-5342-4096-8E7A-C7436908BA89}"/>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274272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5F664-AA3B-4313-A0F2-D409A4781F99}"/>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77D26BB1-E78B-4471-BE4E-53C3618C531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FA202FC-DC52-4B3B-A666-E0F2AD2905B0}"/>
              </a:ext>
            </a:extLst>
          </p:cNvPr>
          <p:cNvSpPr>
            <a:spLocks noGrp="1"/>
          </p:cNvSpPr>
          <p:nvPr>
            <p:ph type="dt" sz="half" idx="10"/>
          </p:nvPr>
        </p:nvSpPr>
        <p:spPr/>
        <p:txBody>
          <a:bodyPr/>
          <a:lstStyle/>
          <a:p>
            <a:fld id="{2FF9C1CA-27ED-46C1-8525-37ABE13F03B0}" type="datetimeFigureOut">
              <a:rPr lang="vi-VN" smtClean="0"/>
              <a:t>04/07/2025</a:t>
            </a:fld>
            <a:endParaRPr lang="vi-VN"/>
          </a:p>
        </p:txBody>
      </p:sp>
      <p:sp>
        <p:nvSpPr>
          <p:cNvPr id="5" name="Footer Placeholder 4">
            <a:extLst>
              <a:ext uri="{FF2B5EF4-FFF2-40B4-BE49-F238E27FC236}">
                <a16:creationId xmlns:a16="http://schemas.microsoft.com/office/drawing/2014/main" id="{F3B0460E-3594-4A79-9E4E-36EC7F54B705}"/>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99CEA09A-40D4-46F8-8D4D-215020EAE69A}"/>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443356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33C1E-0B4A-4019-8FB3-FDBACB5311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F653D45E-ECC5-486B-A601-B03D259A65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1CF448-B65D-4523-9B12-4CDC3F886731}"/>
              </a:ext>
            </a:extLst>
          </p:cNvPr>
          <p:cNvSpPr>
            <a:spLocks noGrp="1"/>
          </p:cNvSpPr>
          <p:nvPr>
            <p:ph type="dt" sz="half" idx="10"/>
          </p:nvPr>
        </p:nvSpPr>
        <p:spPr/>
        <p:txBody>
          <a:bodyPr/>
          <a:lstStyle/>
          <a:p>
            <a:fld id="{2FF9C1CA-27ED-46C1-8525-37ABE13F03B0}" type="datetimeFigureOut">
              <a:rPr lang="vi-VN" smtClean="0"/>
              <a:t>04/07/2025</a:t>
            </a:fld>
            <a:endParaRPr lang="vi-VN"/>
          </a:p>
        </p:txBody>
      </p:sp>
      <p:sp>
        <p:nvSpPr>
          <p:cNvPr id="5" name="Footer Placeholder 4">
            <a:extLst>
              <a:ext uri="{FF2B5EF4-FFF2-40B4-BE49-F238E27FC236}">
                <a16:creationId xmlns:a16="http://schemas.microsoft.com/office/drawing/2014/main" id="{4B74D0E6-2C86-49C5-A9CD-ACFF55D9DA4C}"/>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A5DC806-FCD8-4CA2-BC87-FA6CE17601F2}"/>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1158053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0E31C-C008-41A6-B1CC-CA6C3ED98E01}"/>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FD947F5F-9858-494A-82A4-9A7A3B54AD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50B676A2-D46B-4F56-A21A-931B2574334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8A614988-F3CE-4174-A3EE-F8108E16571E}"/>
              </a:ext>
            </a:extLst>
          </p:cNvPr>
          <p:cNvSpPr>
            <a:spLocks noGrp="1"/>
          </p:cNvSpPr>
          <p:nvPr>
            <p:ph type="dt" sz="half" idx="10"/>
          </p:nvPr>
        </p:nvSpPr>
        <p:spPr/>
        <p:txBody>
          <a:bodyPr/>
          <a:lstStyle/>
          <a:p>
            <a:fld id="{2FF9C1CA-27ED-46C1-8525-37ABE13F03B0}" type="datetimeFigureOut">
              <a:rPr lang="vi-VN" smtClean="0"/>
              <a:t>04/07/2025</a:t>
            </a:fld>
            <a:endParaRPr lang="vi-VN"/>
          </a:p>
        </p:txBody>
      </p:sp>
      <p:sp>
        <p:nvSpPr>
          <p:cNvPr id="6" name="Footer Placeholder 5">
            <a:extLst>
              <a:ext uri="{FF2B5EF4-FFF2-40B4-BE49-F238E27FC236}">
                <a16:creationId xmlns:a16="http://schemas.microsoft.com/office/drawing/2014/main" id="{8A8F2516-227C-4BC8-87E4-9ED003D6BA31}"/>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52026F3F-72B1-4481-9A61-AC5C147043FE}"/>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408908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8F067-DD81-44FD-9BCC-D0582C6590C5}"/>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2712F556-8863-4102-858F-CBCB401AFA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08A34B-6D45-46A2-9A77-BB84800C9A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63715220-53B4-4EDC-860F-3E64AF09D9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F7AF07-2A5A-452F-B6EB-FCD3E08E8D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6CEDC71C-673D-4186-8658-C06FA940DF96}"/>
              </a:ext>
            </a:extLst>
          </p:cNvPr>
          <p:cNvSpPr>
            <a:spLocks noGrp="1"/>
          </p:cNvSpPr>
          <p:nvPr>
            <p:ph type="dt" sz="half" idx="10"/>
          </p:nvPr>
        </p:nvSpPr>
        <p:spPr/>
        <p:txBody>
          <a:bodyPr/>
          <a:lstStyle/>
          <a:p>
            <a:fld id="{2FF9C1CA-27ED-46C1-8525-37ABE13F03B0}" type="datetimeFigureOut">
              <a:rPr lang="vi-VN" smtClean="0"/>
              <a:t>04/07/2025</a:t>
            </a:fld>
            <a:endParaRPr lang="vi-VN"/>
          </a:p>
        </p:txBody>
      </p:sp>
      <p:sp>
        <p:nvSpPr>
          <p:cNvPr id="8" name="Footer Placeholder 7">
            <a:extLst>
              <a:ext uri="{FF2B5EF4-FFF2-40B4-BE49-F238E27FC236}">
                <a16:creationId xmlns:a16="http://schemas.microsoft.com/office/drawing/2014/main" id="{503930F0-6E9D-4535-897B-48B2B330341D}"/>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0C0E3C02-94DA-4ACC-A3AE-A828F02F6E7A}"/>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890103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97CB9-D932-4FD4-B776-B6D34AEA3208}"/>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A962FE11-FC34-4584-87BA-22676E09922A}"/>
              </a:ext>
            </a:extLst>
          </p:cNvPr>
          <p:cNvSpPr>
            <a:spLocks noGrp="1"/>
          </p:cNvSpPr>
          <p:nvPr>
            <p:ph type="dt" sz="half" idx="10"/>
          </p:nvPr>
        </p:nvSpPr>
        <p:spPr/>
        <p:txBody>
          <a:bodyPr/>
          <a:lstStyle/>
          <a:p>
            <a:fld id="{2FF9C1CA-27ED-46C1-8525-37ABE13F03B0}" type="datetimeFigureOut">
              <a:rPr lang="vi-VN" smtClean="0"/>
              <a:t>04/07/2025</a:t>
            </a:fld>
            <a:endParaRPr lang="vi-VN"/>
          </a:p>
        </p:txBody>
      </p:sp>
      <p:sp>
        <p:nvSpPr>
          <p:cNvPr id="4" name="Footer Placeholder 3">
            <a:extLst>
              <a:ext uri="{FF2B5EF4-FFF2-40B4-BE49-F238E27FC236}">
                <a16:creationId xmlns:a16="http://schemas.microsoft.com/office/drawing/2014/main" id="{0754B8B2-2652-4757-B95D-8255071D4C93}"/>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46E71F95-6F81-4FDA-B714-89F84A91AAE5}"/>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331320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EA5293-DCD2-4900-97FA-755F5C6CA313}"/>
              </a:ext>
            </a:extLst>
          </p:cNvPr>
          <p:cNvSpPr>
            <a:spLocks noGrp="1"/>
          </p:cNvSpPr>
          <p:nvPr>
            <p:ph type="dt" sz="half" idx="10"/>
          </p:nvPr>
        </p:nvSpPr>
        <p:spPr/>
        <p:txBody>
          <a:bodyPr/>
          <a:lstStyle/>
          <a:p>
            <a:fld id="{2FF9C1CA-27ED-46C1-8525-37ABE13F03B0}" type="datetimeFigureOut">
              <a:rPr lang="vi-VN" smtClean="0"/>
              <a:t>04/07/2025</a:t>
            </a:fld>
            <a:endParaRPr lang="vi-VN"/>
          </a:p>
        </p:txBody>
      </p:sp>
      <p:sp>
        <p:nvSpPr>
          <p:cNvPr id="3" name="Footer Placeholder 2">
            <a:extLst>
              <a:ext uri="{FF2B5EF4-FFF2-40B4-BE49-F238E27FC236}">
                <a16:creationId xmlns:a16="http://schemas.microsoft.com/office/drawing/2014/main" id="{5CC52C3D-6041-4625-AC08-9327233F2B18}"/>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CCF0C907-31D2-4439-B21C-BF8F8366D371}"/>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390879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14B62-2C54-4574-B543-5EB51B1DD8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4E0D8E50-F3A2-4687-B0C9-1F0E70AE71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FBFDF51E-E4BD-4E69-BA7D-AB7D9EBAE1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F5F6E8-DF3A-4E10-99D5-E4B28F364964}"/>
              </a:ext>
            </a:extLst>
          </p:cNvPr>
          <p:cNvSpPr>
            <a:spLocks noGrp="1"/>
          </p:cNvSpPr>
          <p:nvPr>
            <p:ph type="dt" sz="half" idx="10"/>
          </p:nvPr>
        </p:nvSpPr>
        <p:spPr/>
        <p:txBody>
          <a:bodyPr/>
          <a:lstStyle/>
          <a:p>
            <a:fld id="{2FF9C1CA-27ED-46C1-8525-37ABE13F03B0}" type="datetimeFigureOut">
              <a:rPr lang="vi-VN" smtClean="0"/>
              <a:t>04/07/2025</a:t>
            </a:fld>
            <a:endParaRPr lang="vi-VN"/>
          </a:p>
        </p:txBody>
      </p:sp>
      <p:sp>
        <p:nvSpPr>
          <p:cNvPr id="6" name="Footer Placeholder 5">
            <a:extLst>
              <a:ext uri="{FF2B5EF4-FFF2-40B4-BE49-F238E27FC236}">
                <a16:creationId xmlns:a16="http://schemas.microsoft.com/office/drawing/2014/main" id="{EBB19D56-AA9B-48D9-A797-22DF87706616}"/>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F1A8B5EE-5785-4A56-886B-75834DB3FEF0}"/>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1248665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F0DF1-2E9F-4D46-9DD9-7544FFCB60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E3B45455-BF2B-4E0F-88A8-C30EACBA68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1DA077DF-EF3A-4A0C-A177-0489E1CCDE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553553-7ED7-4561-81BF-C072759EEB4D}"/>
              </a:ext>
            </a:extLst>
          </p:cNvPr>
          <p:cNvSpPr>
            <a:spLocks noGrp="1"/>
          </p:cNvSpPr>
          <p:nvPr>
            <p:ph type="dt" sz="half" idx="10"/>
          </p:nvPr>
        </p:nvSpPr>
        <p:spPr/>
        <p:txBody>
          <a:bodyPr/>
          <a:lstStyle/>
          <a:p>
            <a:fld id="{2FF9C1CA-27ED-46C1-8525-37ABE13F03B0}" type="datetimeFigureOut">
              <a:rPr lang="vi-VN" smtClean="0"/>
              <a:t>04/07/2025</a:t>
            </a:fld>
            <a:endParaRPr lang="vi-VN"/>
          </a:p>
        </p:txBody>
      </p:sp>
      <p:sp>
        <p:nvSpPr>
          <p:cNvPr id="6" name="Footer Placeholder 5">
            <a:extLst>
              <a:ext uri="{FF2B5EF4-FFF2-40B4-BE49-F238E27FC236}">
                <a16:creationId xmlns:a16="http://schemas.microsoft.com/office/drawing/2014/main" id="{F9F11194-45E8-4829-B6A3-638191FB5FC9}"/>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9D27BEFB-5AA3-4CB9-8D66-689781445B3D}"/>
              </a:ext>
            </a:extLst>
          </p:cNvPr>
          <p:cNvSpPr>
            <a:spLocks noGrp="1"/>
          </p:cNvSpPr>
          <p:nvPr>
            <p:ph type="sldNum" sz="quarter" idx="12"/>
          </p:nvPr>
        </p:nvSpPr>
        <p:spPr/>
        <p:txBody>
          <a:bodyPr/>
          <a:lstStyle/>
          <a:p>
            <a:fld id="{E30CB2F9-C746-405B-B972-04B60C6BF1F2}" type="slidenum">
              <a:rPr lang="vi-VN" smtClean="0"/>
              <a:t>‹#›</a:t>
            </a:fld>
            <a:endParaRPr lang="vi-VN"/>
          </a:p>
        </p:txBody>
      </p:sp>
    </p:spTree>
    <p:extLst>
      <p:ext uri="{BB962C8B-B14F-4D97-AF65-F5344CB8AC3E}">
        <p14:creationId xmlns:p14="http://schemas.microsoft.com/office/powerpoint/2010/main" val="2213742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4BDEA6-FF88-4323-ACF8-DACE668E18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A2C8C242-8DEE-41DC-A727-D8B145B3F7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C7FE7123-EC5E-487F-AE75-526036135A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F9C1CA-27ED-46C1-8525-37ABE13F03B0}" type="datetimeFigureOut">
              <a:rPr lang="vi-VN" smtClean="0"/>
              <a:t>04/07/2025</a:t>
            </a:fld>
            <a:endParaRPr lang="vi-VN"/>
          </a:p>
        </p:txBody>
      </p:sp>
      <p:sp>
        <p:nvSpPr>
          <p:cNvPr id="5" name="Footer Placeholder 4">
            <a:extLst>
              <a:ext uri="{FF2B5EF4-FFF2-40B4-BE49-F238E27FC236}">
                <a16:creationId xmlns:a16="http://schemas.microsoft.com/office/drawing/2014/main" id="{6D43B4BD-603F-418B-BA87-65BAF41259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99A1C33B-A489-4130-9B31-902838D43E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0CB2F9-C746-405B-B972-04B60C6BF1F2}" type="slidenum">
              <a:rPr lang="vi-VN" smtClean="0"/>
              <a:t>‹#›</a:t>
            </a:fld>
            <a:endParaRPr lang="vi-VN"/>
          </a:p>
        </p:txBody>
      </p:sp>
    </p:spTree>
    <p:extLst>
      <p:ext uri="{BB962C8B-B14F-4D97-AF65-F5344CB8AC3E}">
        <p14:creationId xmlns:p14="http://schemas.microsoft.com/office/powerpoint/2010/main" val="2237826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audio" Target="../media/audio3.wav"/></Relationships>
</file>

<file path=ppt/slides/_rels/slide2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A9463B5-091E-4278-908D-57630E0C12E1}"/>
              </a:ext>
            </a:extLst>
          </p:cNvPr>
          <p:cNvSpPr txBox="1"/>
          <p:nvPr/>
        </p:nvSpPr>
        <p:spPr>
          <a:xfrm>
            <a:off x="1284632" y="633713"/>
            <a:ext cx="9622735" cy="5072504"/>
          </a:xfrm>
          <a:prstGeom prst="rect">
            <a:avLst/>
          </a:prstGeom>
          <a:noFill/>
        </p:spPr>
        <p:txBody>
          <a:bodyPr wrap="square" rtlCol="0">
            <a:prstTxWarp prst="textArchUp">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4400" b="1" i="0" u="none" strike="noStrike" kern="1200" cap="none" spc="0" normalizeH="0" baseline="0" noProof="0" dirty="0">
                <a:ln>
                  <a:noFill/>
                </a:ln>
                <a:solidFill>
                  <a:srgbClr val="FF0000"/>
                </a:solidFill>
                <a:effectLst/>
                <a:uLnTx/>
                <a:uFillTx/>
                <a:latin typeface="Montserrat Black" panose="00000A00000000000000" pitchFamily="2" charset="0"/>
                <a:ea typeface="Verdana" panose="020B0604030504040204" pitchFamily="34" charset="0"/>
                <a:cs typeface="+mn-cs"/>
              </a:rPr>
              <a:t>✠</a:t>
            </a:r>
            <a:r>
              <a:rPr kumimoji="0" lang="en-US" sz="34400" b="1" i="0" u="none" strike="noStrike" kern="1200" cap="none" spc="0" normalizeH="0" baseline="0" noProof="0" dirty="0">
                <a:ln>
                  <a:solidFill>
                    <a:srgbClr val="FF0000"/>
                  </a:solidFill>
                </a:ln>
                <a:solidFill>
                  <a:srgbClr val="FFFF00"/>
                </a:solidFill>
                <a:effectLst/>
                <a:uLnTx/>
                <a:uFillTx/>
                <a:latin typeface="Montserrat Black" panose="00000A00000000000000" pitchFamily="2" charset="0"/>
                <a:ea typeface="Verdana" panose="020B0604030504040204" pitchFamily="34" charset="0"/>
                <a:cs typeface="+mn-cs"/>
              </a:rPr>
              <a:t>VUI HỌC KINH </a:t>
            </a:r>
            <a:r>
              <a:rPr kumimoji="0" lang="en-US" sz="34400" b="1" i="0" u="none" strike="noStrike" kern="1200" cap="none" spc="0" normalizeH="0" baseline="0" noProof="0">
                <a:ln>
                  <a:solidFill>
                    <a:srgbClr val="FF0000"/>
                  </a:solidFill>
                </a:ln>
                <a:solidFill>
                  <a:srgbClr val="FFFF00"/>
                </a:solidFill>
                <a:effectLst/>
                <a:uLnTx/>
                <a:uFillTx/>
                <a:latin typeface="Montserrat Black" panose="00000A00000000000000" pitchFamily="2" charset="0"/>
                <a:ea typeface="Verdana" panose="020B0604030504040204" pitchFamily="34" charset="0"/>
                <a:cs typeface="+mn-cs"/>
              </a:rPr>
              <a:t>THÁNH</a:t>
            </a:r>
            <a:r>
              <a:rPr kumimoji="0" lang="en-US" sz="34400" b="1" i="0" u="none" strike="noStrike" kern="1200" cap="none" spc="0" normalizeH="0" baseline="0" noProof="0">
                <a:ln>
                  <a:noFill/>
                </a:ln>
                <a:solidFill>
                  <a:srgbClr val="FF0000"/>
                </a:solidFill>
                <a:effectLst/>
                <a:uLnTx/>
                <a:uFillTx/>
                <a:latin typeface="Montserrat Black" panose="00000A00000000000000" pitchFamily="2" charset="0"/>
                <a:ea typeface="Verdana" panose="020B0604030504040204" pitchFamily="34" charset="0"/>
                <a:cs typeface="+mn-cs"/>
              </a:rPr>
              <a:t>✠</a:t>
            </a:r>
            <a:endParaRPr kumimoji="0" lang="en-US" sz="34400" b="1" i="0" u="none" strike="noStrike" kern="1200" cap="none" spc="0" normalizeH="0" baseline="0" noProof="0" dirty="0">
              <a:ln>
                <a:noFill/>
              </a:ln>
              <a:solidFill>
                <a:srgbClr val="FF0000"/>
              </a:solidFill>
              <a:effectLst/>
              <a:uLnTx/>
              <a:uFillTx/>
              <a:latin typeface="Montserrat Black" panose="00000A00000000000000" pitchFamily="2" charset="0"/>
              <a:ea typeface="Verdana" panose="020B0604030504040204" pitchFamily="34" charset="0"/>
              <a:cs typeface="+mn-cs"/>
            </a:endParaRPr>
          </a:p>
        </p:txBody>
      </p:sp>
      <p:pic>
        <p:nvPicPr>
          <p:cNvPr id="6" name="Picture 5">
            <a:extLst>
              <a:ext uri="{FF2B5EF4-FFF2-40B4-BE49-F238E27FC236}">
                <a16:creationId xmlns:a16="http://schemas.microsoft.com/office/drawing/2014/main" id="{3399F3E6-0860-432F-A369-FF36A5E80C3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855527" y="1424798"/>
            <a:ext cx="4480946" cy="4280733"/>
          </a:xfrm>
          <a:prstGeom prst="ellipse">
            <a:avLst/>
          </a:prstGeom>
          <a:ln>
            <a:noFill/>
          </a:ln>
          <a:effectLst>
            <a:softEdge rad="112500"/>
          </a:effectLst>
        </p:spPr>
      </p:pic>
      <p:sp>
        <p:nvSpPr>
          <p:cNvPr id="4" name="Hình chữ nhật 3"/>
          <p:cNvSpPr/>
          <p:nvPr/>
        </p:nvSpPr>
        <p:spPr>
          <a:xfrm>
            <a:off x="0" y="6055437"/>
            <a:ext cx="12192000" cy="746358"/>
          </a:xfrm>
          <a:prstGeom prst="rect">
            <a:avLst/>
          </a:prstGeom>
          <a:noFill/>
        </p:spPr>
        <p:txBody>
          <a:bodyPr wrap="square" lIns="68580" tIns="34290" rIns="68580" bIns="3429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4400" b="1" kern="10">
                <a:ln w="9525">
                  <a:noFill/>
                  <a:prstDash val="solid"/>
                </a:ln>
                <a:solidFill>
                  <a:srgbClr val="FF0000">
                    <a:alpha val="77000"/>
                  </a:srgbClr>
                </a:solidFill>
                <a:effectLst>
                  <a:outerShdw blurRad="12700" dist="38100" dir="2700000" algn="tl" rotWithShape="0">
                    <a:srgbClr val="5B9BD5">
                      <a:lumMod val="60000"/>
                      <a:lumOff val="40000"/>
                    </a:srgbClr>
                  </a:outerShdw>
                </a:effectLst>
                <a:latin typeface="Verdana" panose="020B0604030504040204" pitchFamily="34" charset="0"/>
                <a:ea typeface="Verdana" panose="020B0604030504040204" pitchFamily="34" charset="0"/>
              </a:rPr>
              <a:t>CHÚA NHẬT XIV THƯỜNG NIÊN - C</a:t>
            </a:r>
            <a:endParaRPr kumimoji="0" lang="en-US" sz="4400" b="1" i="0" u="none" strike="noStrike" kern="10" cap="none" spc="0" normalizeH="0" baseline="0" noProof="0" dirty="0">
              <a:ln w="9525">
                <a:noFill/>
                <a:prstDash val="solid"/>
              </a:ln>
              <a:solidFill>
                <a:srgbClr val="FF0000">
                  <a:alpha val="77000"/>
                </a:srgbClr>
              </a:solidFill>
              <a:effectLst>
                <a:outerShdw blurRad="12700" dist="38100" dir="2700000" algn="tl" rotWithShape="0">
                  <a:srgbClr val="5B9BD5">
                    <a:lumMod val="60000"/>
                    <a:lumOff val="40000"/>
                  </a:srgbClr>
                </a:outerShdw>
              </a:effectLst>
              <a:uLnTx/>
              <a:uFillTx/>
              <a:latin typeface="Verdana" panose="020B0604030504040204" pitchFamily="34" charset="0"/>
              <a:ea typeface="Verdana" panose="020B0604030504040204" pitchFamily="34" charset="0"/>
              <a:cs typeface="+mn-cs"/>
            </a:endParaRPr>
          </a:p>
        </p:txBody>
      </p:sp>
      <p:sp>
        <p:nvSpPr>
          <p:cNvPr id="8" name="TextBox 7">
            <a:extLst>
              <a:ext uri="{FF2B5EF4-FFF2-40B4-BE49-F238E27FC236}">
                <a16:creationId xmlns:a16="http://schemas.microsoft.com/office/drawing/2014/main" id="{E09E55EC-B1FD-4C86-8E05-AA5C6E61F8DA}"/>
              </a:ext>
            </a:extLst>
          </p:cNvPr>
          <p:cNvSpPr txBox="1"/>
          <p:nvPr/>
        </p:nvSpPr>
        <p:spPr>
          <a:xfrm>
            <a:off x="8144541" y="3776782"/>
            <a:ext cx="404746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rPr>
              <a:t>HY VỌNG</a:t>
            </a:r>
            <a:endParaRPr kumimoji="0" lang="en-US" sz="4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endParaRPr>
          </a:p>
        </p:txBody>
      </p:sp>
      <p:sp>
        <p:nvSpPr>
          <p:cNvPr id="10" name="TextBox 9">
            <a:extLst>
              <a:ext uri="{FF2B5EF4-FFF2-40B4-BE49-F238E27FC236}">
                <a16:creationId xmlns:a16="http://schemas.microsoft.com/office/drawing/2014/main" id="{D3D3FAF6-AAC4-4566-AC54-18ECD0D69DEE}"/>
              </a:ext>
            </a:extLst>
          </p:cNvPr>
          <p:cNvSpPr txBox="1"/>
          <p:nvPr/>
        </p:nvSpPr>
        <p:spPr>
          <a:xfrm>
            <a:off x="81207" y="3776782"/>
            <a:ext cx="4093058"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noProof="0">
                <a:solidFill>
                  <a:srgbClr val="FF0000"/>
                </a:solidFill>
                <a:latin typeface="Verdana" panose="020B0604030504040204" pitchFamily="34" charset="0"/>
                <a:ea typeface="Verdana" panose="020B0604030504040204" pitchFamily="34" charset="0"/>
                <a:cs typeface="Tahoma" panose="020B0604030504040204" pitchFamily="34" charset="0"/>
              </a:rPr>
              <a:t>TIN YÊU</a:t>
            </a:r>
            <a:endParaRPr kumimoji="0" lang="en-US" sz="4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73915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childTnLst>
                          </p:cTn>
                        </p:par>
                        <p:par>
                          <p:cTn id="8" fill="hold">
                            <p:stCondLst>
                              <p:cond delay="1000"/>
                            </p:stCondLst>
                            <p:childTnLst>
                              <p:par>
                                <p:cTn id="9" presetID="2" presetClass="entr" presetSubtype="4"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1000" fill="hold"/>
                                        <p:tgtEl>
                                          <p:spTgt spid="4"/>
                                        </p:tgtEl>
                                        <p:attrNameLst>
                                          <p:attrName>ppt_x</p:attrName>
                                        </p:attrNameLst>
                                      </p:cBhvr>
                                      <p:tavLst>
                                        <p:tav tm="0">
                                          <p:val>
                                            <p:strVal val="#ppt_x"/>
                                          </p:val>
                                        </p:tav>
                                        <p:tav tm="100000">
                                          <p:val>
                                            <p:strVal val="#ppt_x"/>
                                          </p:val>
                                        </p:tav>
                                      </p:tavLst>
                                    </p:anim>
                                    <p:anim calcmode="lin" valueType="num">
                                      <p:cBhvr additive="base">
                                        <p:cTn id="12" dur="1000" fill="hold"/>
                                        <p:tgtEl>
                                          <p:spTgt spid="4"/>
                                        </p:tgtEl>
                                        <p:attrNameLst>
                                          <p:attrName>ppt_y</p:attrName>
                                        </p:attrNameLst>
                                      </p:cBhvr>
                                      <p:tavLst>
                                        <p:tav tm="0">
                                          <p:val>
                                            <p:strVal val="1+#ppt_h/2"/>
                                          </p:val>
                                        </p:tav>
                                        <p:tav tm="100000">
                                          <p:val>
                                            <p:strVal val="#ppt_y"/>
                                          </p:val>
                                        </p:tav>
                                      </p:tavLst>
                                    </p:anim>
                                  </p:childTnLst>
                                </p:cTn>
                              </p:par>
                            </p:childTnLst>
                          </p:cTn>
                        </p:par>
                        <p:par>
                          <p:cTn id="13" fill="hold">
                            <p:stCondLst>
                              <p:cond delay="2000"/>
                            </p:stCondLst>
                            <p:childTnLst>
                              <p:par>
                                <p:cTn id="14" presetID="1"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childTnLst>
                                </p:cTn>
                              </p:par>
                              <p:par>
                                <p:cTn id="18" presetID="21" presetClass="emph" presetSubtype="0" repeatCount="indefinite" fill="hold" grpId="1" nodeType="withEffect">
                                  <p:stCondLst>
                                    <p:cond delay="0"/>
                                  </p:stCondLst>
                                  <p:childTnLst>
                                    <p:animClr clrSpc="hsl" dir="cw">
                                      <p:cBhvr override="childStyle">
                                        <p:cTn id="19" dur="1000" fill="hold"/>
                                        <p:tgtEl>
                                          <p:spTgt spid="10"/>
                                        </p:tgtEl>
                                        <p:attrNameLst>
                                          <p:attrName>style.color</p:attrName>
                                        </p:attrNameLst>
                                      </p:cBhvr>
                                      <p:by>
                                        <p:hsl h="7200000" s="0" l="0"/>
                                      </p:by>
                                    </p:animClr>
                                    <p:animClr clrSpc="hsl" dir="cw">
                                      <p:cBhvr>
                                        <p:cTn id="20" dur="1000" fill="hold"/>
                                        <p:tgtEl>
                                          <p:spTgt spid="10"/>
                                        </p:tgtEl>
                                        <p:attrNameLst>
                                          <p:attrName>fillcolor</p:attrName>
                                        </p:attrNameLst>
                                      </p:cBhvr>
                                      <p:by>
                                        <p:hsl h="7200000" s="0" l="0"/>
                                      </p:by>
                                    </p:animClr>
                                    <p:animClr clrSpc="hsl" dir="cw">
                                      <p:cBhvr>
                                        <p:cTn id="21" dur="1000" fill="hold"/>
                                        <p:tgtEl>
                                          <p:spTgt spid="10"/>
                                        </p:tgtEl>
                                        <p:attrNameLst>
                                          <p:attrName>stroke.color</p:attrName>
                                        </p:attrNameLst>
                                      </p:cBhvr>
                                      <p:by>
                                        <p:hsl h="7200000" s="0" l="0"/>
                                      </p:by>
                                    </p:animClr>
                                    <p:set>
                                      <p:cBhvr>
                                        <p:cTn id="22" dur="1000" fill="hold"/>
                                        <p:tgtEl>
                                          <p:spTgt spid="10"/>
                                        </p:tgtEl>
                                        <p:attrNameLst>
                                          <p:attrName>fill.type</p:attrName>
                                        </p:attrNameLst>
                                      </p:cBhvr>
                                      <p:to>
                                        <p:strVal val="solid"/>
                                      </p:to>
                                    </p:set>
                                  </p:childTnLst>
                                </p:cTn>
                              </p:par>
                              <p:par>
                                <p:cTn id="23" presetID="21" presetClass="emph" presetSubtype="0" repeatCount="indefinite" fill="hold" grpId="1" nodeType="withEffect">
                                  <p:stCondLst>
                                    <p:cond delay="0"/>
                                  </p:stCondLst>
                                  <p:childTnLst>
                                    <p:animClr clrSpc="hsl" dir="cw">
                                      <p:cBhvr override="childStyle">
                                        <p:cTn id="24" dur="1000" fill="hold"/>
                                        <p:tgtEl>
                                          <p:spTgt spid="8"/>
                                        </p:tgtEl>
                                        <p:attrNameLst>
                                          <p:attrName>style.color</p:attrName>
                                        </p:attrNameLst>
                                      </p:cBhvr>
                                      <p:by>
                                        <p:hsl h="7200000" s="0" l="0"/>
                                      </p:by>
                                    </p:animClr>
                                    <p:animClr clrSpc="hsl" dir="cw">
                                      <p:cBhvr>
                                        <p:cTn id="25" dur="1000" fill="hold"/>
                                        <p:tgtEl>
                                          <p:spTgt spid="8"/>
                                        </p:tgtEl>
                                        <p:attrNameLst>
                                          <p:attrName>fillcolor</p:attrName>
                                        </p:attrNameLst>
                                      </p:cBhvr>
                                      <p:by>
                                        <p:hsl h="7200000" s="0" l="0"/>
                                      </p:by>
                                    </p:animClr>
                                    <p:animClr clrSpc="hsl" dir="cw">
                                      <p:cBhvr>
                                        <p:cTn id="26" dur="1000" fill="hold"/>
                                        <p:tgtEl>
                                          <p:spTgt spid="8"/>
                                        </p:tgtEl>
                                        <p:attrNameLst>
                                          <p:attrName>stroke.color</p:attrName>
                                        </p:attrNameLst>
                                      </p:cBhvr>
                                      <p:by>
                                        <p:hsl h="7200000" s="0" l="0"/>
                                      </p:by>
                                    </p:animClr>
                                    <p:set>
                                      <p:cBhvr>
                                        <p:cTn id="27" dur="1000" fill="hold"/>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8" grpId="0"/>
      <p:bldP spid="8" grpId="1"/>
      <p:bldP spid="10" grpId="0"/>
      <p:bldP spid="10"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7000" b="1">
                <a:latin typeface="Tahoma" panose="020B0604030504040204" pitchFamily="34" charset="0"/>
                <a:ea typeface="Tahoma" panose="020B0604030504040204" pitchFamily="34" charset="0"/>
                <a:cs typeface="Tahoma" panose="020B0604030504040204" pitchFamily="34" charset="0"/>
              </a:rPr>
              <a:t>Tuy nhiên các ông phải biết điều này : Triều Đại Thiên Chúa đã đến gần.” Thầy nói cho anh em hay: trong ngày ấy, thành Xơ-đôm còn được xử khoan hồng hơn thành đó.”</a:t>
            </a:r>
            <a:endParaRPr lang="en-US" sz="7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85457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Nhóm Bảy Mươi Hai trở về, hớn hở nói : “Thưa Thầy, nghe đến danh Thầy, cả ma quỷ cũng phải khuất phục chúng con.”</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17237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8800" b="1">
                <a:latin typeface="Tahoma" panose="020B0604030504040204" pitchFamily="34" charset="0"/>
                <a:ea typeface="Tahoma" panose="020B0604030504040204" pitchFamily="34" charset="0"/>
                <a:cs typeface="Tahoma" panose="020B0604030504040204" pitchFamily="34" charset="0"/>
              </a:rPr>
              <a:t>Đức Giê-su bảo các ông: “Thầy đã thấy Xa-tan như một tia chớp từ trời sa xuống. </a:t>
            </a:r>
            <a:endParaRPr lang="en-US" sz="88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9484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Đây, Thầy đã ban cho anh em quyền năng để đạp lên rắn rết, bọ cạp và mọi thế lực Kẻ Thù,</a:t>
            </a:r>
            <a:r>
              <a:rPr lang="en-US" sz="8000" b="1">
                <a:latin typeface="Tahoma" panose="020B0604030504040204" pitchFamily="34" charset="0"/>
                <a:ea typeface="Tahoma" panose="020B0604030504040204" pitchFamily="34" charset="0"/>
                <a:cs typeface="Tahoma" panose="020B0604030504040204" pitchFamily="34" charset="0"/>
              </a:rPr>
              <a:t> </a:t>
            </a:r>
            <a:r>
              <a:rPr lang="vi-VN" sz="8000" b="1">
                <a:latin typeface="Tahoma" panose="020B0604030504040204" pitchFamily="34" charset="0"/>
                <a:ea typeface="Tahoma" panose="020B0604030504040204" pitchFamily="34" charset="0"/>
                <a:cs typeface="Tahoma" panose="020B0604030504040204" pitchFamily="34" charset="0"/>
              </a:rPr>
              <a:t>mà chẳng có gì làm hại được anh em</a:t>
            </a:r>
            <a:r>
              <a:rPr lang="en-US" sz="8000" b="1">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27634250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Tuy nhiên, anh em chớ mừng vì quỷ thần phải khuất phục anh em, nhưng hãy mừng vì tên anh em đã được ghi trên trời.”</a:t>
            </a:r>
            <a:r>
              <a:rPr lang="en-US" sz="7200" b="1">
                <a:latin typeface="Tahoma" panose="020B0604030504040204" pitchFamily="34" charset="0"/>
                <a:ea typeface="Tahoma" panose="020B0604030504040204" pitchFamily="34" charset="0"/>
                <a:cs typeface="Tahoma" panose="020B0604030504040204" pitchFamily="34" charset="0"/>
              </a:rPr>
              <a:t> </a:t>
            </a:r>
            <a:r>
              <a:rPr lang="en-US" sz="7200" b="1">
                <a:solidFill>
                  <a:srgbClr val="FF0000"/>
                </a:solidFill>
                <a:latin typeface="Tahoma" panose="020B0604030504040204" pitchFamily="34" charset="0"/>
                <a:ea typeface="Tahoma" panose="020B0604030504040204" pitchFamily="34" charset="0"/>
                <a:cs typeface="Tahoma" panose="020B0604030504040204" pitchFamily="34" charset="0"/>
              </a:rPr>
              <a:t>Đó là Lời Chúa</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806557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9">
            <a:hlinkClick r:id="rId2" action="ppaction://hlinksldjump"/>
            <a:extLst>
              <a:ext uri="{FF2B5EF4-FFF2-40B4-BE49-F238E27FC236}">
                <a16:creationId xmlns:a16="http://schemas.microsoft.com/office/drawing/2014/main" id="{0775ACDF-5498-438B-ADF4-6E4265CCC8B3}"/>
              </a:ext>
            </a:extLst>
          </p:cNvPr>
          <p:cNvSpPr>
            <a:spLocks noChangeArrowheads="1"/>
          </p:cNvSpPr>
          <p:nvPr/>
        </p:nvSpPr>
        <p:spPr bwMode="auto">
          <a:xfrm>
            <a:off x="2432843" y="5860973"/>
            <a:ext cx="7326314" cy="864162"/>
          </a:xfrm>
          <a:prstGeom prst="flowChartAlternateProcess">
            <a:avLst/>
          </a:prstGeom>
          <a:solidFill>
            <a:srgbClr val="00B0F0"/>
          </a:solidFill>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TÌM Ô CHỮ</a:t>
            </a:r>
          </a:p>
        </p:txBody>
      </p:sp>
      <p:sp>
        <p:nvSpPr>
          <p:cNvPr id="9" name="TextBox 8">
            <a:extLst>
              <a:ext uri="{FF2B5EF4-FFF2-40B4-BE49-F238E27FC236}">
                <a16:creationId xmlns:a16="http://schemas.microsoft.com/office/drawing/2014/main" id="{3BB1A946-900A-4620-B2C8-D9A3A88CE824}"/>
              </a:ext>
            </a:extLst>
          </p:cNvPr>
          <p:cNvSpPr txBox="1"/>
          <p:nvPr/>
        </p:nvSpPr>
        <p:spPr>
          <a:xfrm>
            <a:off x="10124662" y="447261"/>
            <a:ext cx="1441174" cy="59535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0797044F-B03E-4E2A-A6CD-B0F3D42940C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825095" y="447260"/>
            <a:ext cx="6560210" cy="5237443"/>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Scroll: Vertical 4">
            <a:extLst>
              <a:ext uri="{FF2B5EF4-FFF2-40B4-BE49-F238E27FC236}">
                <a16:creationId xmlns:a16="http://schemas.microsoft.com/office/drawing/2014/main" id="{35398723-3DF0-4762-BEAA-9E541F0B4922}"/>
              </a:ext>
            </a:extLst>
          </p:cNvPr>
          <p:cNvSpPr/>
          <p:nvPr/>
        </p:nvSpPr>
        <p:spPr>
          <a:xfrm>
            <a:off x="152355" y="447259"/>
            <a:ext cx="22804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HÃY</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TÌM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KIẾM</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a:t>
            </a:r>
            <a:r>
              <a:rPr kumimoji="0" lang="vi-VN"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CHÚA</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TR</a:t>
            </a:r>
            <a:r>
              <a:rPr kumimoji="0" lang="vi-VN"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w="22225">
                  <a:noFill/>
                  <a:prstDash val="solid"/>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ỚC</a:t>
            </a:r>
          </a:p>
        </p:txBody>
      </p:sp>
      <p:sp>
        <p:nvSpPr>
          <p:cNvPr id="6" name="Scroll: Vertical 5">
            <a:extLst>
              <a:ext uri="{FF2B5EF4-FFF2-40B4-BE49-F238E27FC236}">
                <a16:creationId xmlns:a16="http://schemas.microsoft.com/office/drawing/2014/main" id="{9747D647-B092-4090-B09A-A617286477FC}"/>
              </a:ext>
            </a:extLst>
          </p:cNvPr>
          <p:cNvSpPr/>
          <p:nvPr/>
        </p:nvSpPr>
        <p:spPr>
          <a:xfrm>
            <a:off x="9777555" y="447259"/>
            <a:ext cx="2262090" cy="4994001"/>
          </a:xfrm>
          <a:prstGeom prst="verticalScroll">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MỌI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SỰ</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NG</a:t>
            </a:r>
            <a:r>
              <a:rPr kumimoji="0" lang="vi-VN"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Ư</a:t>
            </a: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ỜI</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SẼ</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LO</a:t>
            </a: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Verdana" panose="020B0604030504040204" pitchFamily="34" charset="0"/>
                <a:cs typeface="Times New Roman" panose="02020603050405020304" pitchFamily="18" charset="0"/>
              </a:rPr>
              <a:t>CHO</a:t>
            </a:r>
          </a:p>
        </p:txBody>
      </p:sp>
    </p:spTree>
    <p:extLst>
      <p:ext uri="{BB962C8B-B14F-4D97-AF65-F5344CB8AC3E}">
        <p14:creationId xmlns:p14="http://schemas.microsoft.com/office/powerpoint/2010/main" val="2026920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anim calcmode="lin" valueType="num">
                                      <p:cBhvr>
                                        <p:cTn id="8" dur="500" fill="hold"/>
                                        <p:tgtEl>
                                          <p:spTgt spid="10"/>
                                        </p:tgtEl>
                                        <p:attrNameLst>
                                          <p:attrName>ppt_w</p:attrName>
                                        </p:attrNameLst>
                                      </p:cBhvr>
                                      <p:tavLst>
                                        <p:tav tm="0" fmla="#ppt_w*sin(2.5*pi*$)">
                                          <p:val>
                                            <p:fltVal val="0"/>
                                          </p:val>
                                        </p:tav>
                                        <p:tav tm="100000">
                                          <p:val>
                                            <p:fltVal val="1"/>
                                          </p:val>
                                        </p:tav>
                                      </p:tavLst>
                                    </p:anim>
                                    <p:anim calcmode="lin" valueType="num">
                                      <p:cBhvr>
                                        <p:cTn id="9" dur="500" fill="hold"/>
                                        <p:tgtEl>
                                          <p:spTgt spid="10"/>
                                        </p:tgtEl>
                                        <p:attrNameLst>
                                          <p:attrName>ppt_h</p:attrName>
                                        </p:attrNameLst>
                                      </p:cBhvr>
                                      <p:tavLst>
                                        <p:tav tm="0">
                                          <p:val>
                                            <p:strVal val="#ppt_h"/>
                                          </p:val>
                                        </p:tav>
                                        <p:tav tm="100000">
                                          <p:val>
                                            <p:strVal val="#ppt_h"/>
                                          </p:val>
                                        </p:tav>
                                      </p:tavLst>
                                    </p:anim>
                                  </p:childTnLst>
                                </p:cTn>
                              </p:par>
                            </p:childTnLst>
                          </p:cTn>
                        </p:par>
                        <p:par>
                          <p:cTn id="10" fill="hold">
                            <p:stCondLst>
                              <p:cond delay="800"/>
                            </p:stCondLst>
                            <p:childTnLst>
                              <p:par>
                                <p:cTn id="11" presetID="22" presetClass="entr" presetSubtype="1"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up)">
                                      <p:cBhvr>
                                        <p:cTn id="13" dur="500"/>
                                        <p:tgtEl>
                                          <p:spTgt spid="5"/>
                                        </p:tgtEl>
                                      </p:cBhvr>
                                    </p:animEffect>
                                  </p:childTnLst>
                                </p:cTn>
                              </p:par>
                            </p:childTnLst>
                          </p:cTn>
                        </p:par>
                        <p:par>
                          <p:cTn id="14" fill="hold">
                            <p:stCondLst>
                              <p:cond delay="1300"/>
                            </p:stCondLst>
                            <p:childTnLst>
                              <p:par>
                                <p:cTn id="15" presetID="22" presetClass="entr" presetSubtype="1"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up)">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5"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hlinkClick r:id="rId2" action="ppaction://hlinksldjump"/>
            <a:extLst>
              <a:ext uri="{FF2B5EF4-FFF2-40B4-BE49-F238E27FC236}">
                <a16:creationId xmlns:a16="http://schemas.microsoft.com/office/drawing/2014/main" id="{24A4E883-FCB6-4A29-AED5-F00EFD997A30}"/>
              </a:ext>
            </a:extLst>
          </p:cNvPr>
          <p:cNvSpPr/>
          <p:nvPr/>
        </p:nvSpPr>
        <p:spPr>
          <a:xfrm>
            <a:off x="10621209" y="272754"/>
            <a:ext cx="1392283" cy="138688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HÀNG</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libri" panose="020F0502020204030204"/>
                <a:ea typeface="+mn-ea"/>
                <a:cs typeface="+mn-cs"/>
              </a:rPr>
              <a:t> DỌC</a:t>
            </a:r>
          </a:p>
        </p:txBody>
      </p:sp>
      <p:sp>
        <p:nvSpPr>
          <p:cNvPr id="19" name="Star: 10 Points 18">
            <a:extLst>
              <a:ext uri="{FF2B5EF4-FFF2-40B4-BE49-F238E27FC236}">
                <a16:creationId xmlns:a16="http://schemas.microsoft.com/office/drawing/2014/main" id="{7DDA5614-72C5-4089-8576-05FAC9405CCA}"/>
              </a:ext>
            </a:extLst>
          </p:cNvPr>
          <p:cNvSpPr/>
          <p:nvPr/>
        </p:nvSpPr>
        <p:spPr>
          <a:xfrm>
            <a:off x="11575" y="17582"/>
            <a:ext cx="823508" cy="85298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1</a:t>
            </a:r>
          </a:p>
        </p:txBody>
      </p:sp>
      <p:sp>
        <p:nvSpPr>
          <p:cNvPr id="20" name="Star: 10 Points 19">
            <a:extLst>
              <a:ext uri="{FF2B5EF4-FFF2-40B4-BE49-F238E27FC236}">
                <a16:creationId xmlns:a16="http://schemas.microsoft.com/office/drawing/2014/main" id="{4377D926-FFF0-449D-8291-15C3F23C6E24}"/>
              </a:ext>
            </a:extLst>
          </p:cNvPr>
          <p:cNvSpPr/>
          <p:nvPr/>
        </p:nvSpPr>
        <p:spPr>
          <a:xfrm>
            <a:off x="11575" y="1057100"/>
            <a:ext cx="823508" cy="852980"/>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2</a:t>
            </a:r>
          </a:p>
        </p:txBody>
      </p:sp>
      <p:sp>
        <p:nvSpPr>
          <p:cNvPr id="21" name="Star: 10 Points 20">
            <a:extLst>
              <a:ext uri="{FF2B5EF4-FFF2-40B4-BE49-F238E27FC236}">
                <a16:creationId xmlns:a16="http://schemas.microsoft.com/office/drawing/2014/main" id="{05ACA9F3-ECCA-4C89-9F0E-8AE8BB0F02AE}"/>
              </a:ext>
            </a:extLst>
          </p:cNvPr>
          <p:cNvSpPr/>
          <p:nvPr/>
        </p:nvSpPr>
        <p:spPr>
          <a:xfrm>
            <a:off x="11575" y="1982196"/>
            <a:ext cx="823509" cy="772369"/>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3</a:t>
            </a:r>
          </a:p>
        </p:txBody>
      </p:sp>
      <p:sp>
        <p:nvSpPr>
          <p:cNvPr id="22" name="Star: 10 Points 21">
            <a:extLst>
              <a:ext uri="{FF2B5EF4-FFF2-40B4-BE49-F238E27FC236}">
                <a16:creationId xmlns:a16="http://schemas.microsoft.com/office/drawing/2014/main" id="{6CA936C2-E6DD-4EEB-AE8C-6AC5FDE9CF3B}"/>
              </a:ext>
            </a:extLst>
          </p:cNvPr>
          <p:cNvSpPr/>
          <p:nvPr/>
        </p:nvSpPr>
        <p:spPr>
          <a:xfrm>
            <a:off x="28592" y="2946996"/>
            <a:ext cx="823510" cy="772369"/>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4</a:t>
            </a:r>
          </a:p>
        </p:txBody>
      </p:sp>
      <p:sp>
        <p:nvSpPr>
          <p:cNvPr id="23" name="Star: 10 Points 22">
            <a:extLst>
              <a:ext uri="{FF2B5EF4-FFF2-40B4-BE49-F238E27FC236}">
                <a16:creationId xmlns:a16="http://schemas.microsoft.com/office/drawing/2014/main" id="{D24EDBC7-07A1-4C4A-8613-55A57AE77FCF}"/>
              </a:ext>
            </a:extLst>
          </p:cNvPr>
          <p:cNvSpPr/>
          <p:nvPr/>
        </p:nvSpPr>
        <p:spPr>
          <a:xfrm>
            <a:off x="11575" y="3933313"/>
            <a:ext cx="738761" cy="772369"/>
          </a:xfrm>
          <a:prstGeom prst="star10">
            <a:avLst/>
          </a:prstGeom>
          <a:solidFill>
            <a:schemeClr val="bg1"/>
          </a:solidFill>
          <a:ln>
            <a:solidFill>
              <a:srgbClr val="00B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5</a:t>
            </a:r>
          </a:p>
        </p:txBody>
      </p:sp>
      <p:graphicFrame>
        <p:nvGraphicFramePr>
          <p:cNvPr id="5" name="Table 4">
            <a:extLst>
              <a:ext uri="{FF2B5EF4-FFF2-40B4-BE49-F238E27FC236}">
                <a16:creationId xmlns:a16="http://schemas.microsoft.com/office/drawing/2014/main" id="{C44EF259-C730-4A3D-93A7-49B3BA74B443}"/>
              </a:ext>
            </a:extLst>
          </p:cNvPr>
          <p:cNvGraphicFramePr>
            <a:graphicFrameLocks noGrp="1"/>
          </p:cNvGraphicFramePr>
          <p:nvPr>
            <p:extLst>
              <p:ext uri="{D42A27DB-BD31-4B8C-83A1-F6EECF244321}">
                <p14:modId xmlns:p14="http://schemas.microsoft.com/office/powerpoint/2010/main" val="1961532955"/>
              </p:ext>
            </p:extLst>
          </p:nvPr>
        </p:nvGraphicFramePr>
        <p:xfrm>
          <a:off x="965200" y="70948"/>
          <a:ext cx="10001085" cy="4693565"/>
        </p:xfrm>
        <a:graphic>
          <a:graphicData uri="http://schemas.openxmlformats.org/drawingml/2006/table">
            <a:tbl>
              <a:tblPr firstRow="1" firstCol="1" bandRow="1"/>
              <a:tblGrid>
                <a:gridCol w="908585">
                  <a:extLst>
                    <a:ext uri="{9D8B030D-6E8A-4147-A177-3AD203B41FA5}">
                      <a16:colId xmlns:a16="http://schemas.microsoft.com/office/drawing/2014/main" val="2851470237"/>
                    </a:ext>
                  </a:extLst>
                </a:gridCol>
                <a:gridCol w="908585">
                  <a:extLst>
                    <a:ext uri="{9D8B030D-6E8A-4147-A177-3AD203B41FA5}">
                      <a16:colId xmlns:a16="http://schemas.microsoft.com/office/drawing/2014/main" val="2154283047"/>
                    </a:ext>
                  </a:extLst>
                </a:gridCol>
                <a:gridCol w="908585">
                  <a:extLst>
                    <a:ext uri="{9D8B030D-6E8A-4147-A177-3AD203B41FA5}">
                      <a16:colId xmlns:a16="http://schemas.microsoft.com/office/drawing/2014/main" val="3647057924"/>
                    </a:ext>
                  </a:extLst>
                </a:gridCol>
                <a:gridCol w="908585">
                  <a:extLst>
                    <a:ext uri="{9D8B030D-6E8A-4147-A177-3AD203B41FA5}">
                      <a16:colId xmlns:a16="http://schemas.microsoft.com/office/drawing/2014/main" val="446130226"/>
                    </a:ext>
                  </a:extLst>
                </a:gridCol>
                <a:gridCol w="909535">
                  <a:extLst>
                    <a:ext uri="{9D8B030D-6E8A-4147-A177-3AD203B41FA5}">
                      <a16:colId xmlns:a16="http://schemas.microsoft.com/office/drawing/2014/main" val="1632274922"/>
                    </a:ext>
                  </a:extLst>
                </a:gridCol>
                <a:gridCol w="909535">
                  <a:extLst>
                    <a:ext uri="{9D8B030D-6E8A-4147-A177-3AD203B41FA5}">
                      <a16:colId xmlns:a16="http://schemas.microsoft.com/office/drawing/2014/main" val="884516262"/>
                    </a:ext>
                  </a:extLst>
                </a:gridCol>
                <a:gridCol w="909535">
                  <a:extLst>
                    <a:ext uri="{9D8B030D-6E8A-4147-A177-3AD203B41FA5}">
                      <a16:colId xmlns:a16="http://schemas.microsoft.com/office/drawing/2014/main" val="1081010620"/>
                    </a:ext>
                  </a:extLst>
                </a:gridCol>
                <a:gridCol w="909535">
                  <a:extLst>
                    <a:ext uri="{9D8B030D-6E8A-4147-A177-3AD203B41FA5}">
                      <a16:colId xmlns:a16="http://schemas.microsoft.com/office/drawing/2014/main" val="1581182532"/>
                    </a:ext>
                  </a:extLst>
                </a:gridCol>
                <a:gridCol w="909535">
                  <a:extLst>
                    <a:ext uri="{9D8B030D-6E8A-4147-A177-3AD203B41FA5}">
                      <a16:colId xmlns:a16="http://schemas.microsoft.com/office/drawing/2014/main" val="4222770522"/>
                    </a:ext>
                  </a:extLst>
                </a:gridCol>
                <a:gridCol w="909535">
                  <a:extLst>
                    <a:ext uri="{9D8B030D-6E8A-4147-A177-3AD203B41FA5}">
                      <a16:colId xmlns:a16="http://schemas.microsoft.com/office/drawing/2014/main" val="1428442844"/>
                    </a:ext>
                  </a:extLst>
                </a:gridCol>
                <a:gridCol w="909535">
                  <a:extLst>
                    <a:ext uri="{9D8B030D-6E8A-4147-A177-3AD203B41FA5}">
                      <a16:colId xmlns:a16="http://schemas.microsoft.com/office/drawing/2014/main" val="406102389"/>
                    </a:ext>
                  </a:extLst>
                </a:gridCol>
              </a:tblGrid>
              <a:tr h="938713">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B</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Ầ</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Y</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S</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Ó</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85061126"/>
                  </a:ext>
                </a:extLst>
              </a:tr>
              <a:tr h="938713">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X</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41543499"/>
                  </a:ext>
                </a:extLst>
              </a:tr>
              <a:tr h="938713">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Ú</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Ề</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3573846923"/>
                  </a:ext>
                </a:extLst>
              </a:tr>
              <a:tr h="938713">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Ế</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P</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Đ</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Ó</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98741911"/>
                  </a:ext>
                </a:extLst>
              </a:tr>
              <a:tr h="938713">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B</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Ả</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Y</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M</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Ơ</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54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69385001"/>
                  </a:ext>
                </a:extLst>
              </a:tr>
            </a:tbl>
          </a:graphicData>
        </a:graphic>
      </p:graphicFrame>
      <p:sp>
        <p:nvSpPr>
          <p:cNvPr id="182" name="Rectangle 181">
            <a:extLst>
              <a:ext uri="{FF2B5EF4-FFF2-40B4-BE49-F238E27FC236}">
                <a16:creationId xmlns:a16="http://schemas.microsoft.com/office/drawing/2014/main" id="{6F377E60-25D2-0019-D6DC-249F3991EE0F}"/>
              </a:ext>
            </a:extLst>
          </p:cNvPr>
          <p:cNvSpPr/>
          <p:nvPr/>
        </p:nvSpPr>
        <p:spPr>
          <a:xfrm>
            <a:off x="0" y="5029200"/>
            <a:ext cx="12192000" cy="1817927"/>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800" b="1">
                <a:solidFill>
                  <a:srgbClr val="FF0000"/>
                </a:solidFill>
                <a:latin typeface="Verdana" panose="020B0604030504040204" pitchFamily="34" charset="0"/>
                <a:ea typeface="Verdana" panose="020B0604030504040204" pitchFamily="34" charset="0"/>
              </a:rPr>
              <a:t>1</a:t>
            </a:r>
            <a:r>
              <a:rPr lang="vi-VN" sz="4800" b="1">
                <a:solidFill>
                  <a:srgbClr val="FF0000"/>
                </a:solidFill>
                <a:latin typeface="Verdana" panose="020B0604030504040204" pitchFamily="34" charset="0"/>
                <a:ea typeface="Verdana" panose="020B0604030504040204" pitchFamily="34" charset="0"/>
              </a:rPr>
              <a:t>. THẦY SAI ANH EM ĐI NHƯ CHIÊN CON </a:t>
            </a:r>
            <a:r>
              <a:rPr lang="vi-VN" sz="4800" b="1" u="sng">
                <a:solidFill>
                  <a:srgbClr val="7030A0"/>
                </a:solidFill>
                <a:latin typeface="Verdana" panose="020B0604030504040204" pitchFamily="34" charset="0"/>
                <a:ea typeface="Verdana" panose="020B0604030504040204" pitchFamily="34" charset="0"/>
              </a:rPr>
              <a:t>ĐI VÀO GIỮA GÌ</a:t>
            </a:r>
            <a:r>
              <a:rPr lang="vi-VN" sz="4800" b="1">
                <a:solidFill>
                  <a:srgbClr val="FF0000"/>
                </a:solidFill>
                <a:latin typeface="Verdana" panose="020B0604030504040204" pitchFamily="34" charset="0"/>
                <a:ea typeface="Verdana" panose="020B0604030504040204" pitchFamily="34" charset="0"/>
              </a:rPr>
              <a:t>?</a:t>
            </a:r>
          </a:p>
        </p:txBody>
      </p:sp>
      <p:sp>
        <p:nvSpPr>
          <p:cNvPr id="2" name="Rectangle 1">
            <a:extLst>
              <a:ext uri="{FF2B5EF4-FFF2-40B4-BE49-F238E27FC236}">
                <a16:creationId xmlns:a16="http://schemas.microsoft.com/office/drawing/2014/main" id="{E1A828D6-4882-5FAF-CC1A-3AF386F09A0A}"/>
              </a:ext>
            </a:extLst>
          </p:cNvPr>
          <p:cNvSpPr/>
          <p:nvPr/>
        </p:nvSpPr>
        <p:spPr>
          <a:xfrm>
            <a:off x="2788920" y="2895600"/>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B3F01AAC-DFA7-B09A-B06E-032B18B98209}"/>
              </a:ext>
            </a:extLst>
          </p:cNvPr>
          <p:cNvSpPr/>
          <p:nvPr/>
        </p:nvSpPr>
        <p:spPr>
          <a:xfrm>
            <a:off x="3695700" y="2895601"/>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3B9BBED0-405E-CF05-109B-8250A387D136}"/>
              </a:ext>
            </a:extLst>
          </p:cNvPr>
          <p:cNvSpPr/>
          <p:nvPr/>
        </p:nvSpPr>
        <p:spPr>
          <a:xfrm>
            <a:off x="4606544" y="2895844"/>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F070CE87-8EC4-CAC9-0E81-FCFCAF03B23C}"/>
              </a:ext>
            </a:extLst>
          </p:cNvPr>
          <p:cNvSpPr/>
          <p:nvPr/>
        </p:nvSpPr>
        <p:spPr>
          <a:xfrm>
            <a:off x="5513324" y="2895845"/>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a16="http://schemas.microsoft.com/office/drawing/2014/main" id="{A7F7AA01-5BD4-3704-3460-F3140BEDB4F5}"/>
              </a:ext>
            </a:extLst>
          </p:cNvPr>
          <p:cNvSpPr/>
          <p:nvPr/>
        </p:nvSpPr>
        <p:spPr>
          <a:xfrm>
            <a:off x="6424168" y="2895600"/>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25BC4BD5-3321-A7D0-12C6-C1EEC697BA50}"/>
              </a:ext>
            </a:extLst>
          </p:cNvPr>
          <p:cNvSpPr/>
          <p:nvPr/>
        </p:nvSpPr>
        <p:spPr>
          <a:xfrm>
            <a:off x="7335012" y="2895843"/>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a:extLst>
              <a:ext uri="{FF2B5EF4-FFF2-40B4-BE49-F238E27FC236}">
                <a16:creationId xmlns:a16="http://schemas.microsoft.com/office/drawing/2014/main" id="{F20A2E06-5F69-9091-02CF-860D0A8FA143}"/>
              </a:ext>
            </a:extLst>
          </p:cNvPr>
          <p:cNvSpPr/>
          <p:nvPr/>
        </p:nvSpPr>
        <p:spPr>
          <a:xfrm>
            <a:off x="8241792" y="2895844"/>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87">
            <a:extLst>
              <a:ext uri="{FF2B5EF4-FFF2-40B4-BE49-F238E27FC236}">
                <a16:creationId xmlns:a16="http://schemas.microsoft.com/office/drawing/2014/main" id="{79BDBB99-69B6-8C08-EB4D-62CF4DB8D1AD}"/>
              </a:ext>
            </a:extLst>
          </p:cNvPr>
          <p:cNvSpPr/>
          <p:nvPr/>
        </p:nvSpPr>
        <p:spPr>
          <a:xfrm>
            <a:off x="3694446" y="3833615"/>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125">
            <a:extLst>
              <a:ext uri="{FF2B5EF4-FFF2-40B4-BE49-F238E27FC236}">
                <a16:creationId xmlns:a16="http://schemas.microsoft.com/office/drawing/2014/main" id="{22EB72E2-8545-3308-C6C8-C87F8B9C9923}"/>
              </a:ext>
            </a:extLst>
          </p:cNvPr>
          <p:cNvSpPr/>
          <p:nvPr/>
        </p:nvSpPr>
        <p:spPr>
          <a:xfrm>
            <a:off x="4601226" y="3833616"/>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angle 127">
            <a:extLst>
              <a:ext uri="{FF2B5EF4-FFF2-40B4-BE49-F238E27FC236}">
                <a16:creationId xmlns:a16="http://schemas.microsoft.com/office/drawing/2014/main" id="{EA1FABC8-1998-2365-6477-AB9C670CB46B}"/>
              </a:ext>
            </a:extLst>
          </p:cNvPr>
          <p:cNvSpPr/>
          <p:nvPr/>
        </p:nvSpPr>
        <p:spPr>
          <a:xfrm>
            <a:off x="5512070" y="3833859"/>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128">
            <a:extLst>
              <a:ext uri="{FF2B5EF4-FFF2-40B4-BE49-F238E27FC236}">
                <a16:creationId xmlns:a16="http://schemas.microsoft.com/office/drawing/2014/main" id="{2CF326C2-CB80-1542-78E0-69557EC1E746}"/>
              </a:ext>
            </a:extLst>
          </p:cNvPr>
          <p:cNvSpPr/>
          <p:nvPr/>
        </p:nvSpPr>
        <p:spPr>
          <a:xfrm>
            <a:off x="6418850" y="3833860"/>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129">
            <a:extLst>
              <a:ext uri="{FF2B5EF4-FFF2-40B4-BE49-F238E27FC236}">
                <a16:creationId xmlns:a16="http://schemas.microsoft.com/office/drawing/2014/main" id="{AF34FCAB-3F47-71C8-837D-350A5B27B5BF}"/>
              </a:ext>
            </a:extLst>
          </p:cNvPr>
          <p:cNvSpPr/>
          <p:nvPr/>
        </p:nvSpPr>
        <p:spPr>
          <a:xfrm>
            <a:off x="7329694" y="3833615"/>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136">
            <a:extLst>
              <a:ext uri="{FF2B5EF4-FFF2-40B4-BE49-F238E27FC236}">
                <a16:creationId xmlns:a16="http://schemas.microsoft.com/office/drawing/2014/main" id="{682BE090-ECED-0505-D866-F0C430701B74}"/>
              </a:ext>
            </a:extLst>
          </p:cNvPr>
          <p:cNvSpPr/>
          <p:nvPr/>
        </p:nvSpPr>
        <p:spPr>
          <a:xfrm>
            <a:off x="8240538" y="3833858"/>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137">
            <a:extLst>
              <a:ext uri="{FF2B5EF4-FFF2-40B4-BE49-F238E27FC236}">
                <a16:creationId xmlns:a16="http://schemas.microsoft.com/office/drawing/2014/main" id="{6BA863A1-65E3-830B-D5A0-C3C8A8F1DD76}"/>
              </a:ext>
            </a:extLst>
          </p:cNvPr>
          <p:cNvSpPr/>
          <p:nvPr/>
        </p:nvSpPr>
        <p:spPr>
          <a:xfrm>
            <a:off x="9147318" y="3833859"/>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138">
            <a:extLst>
              <a:ext uri="{FF2B5EF4-FFF2-40B4-BE49-F238E27FC236}">
                <a16:creationId xmlns:a16="http://schemas.microsoft.com/office/drawing/2014/main" id="{F07CB561-2F07-C85A-7ACD-F14856CBCC44}"/>
              </a:ext>
            </a:extLst>
          </p:cNvPr>
          <p:cNvSpPr/>
          <p:nvPr/>
        </p:nvSpPr>
        <p:spPr>
          <a:xfrm>
            <a:off x="961169" y="3836930"/>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a:extLst>
              <a:ext uri="{FF2B5EF4-FFF2-40B4-BE49-F238E27FC236}">
                <a16:creationId xmlns:a16="http://schemas.microsoft.com/office/drawing/2014/main" id="{87AD7753-9775-8312-CE64-A41C88C23463}"/>
              </a:ext>
            </a:extLst>
          </p:cNvPr>
          <p:cNvSpPr/>
          <p:nvPr/>
        </p:nvSpPr>
        <p:spPr>
          <a:xfrm>
            <a:off x="1867949" y="3836931"/>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140">
            <a:extLst>
              <a:ext uri="{FF2B5EF4-FFF2-40B4-BE49-F238E27FC236}">
                <a16:creationId xmlns:a16="http://schemas.microsoft.com/office/drawing/2014/main" id="{E1B53971-F174-65EF-569C-FA11D8BD430F}"/>
              </a:ext>
            </a:extLst>
          </p:cNvPr>
          <p:cNvSpPr/>
          <p:nvPr/>
        </p:nvSpPr>
        <p:spPr>
          <a:xfrm>
            <a:off x="2778793" y="3837174"/>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141">
            <a:extLst>
              <a:ext uri="{FF2B5EF4-FFF2-40B4-BE49-F238E27FC236}">
                <a16:creationId xmlns:a16="http://schemas.microsoft.com/office/drawing/2014/main" id="{13322052-9A83-C893-63A8-00DD3F19E563}"/>
              </a:ext>
            </a:extLst>
          </p:cNvPr>
          <p:cNvSpPr/>
          <p:nvPr/>
        </p:nvSpPr>
        <p:spPr>
          <a:xfrm>
            <a:off x="4597755" y="1954470"/>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142">
            <a:extLst>
              <a:ext uri="{FF2B5EF4-FFF2-40B4-BE49-F238E27FC236}">
                <a16:creationId xmlns:a16="http://schemas.microsoft.com/office/drawing/2014/main" id="{DFC632A1-FBAA-2F6C-2B61-1DA49F9763C5}"/>
              </a:ext>
            </a:extLst>
          </p:cNvPr>
          <p:cNvSpPr/>
          <p:nvPr/>
        </p:nvSpPr>
        <p:spPr>
          <a:xfrm>
            <a:off x="5504535" y="1954471"/>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a:extLst>
              <a:ext uri="{FF2B5EF4-FFF2-40B4-BE49-F238E27FC236}">
                <a16:creationId xmlns:a16="http://schemas.microsoft.com/office/drawing/2014/main" id="{5A86C368-09B6-3BBE-FE9E-B3F395457CE4}"/>
              </a:ext>
            </a:extLst>
          </p:cNvPr>
          <p:cNvSpPr/>
          <p:nvPr/>
        </p:nvSpPr>
        <p:spPr>
          <a:xfrm>
            <a:off x="6415379" y="1954714"/>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144">
            <a:extLst>
              <a:ext uri="{FF2B5EF4-FFF2-40B4-BE49-F238E27FC236}">
                <a16:creationId xmlns:a16="http://schemas.microsoft.com/office/drawing/2014/main" id="{5038A033-F57E-F14D-34CE-C547ECFE26F7}"/>
              </a:ext>
            </a:extLst>
          </p:cNvPr>
          <p:cNvSpPr/>
          <p:nvPr/>
        </p:nvSpPr>
        <p:spPr>
          <a:xfrm>
            <a:off x="7322159" y="1954715"/>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145">
            <a:extLst>
              <a:ext uri="{FF2B5EF4-FFF2-40B4-BE49-F238E27FC236}">
                <a16:creationId xmlns:a16="http://schemas.microsoft.com/office/drawing/2014/main" id="{DACC30D6-8B09-1423-47E9-7C134841193C}"/>
              </a:ext>
            </a:extLst>
          </p:cNvPr>
          <p:cNvSpPr/>
          <p:nvPr/>
        </p:nvSpPr>
        <p:spPr>
          <a:xfrm>
            <a:off x="8233003" y="1954470"/>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146">
            <a:extLst>
              <a:ext uri="{FF2B5EF4-FFF2-40B4-BE49-F238E27FC236}">
                <a16:creationId xmlns:a16="http://schemas.microsoft.com/office/drawing/2014/main" id="{8686B970-92BD-5C25-CEDD-67868BDC859E}"/>
              </a:ext>
            </a:extLst>
          </p:cNvPr>
          <p:cNvSpPr/>
          <p:nvPr/>
        </p:nvSpPr>
        <p:spPr>
          <a:xfrm>
            <a:off x="9143847" y="1954713"/>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angle 147">
            <a:extLst>
              <a:ext uri="{FF2B5EF4-FFF2-40B4-BE49-F238E27FC236}">
                <a16:creationId xmlns:a16="http://schemas.microsoft.com/office/drawing/2014/main" id="{0F6F67B1-5F77-CD91-3D16-0A1170543239}"/>
              </a:ext>
            </a:extLst>
          </p:cNvPr>
          <p:cNvSpPr/>
          <p:nvPr/>
        </p:nvSpPr>
        <p:spPr>
          <a:xfrm>
            <a:off x="10050627" y="1954714"/>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ectangle 148">
            <a:extLst>
              <a:ext uri="{FF2B5EF4-FFF2-40B4-BE49-F238E27FC236}">
                <a16:creationId xmlns:a16="http://schemas.microsoft.com/office/drawing/2014/main" id="{7B6B15BD-D1A5-E827-97FC-9B09B512C6D5}"/>
              </a:ext>
            </a:extLst>
          </p:cNvPr>
          <p:cNvSpPr/>
          <p:nvPr/>
        </p:nvSpPr>
        <p:spPr>
          <a:xfrm>
            <a:off x="3694451" y="1012896"/>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angle 149">
            <a:extLst>
              <a:ext uri="{FF2B5EF4-FFF2-40B4-BE49-F238E27FC236}">
                <a16:creationId xmlns:a16="http://schemas.microsoft.com/office/drawing/2014/main" id="{49650E77-4661-84F0-A719-FB039CCA8195}"/>
              </a:ext>
            </a:extLst>
          </p:cNvPr>
          <p:cNvSpPr/>
          <p:nvPr/>
        </p:nvSpPr>
        <p:spPr>
          <a:xfrm>
            <a:off x="4601231" y="1012897"/>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ectangle 150">
            <a:extLst>
              <a:ext uri="{FF2B5EF4-FFF2-40B4-BE49-F238E27FC236}">
                <a16:creationId xmlns:a16="http://schemas.microsoft.com/office/drawing/2014/main" id="{C77E9931-ACE1-3698-4459-A6E42423B5DE}"/>
              </a:ext>
            </a:extLst>
          </p:cNvPr>
          <p:cNvSpPr/>
          <p:nvPr/>
        </p:nvSpPr>
        <p:spPr>
          <a:xfrm>
            <a:off x="5512075" y="1012652"/>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ectangle 151">
            <a:extLst>
              <a:ext uri="{FF2B5EF4-FFF2-40B4-BE49-F238E27FC236}">
                <a16:creationId xmlns:a16="http://schemas.microsoft.com/office/drawing/2014/main" id="{759F4893-808C-3813-C4F7-0B3618E8F58B}"/>
              </a:ext>
            </a:extLst>
          </p:cNvPr>
          <p:cNvSpPr/>
          <p:nvPr/>
        </p:nvSpPr>
        <p:spPr>
          <a:xfrm>
            <a:off x="6422919" y="1012895"/>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ectangle 152">
            <a:extLst>
              <a:ext uri="{FF2B5EF4-FFF2-40B4-BE49-F238E27FC236}">
                <a16:creationId xmlns:a16="http://schemas.microsoft.com/office/drawing/2014/main" id="{5EACB1A9-8CF3-7EB3-8A6B-FCB718ED1FE2}"/>
              </a:ext>
            </a:extLst>
          </p:cNvPr>
          <p:cNvSpPr/>
          <p:nvPr/>
        </p:nvSpPr>
        <p:spPr>
          <a:xfrm>
            <a:off x="7329699" y="1012896"/>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ectangle 153">
            <a:extLst>
              <a:ext uri="{FF2B5EF4-FFF2-40B4-BE49-F238E27FC236}">
                <a16:creationId xmlns:a16="http://schemas.microsoft.com/office/drawing/2014/main" id="{735E6BD5-4C8A-F656-D45D-487C8125884C}"/>
              </a:ext>
            </a:extLst>
          </p:cNvPr>
          <p:cNvSpPr/>
          <p:nvPr/>
        </p:nvSpPr>
        <p:spPr>
          <a:xfrm>
            <a:off x="3686822" y="68992"/>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ectangle 154">
            <a:extLst>
              <a:ext uri="{FF2B5EF4-FFF2-40B4-BE49-F238E27FC236}">
                <a16:creationId xmlns:a16="http://schemas.microsoft.com/office/drawing/2014/main" id="{718D39EE-19BF-CD5B-5ADC-11C5664F739D}"/>
              </a:ext>
            </a:extLst>
          </p:cNvPr>
          <p:cNvSpPr/>
          <p:nvPr/>
        </p:nvSpPr>
        <p:spPr>
          <a:xfrm>
            <a:off x="4597666" y="69235"/>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ectangle 155">
            <a:extLst>
              <a:ext uri="{FF2B5EF4-FFF2-40B4-BE49-F238E27FC236}">
                <a16:creationId xmlns:a16="http://schemas.microsoft.com/office/drawing/2014/main" id="{628C5021-567C-87DC-8495-A3C681780FD8}"/>
              </a:ext>
            </a:extLst>
          </p:cNvPr>
          <p:cNvSpPr/>
          <p:nvPr/>
        </p:nvSpPr>
        <p:spPr>
          <a:xfrm>
            <a:off x="5504446" y="69236"/>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ectangle 156">
            <a:extLst>
              <a:ext uri="{FF2B5EF4-FFF2-40B4-BE49-F238E27FC236}">
                <a16:creationId xmlns:a16="http://schemas.microsoft.com/office/drawing/2014/main" id="{8D7BA360-F6E4-703B-7F87-0B4A35EDB908}"/>
              </a:ext>
            </a:extLst>
          </p:cNvPr>
          <p:cNvSpPr/>
          <p:nvPr/>
        </p:nvSpPr>
        <p:spPr>
          <a:xfrm>
            <a:off x="6415290" y="68991"/>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Rectangle 157">
            <a:extLst>
              <a:ext uri="{FF2B5EF4-FFF2-40B4-BE49-F238E27FC236}">
                <a16:creationId xmlns:a16="http://schemas.microsoft.com/office/drawing/2014/main" id="{445BD334-5342-25D1-93BB-2704EE9C9961}"/>
              </a:ext>
            </a:extLst>
          </p:cNvPr>
          <p:cNvSpPr/>
          <p:nvPr/>
        </p:nvSpPr>
        <p:spPr>
          <a:xfrm>
            <a:off x="7326134" y="69234"/>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Rectangle 158">
            <a:extLst>
              <a:ext uri="{FF2B5EF4-FFF2-40B4-BE49-F238E27FC236}">
                <a16:creationId xmlns:a16="http://schemas.microsoft.com/office/drawing/2014/main" id="{DEBA51B2-A944-6D41-A690-071E75EE32CF}"/>
              </a:ext>
            </a:extLst>
          </p:cNvPr>
          <p:cNvSpPr/>
          <p:nvPr/>
        </p:nvSpPr>
        <p:spPr>
          <a:xfrm>
            <a:off x="8232914" y="69235"/>
            <a:ext cx="906780" cy="9220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Rectangle 159">
            <a:extLst>
              <a:ext uri="{FF2B5EF4-FFF2-40B4-BE49-F238E27FC236}">
                <a16:creationId xmlns:a16="http://schemas.microsoft.com/office/drawing/2014/main" id="{5474D26C-A0C3-8CA4-551C-734596C67FA5}"/>
              </a:ext>
            </a:extLst>
          </p:cNvPr>
          <p:cNvSpPr/>
          <p:nvPr/>
        </p:nvSpPr>
        <p:spPr>
          <a:xfrm>
            <a:off x="-9644" y="5031126"/>
            <a:ext cx="12192000" cy="1817927"/>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800" b="1">
                <a:solidFill>
                  <a:srgbClr val="FF0000"/>
                </a:solidFill>
                <a:latin typeface="Verdana" panose="020B0604030504040204" pitchFamily="34" charset="0"/>
                <a:ea typeface="Verdana" panose="020B0604030504040204" pitchFamily="34" charset="0"/>
              </a:rPr>
              <a:t>2</a:t>
            </a:r>
            <a:r>
              <a:rPr lang="vi-VN" sz="4800" b="1">
                <a:solidFill>
                  <a:srgbClr val="FF0000"/>
                </a:solidFill>
                <a:latin typeface="Verdana" panose="020B0604030504040204" pitchFamily="34" charset="0"/>
                <a:ea typeface="Verdana" panose="020B0604030504040204" pitchFamily="34" charset="0"/>
              </a:rPr>
              <a:t>. </a:t>
            </a:r>
            <a:r>
              <a:rPr lang="vi-VN" sz="4800" b="1" u="sng">
                <a:solidFill>
                  <a:srgbClr val="7030A0"/>
                </a:solidFill>
                <a:latin typeface="Verdana" panose="020B0604030504040204" pitchFamily="34" charset="0"/>
                <a:ea typeface="Verdana" panose="020B0604030504040204" pitchFamily="34" charset="0"/>
              </a:rPr>
              <a:t>THẦY ĐÃ THẤY GÌ</a:t>
            </a:r>
            <a:r>
              <a:rPr lang="vi-VN" sz="4800" b="1">
                <a:solidFill>
                  <a:srgbClr val="7030A0"/>
                </a:solidFill>
                <a:latin typeface="Verdana" panose="020B0604030504040204" pitchFamily="34" charset="0"/>
                <a:ea typeface="Verdana" panose="020B0604030504040204" pitchFamily="34" charset="0"/>
              </a:rPr>
              <a:t> </a:t>
            </a:r>
            <a:r>
              <a:rPr lang="vi-VN" sz="4800" b="1">
                <a:solidFill>
                  <a:srgbClr val="FF0000"/>
                </a:solidFill>
                <a:latin typeface="Verdana" panose="020B0604030504040204" pitchFamily="34" charset="0"/>
                <a:ea typeface="Verdana" panose="020B0604030504040204" pitchFamily="34" charset="0"/>
              </a:rPr>
              <a:t>NHƯ MỘT TIA CHỚP TỪ TRỜI SA XUỐNG?</a:t>
            </a:r>
          </a:p>
        </p:txBody>
      </p:sp>
      <p:sp>
        <p:nvSpPr>
          <p:cNvPr id="161" name="Rectangle 160">
            <a:extLst>
              <a:ext uri="{FF2B5EF4-FFF2-40B4-BE49-F238E27FC236}">
                <a16:creationId xmlns:a16="http://schemas.microsoft.com/office/drawing/2014/main" id="{AF4530BE-402C-DA96-2C2A-1290FB78F6A6}"/>
              </a:ext>
            </a:extLst>
          </p:cNvPr>
          <p:cNvSpPr/>
          <p:nvPr/>
        </p:nvSpPr>
        <p:spPr>
          <a:xfrm>
            <a:off x="-7718" y="5033054"/>
            <a:ext cx="12192000" cy="1817927"/>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800" b="1">
                <a:solidFill>
                  <a:srgbClr val="FF0000"/>
                </a:solidFill>
                <a:latin typeface="Verdana" panose="020B0604030504040204" pitchFamily="34" charset="0"/>
                <a:ea typeface="Verdana" panose="020B0604030504040204" pitchFamily="34" charset="0"/>
              </a:rPr>
              <a:t>3</a:t>
            </a:r>
            <a:r>
              <a:rPr lang="vi-VN" sz="4800" b="1">
                <a:solidFill>
                  <a:srgbClr val="FF0000"/>
                </a:solidFill>
                <a:latin typeface="Verdana" panose="020B0604030504040204" pitchFamily="34" charset="0"/>
                <a:ea typeface="Verdana" panose="020B0604030504040204" pitchFamily="34" charset="0"/>
              </a:rPr>
              <a:t>. </a:t>
            </a:r>
            <a:r>
              <a:rPr lang="vi-VN" sz="4800" b="1" u="sng">
                <a:solidFill>
                  <a:srgbClr val="7030A0"/>
                </a:solidFill>
                <a:latin typeface="Verdana" panose="020B0604030504040204" pitchFamily="34" charset="0"/>
                <a:ea typeface="Verdana" panose="020B0604030504040204" pitchFamily="34" charset="0"/>
              </a:rPr>
              <a:t>ĐỪNG MANG THEO CÁI GÌ</a:t>
            </a:r>
            <a:r>
              <a:rPr lang="vi-VN" sz="4800" b="1">
                <a:solidFill>
                  <a:srgbClr val="FF0000"/>
                </a:solidFill>
                <a:latin typeface="Verdana" panose="020B0604030504040204" pitchFamily="34" charset="0"/>
                <a:ea typeface="Verdana" panose="020B0604030504040204" pitchFamily="34" charset="0"/>
              </a:rPr>
              <a:t> CÙNG VỚI BAO BỊ, GIÀY DÉP?</a:t>
            </a:r>
          </a:p>
        </p:txBody>
      </p:sp>
      <p:sp>
        <p:nvSpPr>
          <p:cNvPr id="162" name="Rectangle 161">
            <a:extLst>
              <a:ext uri="{FF2B5EF4-FFF2-40B4-BE49-F238E27FC236}">
                <a16:creationId xmlns:a16="http://schemas.microsoft.com/office/drawing/2014/main" id="{EA1475F4-D31D-53BB-04B3-30DE45C7709D}"/>
              </a:ext>
            </a:extLst>
          </p:cNvPr>
          <p:cNvSpPr/>
          <p:nvPr/>
        </p:nvSpPr>
        <p:spPr>
          <a:xfrm>
            <a:off x="5782" y="5034979"/>
            <a:ext cx="12192000" cy="1817927"/>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4000" b="1">
                <a:solidFill>
                  <a:srgbClr val="FF0000"/>
                </a:solidFill>
                <a:latin typeface="Verdana" panose="020B0604030504040204" pitchFamily="34" charset="0"/>
                <a:ea typeface="Verdana" panose="020B0604030504040204" pitchFamily="34" charset="0"/>
              </a:rPr>
              <a:t>4</a:t>
            </a:r>
            <a:r>
              <a:rPr lang="vi-VN" sz="4000" b="1">
                <a:solidFill>
                  <a:srgbClr val="FF0000"/>
                </a:solidFill>
                <a:latin typeface="Verdana" panose="020B0604030504040204" pitchFamily="34" charset="0"/>
                <a:ea typeface="Verdana" panose="020B0604030504040204" pitchFamily="34" charset="0"/>
              </a:rPr>
              <a:t>. VÀO BẤT CỨ THÀNH NÀO MÀ ĐƯỢC NGƯỜI TA </a:t>
            </a:r>
            <a:r>
              <a:rPr lang="vi-VN" sz="4000" b="1" u="sng">
                <a:solidFill>
                  <a:srgbClr val="7030A0"/>
                </a:solidFill>
                <a:latin typeface="Verdana" panose="020B0604030504040204" pitchFamily="34" charset="0"/>
                <a:ea typeface="Verdana" panose="020B0604030504040204" pitchFamily="34" charset="0"/>
              </a:rPr>
              <a:t>NHƯ THẾ NÀO</a:t>
            </a:r>
            <a:r>
              <a:rPr lang="vi-VN" sz="4000" b="1">
                <a:solidFill>
                  <a:srgbClr val="FF0000"/>
                </a:solidFill>
                <a:latin typeface="Verdana" panose="020B0604030504040204" pitchFamily="34" charset="0"/>
                <a:ea typeface="Verdana" panose="020B0604030504040204" pitchFamily="34" charset="0"/>
              </a:rPr>
              <a:t>, THÌ CỨ ĂN NHỮNG GÌ NGƯỜI TA DỌN CHO ANH EM?</a:t>
            </a:r>
          </a:p>
        </p:txBody>
      </p:sp>
      <p:sp>
        <p:nvSpPr>
          <p:cNvPr id="163" name="Rectangle 162">
            <a:extLst>
              <a:ext uri="{FF2B5EF4-FFF2-40B4-BE49-F238E27FC236}">
                <a16:creationId xmlns:a16="http://schemas.microsoft.com/office/drawing/2014/main" id="{0FB9FB06-9CBB-9A00-A453-57273150D831}"/>
              </a:ext>
            </a:extLst>
          </p:cNvPr>
          <p:cNvSpPr/>
          <p:nvPr/>
        </p:nvSpPr>
        <p:spPr>
          <a:xfrm>
            <a:off x="7707" y="4909579"/>
            <a:ext cx="12192000" cy="1817927"/>
          </a:xfrm>
          <a:prstGeom prst="rect">
            <a:avLst/>
          </a:prstGeom>
          <a:solidFill>
            <a:schemeClr val="accent3">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lvl="0" algn="just"/>
            <a:r>
              <a:rPr lang="en-US" sz="3600" b="1">
                <a:solidFill>
                  <a:srgbClr val="FF0000"/>
                </a:solidFill>
                <a:latin typeface="Verdana" panose="020B0604030504040204" pitchFamily="34" charset="0"/>
                <a:ea typeface="Verdana" panose="020B0604030504040204" pitchFamily="34" charset="0"/>
              </a:rPr>
              <a:t>5</a:t>
            </a:r>
            <a:r>
              <a:rPr lang="vi-VN" sz="3600" b="1">
                <a:solidFill>
                  <a:srgbClr val="FF0000"/>
                </a:solidFill>
                <a:latin typeface="Verdana" panose="020B0604030504040204" pitchFamily="34" charset="0"/>
                <a:ea typeface="Verdana" panose="020B0604030504040204" pitchFamily="34" charset="0"/>
              </a:rPr>
              <a:t>. </a:t>
            </a:r>
            <a:r>
              <a:rPr lang="vi-VN" sz="3600" b="1" u="sng">
                <a:solidFill>
                  <a:srgbClr val="7030A0"/>
                </a:solidFill>
                <a:latin typeface="Verdana" panose="020B0604030504040204" pitchFamily="34" charset="0"/>
                <a:ea typeface="Verdana" panose="020B0604030504040204" pitchFamily="34" charset="0"/>
              </a:rPr>
              <a:t>CHÚA CHỈ ĐỊNH BAO NHIÊU NGƯỜI </a:t>
            </a:r>
            <a:r>
              <a:rPr lang="vi-VN" sz="3600" b="1">
                <a:solidFill>
                  <a:srgbClr val="FF0000"/>
                </a:solidFill>
                <a:latin typeface="Verdana" panose="020B0604030504040204" pitchFamily="34" charset="0"/>
                <a:ea typeface="Verdana" panose="020B0604030504040204" pitchFamily="34" charset="0"/>
              </a:rPr>
              <a:t>NGƯỜI, VÀ SAI CÁC ÔNG CỨ TỪNG HAI NGƯỜI MỘT ĐI TRƯỚC, VÀO TẤT CẢ CÁC THÀNH, CÁC NƠI MÀ CHÍNH NGƯỜI SẼ ĐẾN?</a:t>
            </a:r>
          </a:p>
        </p:txBody>
      </p:sp>
    </p:spTree>
    <p:extLst>
      <p:ext uri="{BB962C8B-B14F-4D97-AF65-F5344CB8AC3E}">
        <p14:creationId xmlns:p14="http://schemas.microsoft.com/office/powerpoint/2010/main" val="64857601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82"/>
                                        </p:tgtEl>
                                        <p:attrNameLst>
                                          <p:attrName>style.visibility</p:attrName>
                                        </p:attrNameLst>
                                      </p:cBhvr>
                                      <p:to>
                                        <p:strVal val="visible"/>
                                      </p:to>
                                    </p:set>
                                    <p:animEffect transition="in" filter="circle(in)">
                                      <p:cBhvr>
                                        <p:cTn id="7" dur="2000"/>
                                        <p:tgtEl>
                                          <p:spTgt spid="182"/>
                                        </p:tgtEl>
                                      </p:cBhvr>
                                    </p:animEffect>
                                  </p:childTnLst>
                                </p:cTn>
                              </p:par>
                              <p:par>
                                <p:cTn id="8" presetID="19" presetClass="emph" presetSubtype="0" fill="hold" grpId="0" nodeType="withEffect">
                                  <p:stCondLst>
                                    <p:cond delay="0"/>
                                  </p:stCondLst>
                                  <p:childTnLst>
                                    <p:animClr clrSpc="rgb" dir="cw">
                                      <p:cBhvr override="childStyle">
                                        <p:cTn id="9" dur="500" fill="hold"/>
                                        <p:tgtEl>
                                          <p:spTgt spid="154"/>
                                        </p:tgtEl>
                                        <p:attrNameLst>
                                          <p:attrName>style.color</p:attrName>
                                        </p:attrNameLst>
                                      </p:cBhvr>
                                      <p:to>
                                        <a:schemeClr val="accent2"/>
                                      </p:to>
                                    </p:animClr>
                                    <p:animClr clrSpc="rgb" dir="cw">
                                      <p:cBhvr>
                                        <p:cTn id="10" dur="500" fill="hold"/>
                                        <p:tgtEl>
                                          <p:spTgt spid="154"/>
                                        </p:tgtEl>
                                        <p:attrNameLst>
                                          <p:attrName>fillcolor</p:attrName>
                                        </p:attrNameLst>
                                      </p:cBhvr>
                                      <p:to>
                                        <a:schemeClr val="accent2"/>
                                      </p:to>
                                    </p:animClr>
                                    <p:set>
                                      <p:cBhvr>
                                        <p:cTn id="11" dur="500" fill="hold"/>
                                        <p:tgtEl>
                                          <p:spTgt spid="154"/>
                                        </p:tgtEl>
                                        <p:attrNameLst>
                                          <p:attrName>fill.type</p:attrName>
                                        </p:attrNameLst>
                                      </p:cBhvr>
                                      <p:to>
                                        <p:strVal val="solid"/>
                                      </p:to>
                                    </p:set>
                                    <p:set>
                                      <p:cBhvr>
                                        <p:cTn id="12" dur="500" fill="hold"/>
                                        <p:tgtEl>
                                          <p:spTgt spid="154"/>
                                        </p:tgtEl>
                                        <p:attrNameLst>
                                          <p:attrName>fill.on</p:attrName>
                                        </p:attrNameLst>
                                      </p:cBhvr>
                                      <p:to>
                                        <p:strVal val="true"/>
                                      </p:to>
                                    </p:set>
                                  </p:childTnLst>
                                </p:cTn>
                              </p:par>
                              <p:par>
                                <p:cTn id="13" presetID="19" presetClass="emph" presetSubtype="0" fill="hold" grpId="0" nodeType="withEffect">
                                  <p:stCondLst>
                                    <p:cond delay="0"/>
                                  </p:stCondLst>
                                  <p:childTnLst>
                                    <p:animClr clrSpc="rgb" dir="cw">
                                      <p:cBhvr override="childStyle">
                                        <p:cTn id="14" dur="500" fill="hold"/>
                                        <p:tgtEl>
                                          <p:spTgt spid="155"/>
                                        </p:tgtEl>
                                        <p:attrNameLst>
                                          <p:attrName>style.color</p:attrName>
                                        </p:attrNameLst>
                                      </p:cBhvr>
                                      <p:to>
                                        <a:schemeClr val="accent2"/>
                                      </p:to>
                                    </p:animClr>
                                    <p:animClr clrSpc="rgb" dir="cw">
                                      <p:cBhvr>
                                        <p:cTn id="15" dur="500" fill="hold"/>
                                        <p:tgtEl>
                                          <p:spTgt spid="155"/>
                                        </p:tgtEl>
                                        <p:attrNameLst>
                                          <p:attrName>fillcolor</p:attrName>
                                        </p:attrNameLst>
                                      </p:cBhvr>
                                      <p:to>
                                        <a:schemeClr val="accent2"/>
                                      </p:to>
                                    </p:animClr>
                                    <p:set>
                                      <p:cBhvr>
                                        <p:cTn id="16" dur="500" fill="hold"/>
                                        <p:tgtEl>
                                          <p:spTgt spid="155"/>
                                        </p:tgtEl>
                                        <p:attrNameLst>
                                          <p:attrName>fill.type</p:attrName>
                                        </p:attrNameLst>
                                      </p:cBhvr>
                                      <p:to>
                                        <p:strVal val="solid"/>
                                      </p:to>
                                    </p:set>
                                    <p:set>
                                      <p:cBhvr>
                                        <p:cTn id="17" dur="500" fill="hold"/>
                                        <p:tgtEl>
                                          <p:spTgt spid="155"/>
                                        </p:tgtEl>
                                        <p:attrNameLst>
                                          <p:attrName>fill.on</p:attrName>
                                        </p:attrNameLst>
                                      </p:cBhvr>
                                      <p:to>
                                        <p:strVal val="true"/>
                                      </p:to>
                                    </p:set>
                                  </p:childTnLst>
                                </p:cTn>
                              </p:par>
                              <p:par>
                                <p:cTn id="18" presetID="19" presetClass="emph" presetSubtype="0" fill="hold" grpId="0" nodeType="withEffect">
                                  <p:stCondLst>
                                    <p:cond delay="0"/>
                                  </p:stCondLst>
                                  <p:childTnLst>
                                    <p:animClr clrSpc="rgb" dir="cw">
                                      <p:cBhvr override="childStyle">
                                        <p:cTn id="19" dur="500" fill="hold"/>
                                        <p:tgtEl>
                                          <p:spTgt spid="156"/>
                                        </p:tgtEl>
                                        <p:attrNameLst>
                                          <p:attrName>style.color</p:attrName>
                                        </p:attrNameLst>
                                      </p:cBhvr>
                                      <p:to>
                                        <a:schemeClr val="accent2"/>
                                      </p:to>
                                    </p:animClr>
                                    <p:animClr clrSpc="rgb" dir="cw">
                                      <p:cBhvr>
                                        <p:cTn id="20" dur="500" fill="hold"/>
                                        <p:tgtEl>
                                          <p:spTgt spid="156"/>
                                        </p:tgtEl>
                                        <p:attrNameLst>
                                          <p:attrName>fillcolor</p:attrName>
                                        </p:attrNameLst>
                                      </p:cBhvr>
                                      <p:to>
                                        <a:schemeClr val="accent2"/>
                                      </p:to>
                                    </p:animClr>
                                    <p:set>
                                      <p:cBhvr>
                                        <p:cTn id="21" dur="500" fill="hold"/>
                                        <p:tgtEl>
                                          <p:spTgt spid="156"/>
                                        </p:tgtEl>
                                        <p:attrNameLst>
                                          <p:attrName>fill.type</p:attrName>
                                        </p:attrNameLst>
                                      </p:cBhvr>
                                      <p:to>
                                        <p:strVal val="solid"/>
                                      </p:to>
                                    </p:set>
                                    <p:set>
                                      <p:cBhvr>
                                        <p:cTn id="22" dur="500" fill="hold"/>
                                        <p:tgtEl>
                                          <p:spTgt spid="156"/>
                                        </p:tgtEl>
                                        <p:attrNameLst>
                                          <p:attrName>fill.on</p:attrName>
                                        </p:attrNameLst>
                                      </p:cBhvr>
                                      <p:to>
                                        <p:strVal val="true"/>
                                      </p:to>
                                    </p:set>
                                  </p:childTnLst>
                                </p:cTn>
                              </p:par>
                              <p:par>
                                <p:cTn id="23" presetID="19" presetClass="emph" presetSubtype="0" fill="hold" grpId="0" nodeType="withEffect">
                                  <p:stCondLst>
                                    <p:cond delay="0"/>
                                  </p:stCondLst>
                                  <p:childTnLst>
                                    <p:animClr clrSpc="rgb" dir="cw">
                                      <p:cBhvr override="childStyle">
                                        <p:cTn id="24" dur="500" fill="hold"/>
                                        <p:tgtEl>
                                          <p:spTgt spid="157"/>
                                        </p:tgtEl>
                                        <p:attrNameLst>
                                          <p:attrName>style.color</p:attrName>
                                        </p:attrNameLst>
                                      </p:cBhvr>
                                      <p:to>
                                        <a:schemeClr val="accent2"/>
                                      </p:to>
                                    </p:animClr>
                                    <p:animClr clrSpc="rgb" dir="cw">
                                      <p:cBhvr>
                                        <p:cTn id="25" dur="500" fill="hold"/>
                                        <p:tgtEl>
                                          <p:spTgt spid="157"/>
                                        </p:tgtEl>
                                        <p:attrNameLst>
                                          <p:attrName>fillcolor</p:attrName>
                                        </p:attrNameLst>
                                      </p:cBhvr>
                                      <p:to>
                                        <a:schemeClr val="accent2"/>
                                      </p:to>
                                    </p:animClr>
                                    <p:set>
                                      <p:cBhvr>
                                        <p:cTn id="26" dur="500" fill="hold"/>
                                        <p:tgtEl>
                                          <p:spTgt spid="157"/>
                                        </p:tgtEl>
                                        <p:attrNameLst>
                                          <p:attrName>fill.type</p:attrName>
                                        </p:attrNameLst>
                                      </p:cBhvr>
                                      <p:to>
                                        <p:strVal val="solid"/>
                                      </p:to>
                                    </p:set>
                                    <p:set>
                                      <p:cBhvr>
                                        <p:cTn id="27" dur="500" fill="hold"/>
                                        <p:tgtEl>
                                          <p:spTgt spid="157"/>
                                        </p:tgtEl>
                                        <p:attrNameLst>
                                          <p:attrName>fill.on</p:attrName>
                                        </p:attrNameLst>
                                      </p:cBhvr>
                                      <p:to>
                                        <p:strVal val="true"/>
                                      </p:to>
                                    </p:set>
                                  </p:childTnLst>
                                </p:cTn>
                              </p:par>
                              <p:par>
                                <p:cTn id="28" presetID="19" presetClass="emph" presetSubtype="0" fill="hold" grpId="0" nodeType="withEffect">
                                  <p:stCondLst>
                                    <p:cond delay="0"/>
                                  </p:stCondLst>
                                  <p:childTnLst>
                                    <p:animClr clrSpc="rgb" dir="cw">
                                      <p:cBhvr override="childStyle">
                                        <p:cTn id="29" dur="500" fill="hold"/>
                                        <p:tgtEl>
                                          <p:spTgt spid="158"/>
                                        </p:tgtEl>
                                        <p:attrNameLst>
                                          <p:attrName>style.color</p:attrName>
                                        </p:attrNameLst>
                                      </p:cBhvr>
                                      <p:to>
                                        <a:schemeClr val="accent2"/>
                                      </p:to>
                                    </p:animClr>
                                    <p:animClr clrSpc="rgb" dir="cw">
                                      <p:cBhvr>
                                        <p:cTn id="30" dur="500" fill="hold"/>
                                        <p:tgtEl>
                                          <p:spTgt spid="158"/>
                                        </p:tgtEl>
                                        <p:attrNameLst>
                                          <p:attrName>fillcolor</p:attrName>
                                        </p:attrNameLst>
                                      </p:cBhvr>
                                      <p:to>
                                        <a:schemeClr val="accent2"/>
                                      </p:to>
                                    </p:animClr>
                                    <p:set>
                                      <p:cBhvr>
                                        <p:cTn id="31" dur="500" fill="hold"/>
                                        <p:tgtEl>
                                          <p:spTgt spid="158"/>
                                        </p:tgtEl>
                                        <p:attrNameLst>
                                          <p:attrName>fill.type</p:attrName>
                                        </p:attrNameLst>
                                      </p:cBhvr>
                                      <p:to>
                                        <p:strVal val="solid"/>
                                      </p:to>
                                    </p:set>
                                    <p:set>
                                      <p:cBhvr>
                                        <p:cTn id="32" dur="500" fill="hold"/>
                                        <p:tgtEl>
                                          <p:spTgt spid="158"/>
                                        </p:tgtEl>
                                        <p:attrNameLst>
                                          <p:attrName>fill.on</p:attrName>
                                        </p:attrNameLst>
                                      </p:cBhvr>
                                      <p:to>
                                        <p:strVal val="true"/>
                                      </p:to>
                                    </p:set>
                                  </p:childTnLst>
                                </p:cTn>
                              </p:par>
                              <p:par>
                                <p:cTn id="33" presetID="19" presetClass="emph" presetSubtype="0" fill="hold" grpId="0" nodeType="withEffect">
                                  <p:stCondLst>
                                    <p:cond delay="0"/>
                                  </p:stCondLst>
                                  <p:childTnLst>
                                    <p:animClr clrSpc="rgb" dir="cw">
                                      <p:cBhvr override="childStyle">
                                        <p:cTn id="34" dur="500" fill="hold"/>
                                        <p:tgtEl>
                                          <p:spTgt spid="159"/>
                                        </p:tgtEl>
                                        <p:attrNameLst>
                                          <p:attrName>style.color</p:attrName>
                                        </p:attrNameLst>
                                      </p:cBhvr>
                                      <p:to>
                                        <a:schemeClr val="accent2"/>
                                      </p:to>
                                    </p:animClr>
                                    <p:animClr clrSpc="rgb" dir="cw">
                                      <p:cBhvr>
                                        <p:cTn id="35" dur="500" fill="hold"/>
                                        <p:tgtEl>
                                          <p:spTgt spid="159"/>
                                        </p:tgtEl>
                                        <p:attrNameLst>
                                          <p:attrName>fillcolor</p:attrName>
                                        </p:attrNameLst>
                                      </p:cBhvr>
                                      <p:to>
                                        <a:schemeClr val="accent2"/>
                                      </p:to>
                                    </p:animClr>
                                    <p:set>
                                      <p:cBhvr>
                                        <p:cTn id="36" dur="500" fill="hold"/>
                                        <p:tgtEl>
                                          <p:spTgt spid="159"/>
                                        </p:tgtEl>
                                        <p:attrNameLst>
                                          <p:attrName>fill.type</p:attrName>
                                        </p:attrNameLst>
                                      </p:cBhvr>
                                      <p:to>
                                        <p:strVal val="solid"/>
                                      </p:to>
                                    </p:set>
                                    <p:set>
                                      <p:cBhvr>
                                        <p:cTn id="37" dur="500" fill="hold"/>
                                        <p:tgtEl>
                                          <p:spTgt spid="159"/>
                                        </p:tgtEl>
                                        <p:attrNameLst>
                                          <p:attrName>fill.on</p:attrName>
                                        </p:attrNameLst>
                                      </p:cBhvr>
                                      <p:to>
                                        <p:strVal val="true"/>
                                      </p:to>
                                    </p:set>
                                  </p:childTnLst>
                                </p:cTn>
                              </p:par>
                            </p:childTnLst>
                          </p:cTn>
                        </p:par>
                      </p:childTnLst>
                    </p:cTn>
                  </p:par>
                  <p:par>
                    <p:cTn id="38" fill="hold">
                      <p:stCondLst>
                        <p:cond delay="indefinite"/>
                      </p:stCondLst>
                      <p:childTnLst>
                        <p:par>
                          <p:cTn id="39" fill="hold">
                            <p:stCondLst>
                              <p:cond delay="0"/>
                            </p:stCondLst>
                            <p:childTnLst>
                              <p:par>
                                <p:cTn id="40" presetID="6" presetClass="exit" presetSubtype="32" fill="hold" grpId="1" nodeType="clickEffect">
                                  <p:stCondLst>
                                    <p:cond delay="0"/>
                                  </p:stCondLst>
                                  <p:childTnLst>
                                    <p:animEffect transition="out" filter="circle(out)">
                                      <p:cBhvr>
                                        <p:cTn id="41" dur="2000"/>
                                        <p:tgtEl>
                                          <p:spTgt spid="154"/>
                                        </p:tgtEl>
                                      </p:cBhvr>
                                    </p:animEffect>
                                    <p:set>
                                      <p:cBhvr>
                                        <p:cTn id="42" dur="1" fill="hold">
                                          <p:stCondLst>
                                            <p:cond delay="1999"/>
                                          </p:stCondLst>
                                        </p:cTn>
                                        <p:tgtEl>
                                          <p:spTgt spid="154"/>
                                        </p:tgtEl>
                                        <p:attrNameLst>
                                          <p:attrName>style.visibility</p:attrName>
                                        </p:attrNameLst>
                                      </p:cBhvr>
                                      <p:to>
                                        <p:strVal val="hidden"/>
                                      </p:to>
                                    </p:set>
                                  </p:childTnLst>
                                </p:cTn>
                              </p:par>
                              <p:par>
                                <p:cTn id="43" presetID="6" presetClass="exit" presetSubtype="32" fill="hold" grpId="1" nodeType="withEffect">
                                  <p:stCondLst>
                                    <p:cond delay="0"/>
                                  </p:stCondLst>
                                  <p:childTnLst>
                                    <p:animEffect transition="out" filter="circle(out)">
                                      <p:cBhvr>
                                        <p:cTn id="44" dur="2000"/>
                                        <p:tgtEl>
                                          <p:spTgt spid="155"/>
                                        </p:tgtEl>
                                      </p:cBhvr>
                                    </p:animEffect>
                                    <p:set>
                                      <p:cBhvr>
                                        <p:cTn id="45" dur="1" fill="hold">
                                          <p:stCondLst>
                                            <p:cond delay="1999"/>
                                          </p:stCondLst>
                                        </p:cTn>
                                        <p:tgtEl>
                                          <p:spTgt spid="155"/>
                                        </p:tgtEl>
                                        <p:attrNameLst>
                                          <p:attrName>style.visibility</p:attrName>
                                        </p:attrNameLst>
                                      </p:cBhvr>
                                      <p:to>
                                        <p:strVal val="hidden"/>
                                      </p:to>
                                    </p:set>
                                  </p:childTnLst>
                                </p:cTn>
                              </p:par>
                              <p:par>
                                <p:cTn id="46" presetID="6" presetClass="exit" presetSubtype="32" fill="hold" grpId="1" nodeType="withEffect">
                                  <p:stCondLst>
                                    <p:cond delay="0"/>
                                  </p:stCondLst>
                                  <p:childTnLst>
                                    <p:animEffect transition="out" filter="circle(out)">
                                      <p:cBhvr>
                                        <p:cTn id="47" dur="2000"/>
                                        <p:tgtEl>
                                          <p:spTgt spid="156"/>
                                        </p:tgtEl>
                                      </p:cBhvr>
                                    </p:animEffect>
                                    <p:set>
                                      <p:cBhvr>
                                        <p:cTn id="48" dur="1" fill="hold">
                                          <p:stCondLst>
                                            <p:cond delay="1999"/>
                                          </p:stCondLst>
                                        </p:cTn>
                                        <p:tgtEl>
                                          <p:spTgt spid="156"/>
                                        </p:tgtEl>
                                        <p:attrNameLst>
                                          <p:attrName>style.visibility</p:attrName>
                                        </p:attrNameLst>
                                      </p:cBhvr>
                                      <p:to>
                                        <p:strVal val="hidden"/>
                                      </p:to>
                                    </p:set>
                                  </p:childTnLst>
                                </p:cTn>
                              </p:par>
                              <p:par>
                                <p:cTn id="49" presetID="6" presetClass="exit" presetSubtype="32" fill="hold" grpId="1" nodeType="withEffect">
                                  <p:stCondLst>
                                    <p:cond delay="0"/>
                                  </p:stCondLst>
                                  <p:childTnLst>
                                    <p:animEffect transition="out" filter="circle(out)">
                                      <p:cBhvr>
                                        <p:cTn id="50" dur="2000"/>
                                        <p:tgtEl>
                                          <p:spTgt spid="157"/>
                                        </p:tgtEl>
                                      </p:cBhvr>
                                    </p:animEffect>
                                    <p:set>
                                      <p:cBhvr>
                                        <p:cTn id="51" dur="1" fill="hold">
                                          <p:stCondLst>
                                            <p:cond delay="1999"/>
                                          </p:stCondLst>
                                        </p:cTn>
                                        <p:tgtEl>
                                          <p:spTgt spid="157"/>
                                        </p:tgtEl>
                                        <p:attrNameLst>
                                          <p:attrName>style.visibility</p:attrName>
                                        </p:attrNameLst>
                                      </p:cBhvr>
                                      <p:to>
                                        <p:strVal val="hidden"/>
                                      </p:to>
                                    </p:set>
                                  </p:childTnLst>
                                </p:cTn>
                              </p:par>
                              <p:par>
                                <p:cTn id="52" presetID="6" presetClass="exit" presetSubtype="32" fill="hold" grpId="1" nodeType="withEffect">
                                  <p:stCondLst>
                                    <p:cond delay="0"/>
                                  </p:stCondLst>
                                  <p:childTnLst>
                                    <p:animEffect transition="out" filter="circle(out)">
                                      <p:cBhvr>
                                        <p:cTn id="53" dur="2000"/>
                                        <p:tgtEl>
                                          <p:spTgt spid="158"/>
                                        </p:tgtEl>
                                      </p:cBhvr>
                                    </p:animEffect>
                                    <p:set>
                                      <p:cBhvr>
                                        <p:cTn id="54" dur="1" fill="hold">
                                          <p:stCondLst>
                                            <p:cond delay="1999"/>
                                          </p:stCondLst>
                                        </p:cTn>
                                        <p:tgtEl>
                                          <p:spTgt spid="158"/>
                                        </p:tgtEl>
                                        <p:attrNameLst>
                                          <p:attrName>style.visibility</p:attrName>
                                        </p:attrNameLst>
                                      </p:cBhvr>
                                      <p:to>
                                        <p:strVal val="hidden"/>
                                      </p:to>
                                    </p:set>
                                  </p:childTnLst>
                                </p:cTn>
                              </p:par>
                              <p:par>
                                <p:cTn id="55" presetID="6" presetClass="exit" presetSubtype="32" fill="hold" grpId="1" nodeType="withEffect">
                                  <p:stCondLst>
                                    <p:cond delay="0"/>
                                  </p:stCondLst>
                                  <p:childTnLst>
                                    <p:animEffect transition="out" filter="circle(out)">
                                      <p:cBhvr>
                                        <p:cTn id="56" dur="2000"/>
                                        <p:tgtEl>
                                          <p:spTgt spid="159"/>
                                        </p:tgtEl>
                                      </p:cBhvr>
                                    </p:animEffect>
                                    <p:set>
                                      <p:cBhvr>
                                        <p:cTn id="57" dur="1" fill="hold">
                                          <p:stCondLst>
                                            <p:cond delay="1999"/>
                                          </p:stCondLst>
                                        </p:cTn>
                                        <p:tgtEl>
                                          <p:spTgt spid="159"/>
                                        </p:tgtEl>
                                        <p:attrNameLst>
                                          <p:attrName>style.visibility</p:attrName>
                                        </p:attrNameLst>
                                      </p:cBhvr>
                                      <p:to>
                                        <p:strVal val="hidden"/>
                                      </p:to>
                                    </p:set>
                                  </p:childTnLst>
                                </p:cTn>
                              </p:par>
                              <p:par>
                                <p:cTn id="58" presetID="6" presetClass="exit" presetSubtype="32" fill="hold" grpId="1" nodeType="withEffect">
                                  <p:stCondLst>
                                    <p:cond delay="0"/>
                                  </p:stCondLst>
                                  <p:childTnLst>
                                    <p:animEffect transition="out" filter="circle(out)">
                                      <p:cBhvr>
                                        <p:cTn id="59" dur="2000"/>
                                        <p:tgtEl>
                                          <p:spTgt spid="182"/>
                                        </p:tgtEl>
                                      </p:cBhvr>
                                    </p:animEffect>
                                    <p:set>
                                      <p:cBhvr>
                                        <p:cTn id="60" dur="1" fill="hold">
                                          <p:stCondLst>
                                            <p:cond delay="1999"/>
                                          </p:stCondLst>
                                        </p:cTn>
                                        <p:tgtEl>
                                          <p:spTgt spid="182"/>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61" restart="whenNotActive" fill="hold" evtFilter="cancelBubble" nodeType="interactiveSeq">
                <p:stCondLst>
                  <p:cond evt="onClick" delay="0">
                    <p:tgtEl>
                      <p:spTgt spid="20"/>
                    </p:tgtEl>
                  </p:cond>
                </p:stCondLst>
                <p:endSync evt="end" delay="0">
                  <p:rtn val="all"/>
                </p:endSync>
                <p:childTnLst>
                  <p:par>
                    <p:cTn id="62" fill="hold">
                      <p:stCondLst>
                        <p:cond delay="0"/>
                      </p:stCondLst>
                      <p:childTnLst>
                        <p:par>
                          <p:cTn id="63" fill="hold">
                            <p:stCondLst>
                              <p:cond delay="0"/>
                            </p:stCondLst>
                            <p:childTnLst>
                              <p:par>
                                <p:cTn id="64" presetID="6" presetClass="entr" presetSubtype="16" fill="hold" grpId="0" nodeType="clickEffect">
                                  <p:stCondLst>
                                    <p:cond delay="0"/>
                                  </p:stCondLst>
                                  <p:childTnLst>
                                    <p:set>
                                      <p:cBhvr>
                                        <p:cTn id="65" dur="1" fill="hold">
                                          <p:stCondLst>
                                            <p:cond delay="0"/>
                                          </p:stCondLst>
                                        </p:cTn>
                                        <p:tgtEl>
                                          <p:spTgt spid="160"/>
                                        </p:tgtEl>
                                        <p:attrNameLst>
                                          <p:attrName>style.visibility</p:attrName>
                                        </p:attrNameLst>
                                      </p:cBhvr>
                                      <p:to>
                                        <p:strVal val="visible"/>
                                      </p:to>
                                    </p:set>
                                    <p:animEffect transition="in" filter="circle(in)">
                                      <p:cBhvr>
                                        <p:cTn id="66" dur="2000"/>
                                        <p:tgtEl>
                                          <p:spTgt spid="160"/>
                                        </p:tgtEl>
                                      </p:cBhvr>
                                    </p:animEffect>
                                  </p:childTnLst>
                                </p:cTn>
                              </p:par>
                              <p:par>
                                <p:cTn id="67" presetID="19" presetClass="emph" presetSubtype="0" fill="hold" grpId="0" nodeType="withEffect">
                                  <p:stCondLst>
                                    <p:cond delay="0"/>
                                  </p:stCondLst>
                                  <p:childTnLst>
                                    <p:animClr clrSpc="rgb" dir="cw">
                                      <p:cBhvr override="childStyle">
                                        <p:cTn id="68" dur="500" fill="hold"/>
                                        <p:tgtEl>
                                          <p:spTgt spid="149"/>
                                        </p:tgtEl>
                                        <p:attrNameLst>
                                          <p:attrName>style.color</p:attrName>
                                        </p:attrNameLst>
                                      </p:cBhvr>
                                      <p:to>
                                        <a:schemeClr val="accent2"/>
                                      </p:to>
                                    </p:animClr>
                                    <p:animClr clrSpc="rgb" dir="cw">
                                      <p:cBhvr>
                                        <p:cTn id="69" dur="500" fill="hold"/>
                                        <p:tgtEl>
                                          <p:spTgt spid="149"/>
                                        </p:tgtEl>
                                        <p:attrNameLst>
                                          <p:attrName>fillcolor</p:attrName>
                                        </p:attrNameLst>
                                      </p:cBhvr>
                                      <p:to>
                                        <a:schemeClr val="accent2"/>
                                      </p:to>
                                    </p:animClr>
                                    <p:set>
                                      <p:cBhvr>
                                        <p:cTn id="70" dur="500" fill="hold"/>
                                        <p:tgtEl>
                                          <p:spTgt spid="149"/>
                                        </p:tgtEl>
                                        <p:attrNameLst>
                                          <p:attrName>fill.type</p:attrName>
                                        </p:attrNameLst>
                                      </p:cBhvr>
                                      <p:to>
                                        <p:strVal val="solid"/>
                                      </p:to>
                                    </p:set>
                                    <p:set>
                                      <p:cBhvr>
                                        <p:cTn id="71" dur="500" fill="hold"/>
                                        <p:tgtEl>
                                          <p:spTgt spid="149"/>
                                        </p:tgtEl>
                                        <p:attrNameLst>
                                          <p:attrName>fill.on</p:attrName>
                                        </p:attrNameLst>
                                      </p:cBhvr>
                                      <p:to>
                                        <p:strVal val="true"/>
                                      </p:to>
                                    </p:set>
                                  </p:childTnLst>
                                </p:cTn>
                              </p:par>
                              <p:par>
                                <p:cTn id="72" presetID="19" presetClass="emph" presetSubtype="0" fill="hold" grpId="0" nodeType="withEffect">
                                  <p:stCondLst>
                                    <p:cond delay="0"/>
                                  </p:stCondLst>
                                  <p:childTnLst>
                                    <p:animClr clrSpc="rgb" dir="cw">
                                      <p:cBhvr override="childStyle">
                                        <p:cTn id="73" dur="500" fill="hold"/>
                                        <p:tgtEl>
                                          <p:spTgt spid="150"/>
                                        </p:tgtEl>
                                        <p:attrNameLst>
                                          <p:attrName>style.color</p:attrName>
                                        </p:attrNameLst>
                                      </p:cBhvr>
                                      <p:to>
                                        <a:schemeClr val="accent2"/>
                                      </p:to>
                                    </p:animClr>
                                    <p:animClr clrSpc="rgb" dir="cw">
                                      <p:cBhvr>
                                        <p:cTn id="74" dur="500" fill="hold"/>
                                        <p:tgtEl>
                                          <p:spTgt spid="150"/>
                                        </p:tgtEl>
                                        <p:attrNameLst>
                                          <p:attrName>fillcolor</p:attrName>
                                        </p:attrNameLst>
                                      </p:cBhvr>
                                      <p:to>
                                        <a:schemeClr val="accent2"/>
                                      </p:to>
                                    </p:animClr>
                                    <p:set>
                                      <p:cBhvr>
                                        <p:cTn id="75" dur="500" fill="hold"/>
                                        <p:tgtEl>
                                          <p:spTgt spid="150"/>
                                        </p:tgtEl>
                                        <p:attrNameLst>
                                          <p:attrName>fill.type</p:attrName>
                                        </p:attrNameLst>
                                      </p:cBhvr>
                                      <p:to>
                                        <p:strVal val="solid"/>
                                      </p:to>
                                    </p:set>
                                    <p:set>
                                      <p:cBhvr>
                                        <p:cTn id="76" dur="500" fill="hold"/>
                                        <p:tgtEl>
                                          <p:spTgt spid="150"/>
                                        </p:tgtEl>
                                        <p:attrNameLst>
                                          <p:attrName>fill.on</p:attrName>
                                        </p:attrNameLst>
                                      </p:cBhvr>
                                      <p:to>
                                        <p:strVal val="true"/>
                                      </p:to>
                                    </p:set>
                                  </p:childTnLst>
                                </p:cTn>
                              </p:par>
                              <p:par>
                                <p:cTn id="77" presetID="19" presetClass="emph" presetSubtype="0" fill="hold" grpId="0" nodeType="withEffect">
                                  <p:stCondLst>
                                    <p:cond delay="0"/>
                                  </p:stCondLst>
                                  <p:childTnLst>
                                    <p:animClr clrSpc="rgb" dir="cw">
                                      <p:cBhvr override="childStyle">
                                        <p:cTn id="78" dur="500" fill="hold"/>
                                        <p:tgtEl>
                                          <p:spTgt spid="151"/>
                                        </p:tgtEl>
                                        <p:attrNameLst>
                                          <p:attrName>style.color</p:attrName>
                                        </p:attrNameLst>
                                      </p:cBhvr>
                                      <p:to>
                                        <a:schemeClr val="accent2"/>
                                      </p:to>
                                    </p:animClr>
                                    <p:animClr clrSpc="rgb" dir="cw">
                                      <p:cBhvr>
                                        <p:cTn id="79" dur="500" fill="hold"/>
                                        <p:tgtEl>
                                          <p:spTgt spid="151"/>
                                        </p:tgtEl>
                                        <p:attrNameLst>
                                          <p:attrName>fillcolor</p:attrName>
                                        </p:attrNameLst>
                                      </p:cBhvr>
                                      <p:to>
                                        <a:schemeClr val="accent2"/>
                                      </p:to>
                                    </p:animClr>
                                    <p:set>
                                      <p:cBhvr>
                                        <p:cTn id="80" dur="500" fill="hold"/>
                                        <p:tgtEl>
                                          <p:spTgt spid="151"/>
                                        </p:tgtEl>
                                        <p:attrNameLst>
                                          <p:attrName>fill.type</p:attrName>
                                        </p:attrNameLst>
                                      </p:cBhvr>
                                      <p:to>
                                        <p:strVal val="solid"/>
                                      </p:to>
                                    </p:set>
                                    <p:set>
                                      <p:cBhvr>
                                        <p:cTn id="81" dur="500" fill="hold"/>
                                        <p:tgtEl>
                                          <p:spTgt spid="151"/>
                                        </p:tgtEl>
                                        <p:attrNameLst>
                                          <p:attrName>fill.on</p:attrName>
                                        </p:attrNameLst>
                                      </p:cBhvr>
                                      <p:to>
                                        <p:strVal val="true"/>
                                      </p:to>
                                    </p:set>
                                  </p:childTnLst>
                                </p:cTn>
                              </p:par>
                              <p:par>
                                <p:cTn id="82" presetID="19" presetClass="emph" presetSubtype="0" fill="hold" grpId="0" nodeType="withEffect">
                                  <p:stCondLst>
                                    <p:cond delay="0"/>
                                  </p:stCondLst>
                                  <p:childTnLst>
                                    <p:animClr clrSpc="rgb" dir="cw">
                                      <p:cBhvr override="childStyle">
                                        <p:cTn id="83" dur="500" fill="hold"/>
                                        <p:tgtEl>
                                          <p:spTgt spid="152"/>
                                        </p:tgtEl>
                                        <p:attrNameLst>
                                          <p:attrName>style.color</p:attrName>
                                        </p:attrNameLst>
                                      </p:cBhvr>
                                      <p:to>
                                        <a:schemeClr val="accent2"/>
                                      </p:to>
                                    </p:animClr>
                                    <p:animClr clrSpc="rgb" dir="cw">
                                      <p:cBhvr>
                                        <p:cTn id="84" dur="500" fill="hold"/>
                                        <p:tgtEl>
                                          <p:spTgt spid="152"/>
                                        </p:tgtEl>
                                        <p:attrNameLst>
                                          <p:attrName>fillcolor</p:attrName>
                                        </p:attrNameLst>
                                      </p:cBhvr>
                                      <p:to>
                                        <a:schemeClr val="accent2"/>
                                      </p:to>
                                    </p:animClr>
                                    <p:set>
                                      <p:cBhvr>
                                        <p:cTn id="85" dur="500" fill="hold"/>
                                        <p:tgtEl>
                                          <p:spTgt spid="152"/>
                                        </p:tgtEl>
                                        <p:attrNameLst>
                                          <p:attrName>fill.type</p:attrName>
                                        </p:attrNameLst>
                                      </p:cBhvr>
                                      <p:to>
                                        <p:strVal val="solid"/>
                                      </p:to>
                                    </p:set>
                                    <p:set>
                                      <p:cBhvr>
                                        <p:cTn id="86" dur="500" fill="hold"/>
                                        <p:tgtEl>
                                          <p:spTgt spid="152"/>
                                        </p:tgtEl>
                                        <p:attrNameLst>
                                          <p:attrName>fill.on</p:attrName>
                                        </p:attrNameLst>
                                      </p:cBhvr>
                                      <p:to>
                                        <p:strVal val="true"/>
                                      </p:to>
                                    </p:set>
                                  </p:childTnLst>
                                </p:cTn>
                              </p:par>
                              <p:par>
                                <p:cTn id="87" presetID="19" presetClass="emph" presetSubtype="0" fill="hold" grpId="0" nodeType="withEffect">
                                  <p:stCondLst>
                                    <p:cond delay="0"/>
                                  </p:stCondLst>
                                  <p:childTnLst>
                                    <p:animClr clrSpc="rgb" dir="cw">
                                      <p:cBhvr override="childStyle">
                                        <p:cTn id="88" dur="500" fill="hold"/>
                                        <p:tgtEl>
                                          <p:spTgt spid="153"/>
                                        </p:tgtEl>
                                        <p:attrNameLst>
                                          <p:attrName>style.color</p:attrName>
                                        </p:attrNameLst>
                                      </p:cBhvr>
                                      <p:to>
                                        <a:schemeClr val="accent2"/>
                                      </p:to>
                                    </p:animClr>
                                    <p:animClr clrSpc="rgb" dir="cw">
                                      <p:cBhvr>
                                        <p:cTn id="89" dur="500" fill="hold"/>
                                        <p:tgtEl>
                                          <p:spTgt spid="153"/>
                                        </p:tgtEl>
                                        <p:attrNameLst>
                                          <p:attrName>fillcolor</p:attrName>
                                        </p:attrNameLst>
                                      </p:cBhvr>
                                      <p:to>
                                        <a:schemeClr val="accent2"/>
                                      </p:to>
                                    </p:animClr>
                                    <p:set>
                                      <p:cBhvr>
                                        <p:cTn id="90" dur="500" fill="hold"/>
                                        <p:tgtEl>
                                          <p:spTgt spid="153"/>
                                        </p:tgtEl>
                                        <p:attrNameLst>
                                          <p:attrName>fill.type</p:attrName>
                                        </p:attrNameLst>
                                      </p:cBhvr>
                                      <p:to>
                                        <p:strVal val="solid"/>
                                      </p:to>
                                    </p:set>
                                    <p:set>
                                      <p:cBhvr>
                                        <p:cTn id="91" dur="500" fill="hold"/>
                                        <p:tgtEl>
                                          <p:spTgt spid="153"/>
                                        </p:tgtEl>
                                        <p:attrNameLst>
                                          <p:attrName>fill.on</p:attrName>
                                        </p:attrNameLst>
                                      </p:cBhvr>
                                      <p:to>
                                        <p:strVal val="true"/>
                                      </p:to>
                                    </p:set>
                                  </p:childTnLst>
                                </p:cTn>
                              </p:par>
                            </p:childTnLst>
                          </p:cTn>
                        </p:par>
                      </p:childTnLst>
                    </p:cTn>
                  </p:par>
                  <p:par>
                    <p:cTn id="92" fill="hold">
                      <p:stCondLst>
                        <p:cond delay="indefinite"/>
                      </p:stCondLst>
                      <p:childTnLst>
                        <p:par>
                          <p:cTn id="93" fill="hold">
                            <p:stCondLst>
                              <p:cond delay="0"/>
                            </p:stCondLst>
                            <p:childTnLst>
                              <p:par>
                                <p:cTn id="94" presetID="6" presetClass="exit" presetSubtype="32" fill="hold" grpId="1" nodeType="clickEffect">
                                  <p:stCondLst>
                                    <p:cond delay="0"/>
                                  </p:stCondLst>
                                  <p:childTnLst>
                                    <p:animEffect transition="out" filter="circle(out)">
                                      <p:cBhvr>
                                        <p:cTn id="95" dur="2000"/>
                                        <p:tgtEl>
                                          <p:spTgt spid="149"/>
                                        </p:tgtEl>
                                      </p:cBhvr>
                                    </p:animEffect>
                                    <p:set>
                                      <p:cBhvr>
                                        <p:cTn id="96" dur="1" fill="hold">
                                          <p:stCondLst>
                                            <p:cond delay="1999"/>
                                          </p:stCondLst>
                                        </p:cTn>
                                        <p:tgtEl>
                                          <p:spTgt spid="149"/>
                                        </p:tgtEl>
                                        <p:attrNameLst>
                                          <p:attrName>style.visibility</p:attrName>
                                        </p:attrNameLst>
                                      </p:cBhvr>
                                      <p:to>
                                        <p:strVal val="hidden"/>
                                      </p:to>
                                    </p:set>
                                  </p:childTnLst>
                                </p:cTn>
                              </p:par>
                              <p:par>
                                <p:cTn id="97" presetID="6" presetClass="exit" presetSubtype="32" fill="hold" grpId="1" nodeType="withEffect">
                                  <p:stCondLst>
                                    <p:cond delay="0"/>
                                  </p:stCondLst>
                                  <p:childTnLst>
                                    <p:animEffect transition="out" filter="circle(out)">
                                      <p:cBhvr>
                                        <p:cTn id="98" dur="2000"/>
                                        <p:tgtEl>
                                          <p:spTgt spid="150"/>
                                        </p:tgtEl>
                                      </p:cBhvr>
                                    </p:animEffect>
                                    <p:set>
                                      <p:cBhvr>
                                        <p:cTn id="99" dur="1" fill="hold">
                                          <p:stCondLst>
                                            <p:cond delay="1999"/>
                                          </p:stCondLst>
                                        </p:cTn>
                                        <p:tgtEl>
                                          <p:spTgt spid="150"/>
                                        </p:tgtEl>
                                        <p:attrNameLst>
                                          <p:attrName>style.visibility</p:attrName>
                                        </p:attrNameLst>
                                      </p:cBhvr>
                                      <p:to>
                                        <p:strVal val="hidden"/>
                                      </p:to>
                                    </p:set>
                                  </p:childTnLst>
                                </p:cTn>
                              </p:par>
                              <p:par>
                                <p:cTn id="100" presetID="6" presetClass="exit" presetSubtype="32" fill="hold" grpId="1" nodeType="withEffect">
                                  <p:stCondLst>
                                    <p:cond delay="0"/>
                                  </p:stCondLst>
                                  <p:childTnLst>
                                    <p:animEffect transition="out" filter="circle(out)">
                                      <p:cBhvr>
                                        <p:cTn id="101" dur="2000"/>
                                        <p:tgtEl>
                                          <p:spTgt spid="151"/>
                                        </p:tgtEl>
                                      </p:cBhvr>
                                    </p:animEffect>
                                    <p:set>
                                      <p:cBhvr>
                                        <p:cTn id="102" dur="1" fill="hold">
                                          <p:stCondLst>
                                            <p:cond delay="1999"/>
                                          </p:stCondLst>
                                        </p:cTn>
                                        <p:tgtEl>
                                          <p:spTgt spid="151"/>
                                        </p:tgtEl>
                                        <p:attrNameLst>
                                          <p:attrName>style.visibility</p:attrName>
                                        </p:attrNameLst>
                                      </p:cBhvr>
                                      <p:to>
                                        <p:strVal val="hidden"/>
                                      </p:to>
                                    </p:set>
                                  </p:childTnLst>
                                </p:cTn>
                              </p:par>
                              <p:par>
                                <p:cTn id="103" presetID="6" presetClass="exit" presetSubtype="32" fill="hold" grpId="1" nodeType="withEffect">
                                  <p:stCondLst>
                                    <p:cond delay="0"/>
                                  </p:stCondLst>
                                  <p:childTnLst>
                                    <p:animEffect transition="out" filter="circle(out)">
                                      <p:cBhvr>
                                        <p:cTn id="104" dur="2000"/>
                                        <p:tgtEl>
                                          <p:spTgt spid="152"/>
                                        </p:tgtEl>
                                      </p:cBhvr>
                                    </p:animEffect>
                                    <p:set>
                                      <p:cBhvr>
                                        <p:cTn id="105" dur="1" fill="hold">
                                          <p:stCondLst>
                                            <p:cond delay="1999"/>
                                          </p:stCondLst>
                                        </p:cTn>
                                        <p:tgtEl>
                                          <p:spTgt spid="152"/>
                                        </p:tgtEl>
                                        <p:attrNameLst>
                                          <p:attrName>style.visibility</p:attrName>
                                        </p:attrNameLst>
                                      </p:cBhvr>
                                      <p:to>
                                        <p:strVal val="hidden"/>
                                      </p:to>
                                    </p:set>
                                  </p:childTnLst>
                                </p:cTn>
                              </p:par>
                              <p:par>
                                <p:cTn id="106" presetID="6" presetClass="exit" presetSubtype="32" fill="hold" grpId="1" nodeType="withEffect">
                                  <p:stCondLst>
                                    <p:cond delay="0"/>
                                  </p:stCondLst>
                                  <p:childTnLst>
                                    <p:animEffect transition="out" filter="circle(out)">
                                      <p:cBhvr>
                                        <p:cTn id="107" dur="2000"/>
                                        <p:tgtEl>
                                          <p:spTgt spid="153"/>
                                        </p:tgtEl>
                                      </p:cBhvr>
                                    </p:animEffect>
                                    <p:set>
                                      <p:cBhvr>
                                        <p:cTn id="108" dur="1" fill="hold">
                                          <p:stCondLst>
                                            <p:cond delay="1999"/>
                                          </p:stCondLst>
                                        </p:cTn>
                                        <p:tgtEl>
                                          <p:spTgt spid="153"/>
                                        </p:tgtEl>
                                        <p:attrNameLst>
                                          <p:attrName>style.visibility</p:attrName>
                                        </p:attrNameLst>
                                      </p:cBhvr>
                                      <p:to>
                                        <p:strVal val="hidden"/>
                                      </p:to>
                                    </p:set>
                                  </p:childTnLst>
                                </p:cTn>
                              </p:par>
                              <p:par>
                                <p:cTn id="109" presetID="6" presetClass="exit" presetSubtype="32" fill="hold" grpId="1" nodeType="withEffect">
                                  <p:stCondLst>
                                    <p:cond delay="0"/>
                                  </p:stCondLst>
                                  <p:childTnLst>
                                    <p:animEffect transition="out" filter="circle(out)">
                                      <p:cBhvr>
                                        <p:cTn id="110" dur="2000"/>
                                        <p:tgtEl>
                                          <p:spTgt spid="160"/>
                                        </p:tgtEl>
                                      </p:cBhvr>
                                    </p:animEffect>
                                    <p:set>
                                      <p:cBhvr>
                                        <p:cTn id="111" dur="1" fill="hold">
                                          <p:stCondLst>
                                            <p:cond delay="1999"/>
                                          </p:stCondLst>
                                        </p:cTn>
                                        <p:tgtEl>
                                          <p:spTgt spid="16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12" restart="whenNotActive" fill="hold" evtFilter="cancelBubble" nodeType="interactiveSeq">
                <p:stCondLst>
                  <p:cond evt="onClick" delay="0">
                    <p:tgtEl>
                      <p:spTgt spid="21"/>
                    </p:tgtEl>
                  </p:cond>
                </p:stCondLst>
                <p:endSync evt="end" delay="0">
                  <p:rtn val="all"/>
                </p:endSync>
                <p:childTnLst>
                  <p:par>
                    <p:cTn id="113" fill="hold">
                      <p:stCondLst>
                        <p:cond delay="0"/>
                      </p:stCondLst>
                      <p:childTnLst>
                        <p:par>
                          <p:cTn id="114" fill="hold">
                            <p:stCondLst>
                              <p:cond delay="0"/>
                            </p:stCondLst>
                            <p:childTnLst>
                              <p:par>
                                <p:cTn id="115" presetID="6" presetClass="entr" presetSubtype="16" fill="hold" grpId="0" nodeType="clickEffect">
                                  <p:stCondLst>
                                    <p:cond delay="0"/>
                                  </p:stCondLst>
                                  <p:childTnLst>
                                    <p:set>
                                      <p:cBhvr>
                                        <p:cTn id="116" dur="1" fill="hold">
                                          <p:stCondLst>
                                            <p:cond delay="0"/>
                                          </p:stCondLst>
                                        </p:cTn>
                                        <p:tgtEl>
                                          <p:spTgt spid="161"/>
                                        </p:tgtEl>
                                        <p:attrNameLst>
                                          <p:attrName>style.visibility</p:attrName>
                                        </p:attrNameLst>
                                      </p:cBhvr>
                                      <p:to>
                                        <p:strVal val="visible"/>
                                      </p:to>
                                    </p:set>
                                    <p:animEffect transition="in" filter="circle(in)">
                                      <p:cBhvr>
                                        <p:cTn id="117" dur="2000"/>
                                        <p:tgtEl>
                                          <p:spTgt spid="161"/>
                                        </p:tgtEl>
                                      </p:cBhvr>
                                    </p:animEffect>
                                  </p:childTnLst>
                                </p:cTn>
                              </p:par>
                              <p:par>
                                <p:cTn id="118" presetID="19" presetClass="emph" presetSubtype="0" fill="hold" grpId="0" nodeType="withEffect">
                                  <p:stCondLst>
                                    <p:cond delay="0"/>
                                  </p:stCondLst>
                                  <p:childTnLst>
                                    <p:animClr clrSpc="rgb" dir="cw">
                                      <p:cBhvr override="childStyle">
                                        <p:cTn id="119" dur="500" fill="hold"/>
                                        <p:tgtEl>
                                          <p:spTgt spid="142"/>
                                        </p:tgtEl>
                                        <p:attrNameLst>
                                          <p:attrName>style.color</p:attrName>
                                        </p:attrNameLst>
                                      </p:cBhvr>
                                      <p:to>
                                        <a:schemeClr val="accent2"/>
                                      </p:to>
                                    </p:animClr>
                                    <p:animClr clrSpc="rgb" dir="cw">
                                      <p:cBhvr>
                                        <p:cTn id="120" dur="500" fill="hold"/>
                                        <p:tgtEl>
                                          <p:spTgt spid="142"/>
                                        </p:tgtEl>
                                        <p:attrNameLst>
                                          <p:attrName>fillcolor</p:attrName>
                                        </p:attrNameLst>
                                      </p:cBhvr>
                                      <p:to>
                                        <a:schemeClr val="accent2"/>
                                      </p:to>
                                    </p:animClr>
                                    <p:set>
                                      <p:cBhvr>
                                        <p:cTn id="121" dur="500" fill="hold"/>
                                        <p:tgtEl>
                                          <p:spTgt spid="142"/>
                                        </p:tgtEl>
                                        <p:attrNameLst>
                                          <p:attrName>fill.type</p:attrName>
                                        </p:attrNameLst>
                                      </p:cBhvr>
                                      <p:to>
                                        <p:strVal val="solid"/>
                                      </p:to>
                                    </p:set>
                                    <p:set>
                                      <p:cBhvr>
                                        <p:cTn id="122" dur="500" fill="hold"/>
                                        <p:tgtEl>
                                          <p:spTgt spid="142"/>
                                        </p:tgtEl>
                                        <p:attrNameLst>
                                          <p:attrName>fill.on</p:attrName>
                                        </p:attrNameLst>
                                      </p:cBhvr>
                                      <p:to>
                                        <p:strVal val="true"/>
                                      </p:to>
                                    </p:set>
                                  </p:childTnLst>
                                </p:cTn>
                              </p:par>
                              <p:par>
                                <p:cTn id="123" presetID="19" presetClass="emph" presetSubtype="0" fill="hold" grpId="0" nodeType="withEffect">
                                  <p:stCondLst>
                                    <p:cond delay="0"/>
                                  </p:stCondLst>
                                  <p:childTnLst>
                                    <p:animClr clrSpc="rgb" dir="cw">
                                      <p:cBhvr override="childStyle">
                                        <p:cTn id="124" dur="500" fill="hold"/>
                                        <p:tgtEl>
                                          <p:spTgt spid="143"/>
                                        </p:tgtEl>
                                        <p:attrNameLst>
                                          <p:attrName>style.color</p:attrName>
                                        </p:attrNameLst>
                                      </p:cBhvr>
                                      <p:to>
                                        <a:schemeClr val="accent2"/>
                                      </p:to>
                                    </p:animClr>
                                    <p:animClr clrSpc="rgb" dir="cw">
                                      <p:cBhvr>
                                        <p:cTn id="125" dur="500" fill="hold"/>
                                        <p:tgtEl>
                                          <p:spTgt spid="143"/>
                                        </p:tgtEl>
                                        <p:attrNameLst>
                                          <p:attrName>fillcolor</p:attrName>
                                        </p:attrNameLst>
                                      </p:cBhvr>
                                      <p:to>
                                        <a:schemeClr val="accent2"/>
                                      </p:to>
                                    </p:animClr>
                                    <p:set>
                                      <p:cBhvr>
                                        <p:cTn id="126" dur="500" fill="hold"/>
                                        <p:tgtEl>
                                          <p:spTgt spid="143"/>
                                        </p:tgtEl>
                                        <p:attrNameLst>
                                          <p:attrName>fill.type</p:attrName>
                                        </p:attrNameLst>
                                      </p:cBhvr>
                                      <p:to>
                                        <p:strVal val="solid"/>
                                      </p:to>
                                    </p:set>
                                    <p:set>
                                      <p:cBhvr>
                                        <p:cTn id="127" dur="500" fill="hold"/>
                                        <p:tgtEl>
                                          <p:spTgt spid="143"/>
                                        </p:tgtEl>
                                        <p:attrNameLst>
                                          <p:attrName>fill.on</p:attrName>
                                        </p:attrNameLst>
                                      </p:cBhvr>
                                      <p:to>
                                        <p:strVal val="true"/>
                                      </p:to>
                                    </p:set>
                                  </p:childTnLst>
                                </p:cTn>
                              </p:par>
                              <p:par>
                                <p:cTn id="128" presetID="19" presetClass="emph" presetSubtype="0" fill="hold" grpId="0" nodeType="withEffect">
                                  <p:stCondLst>
                                    <p:cond delay="0"/>
                                  </p:stCondLst>
                                  <p:childTnLst>
                                    <p:animClr clrSpc="rgb" dir="cw">
                                      <p:cBhvr override="childStyle">
                                        <p:cTn id="129" dur="500" fill="hold"/>
                                        <p:tgtEl>
                                          <p:spTgt spid="144"/>
                                        </p:tgtEl>
                                        <p:attrNameLst>
                                          <p:attrName>style.color</p:attrName>
                                        </p:attrNameLst>
                                      </p:cBhvr>
                                      <p:to>
                                        <a:schemeClr val="accent2"/>
                                      </p:to>
                                    </p:animClr>
                                    <p:animClr clrSpc="rgb" dir="cw">
                                      <p:cBhvr>
                                        <p:cTn id="130" dur="500" fill="hold"/>
                                        <p:tgtEl>
                                          <p:spTgt spid="144"/>
                                        </p:tgtEl>
                                        <p:attrNameLst>
                                          <p:attrName>fillcolor</p:attrName>
                                        </p:attrNameLst>
                                      </p:cBhvr>
                                      <p:to>
                                        <a:schemeClr val="accent2"/>
                                      </p:to>
                                    </p:animClr>
                                    <p:set>
                                      <p:cBhvr>
                                        <p:cTn id="131" dur="500" fill="hold"/>
                                        <p:tgtEl>
                                          <p:spTgt spid="144"/>
                                        </p:tgtEl>
                                        <p:attrNameLst>
                                          <p:attrName>fill.type</p:attrName>
                                        </p:attrNameLst>
                                      </p:cBhvr>
                                      <p:to>
                                        <p:strVal val="solid"/>
                                      </p:to>
                                    </p:set>
                                    <p:set>
                                      <p:cBhvr>
                                        <p:cTn id="132" dur="500" fill="hold"/>
                                        <p:tgtEl>
                                          <p:spTgt spid="144"/>
                                        </p:tgtEl>
                                        <p:attrNameLst>
                                          <p:attrName>fill.on</p:attrName>
                                        </p:attrNameLst>
                                      </p:cBhvr>
                                      <p:to>
                                        <p:strVal val="true"/>
                                      </p:to>
                                    </p:set>
                                  </p:childTnLst>
                                </p:cTn>
                              </p:par>
                              <p:par>
                                <p:cTn id="133" presetID="19" presetClass="emph" presetSubtype="0" fill="hold" grpId="0" nodeType="withEffect">
                                  <p:stCondLst>
                                    <p:cond delay="0"/>
                                  </p:stCondLst>
                                  <p:childTnLst>
                                    <p:animClr clrSpc="rgb" dir="cw">
                                      <p:cBhvr override="childStyle">
                                        <p:cTn id="134" dur="500" fill="hold"/>
                                        <p:tgtEl>
                                          <p:spTgt spid="145"/>
                                        </p:tgtEl>
                                        <p:attrNameLst>
                                          <p:attrName>style.color</p:attrName>
                                        </p:attrNameLst>
                                      </p:cBhvr>
                                      <p:to>
                                        <a:schemeClr val="accent2"/>
                                      </p:to>
                                    </p:animClr>
                                    <p:animClr clrSpc="rgb" dir="cw">
                                      <p:cBhvr>
                                        <p:cTn id="135" dur="500" fill="hold"/>
                                        <p:tgtEl>
                                          <p:spTgt spid="145"/>
                                        </p:tgtEl>
                                        <p:attrNameLst>
                                          <p:attrName>fillcolor</p:attrName>
                                        </p:attrNameLst>
                                      </p:cBhvr>
                                      <p:to>
                                        <a:schemeClr val="accent2"/>
                                      </p:to>
                                    </p:animClr>
                                    <p:set>
                                      <p:cBhvr>
                                        <p:cTn id="136" dur="500" fill="hold"/>
                                        <p:tgtEl>
                                          <p:spTgt spid="145"/>
                                        </p:tgtEl>
                                        <p:attrNameLst>
                                          <p:attrName>fill.type</p:attrName>
                                        </p:attrNameLst>
                                      </p:cBhvr>
                                      <p:to>
                                        <p:strVal val="solid"/>
                                      </p:to>
                                    </p:set>
                                    <p:set>
                                      <p:cBhvr>
                                        <p:cTn id="137" dur="500" fill="hold"/>
                                        <p:tgtEl>
                                          <p:spTgt spid="145"/>
                                        </p:tgtEl>
                                        <p:attrNameLst>
                                          <p:attrName>fill.on</p:attrName>
                                        </p:attrNameLst>
                                      </p:cBhvr>
                                      <p:to>
                                        <p:strVal val="true"/>
                                      </p:to>
                                    </p:set>
                                  </p:childTnLst>
                                </p:cTn>
                              </p:par>
                              <p:par>
                                <p:cTn id="138" presetID="19" presetClass="emph" presetSubtype="0" fill="hold" grpId="0" nodeType="withEffect">
                                  <p:stCondLst>
                                    <p:cond delay="0"/>
                                  </p:stCondLst>
                                  <p:childTnLst>
                                    <p:animClr clrSpc="rgb" dir="cw">
                                      <p:cBhvr override="childStyle">
                                        <p:cTn id="139" dur="500" fill="hold"/>
                                        <p:tgtEl>
                                          <p:spTgt spid="146"/>
                                        </p:tgtEl>
                                        <p:attrNameLst>
                                          <p:attrName>style.color</p:attrName>
                                        </p:attrNameLst>
                                      </p:cBhvr>
                                      <p:to>
                                        <a:schemeClr val="accent2"/>
                                      </p:to>
                                    </p:animClr>
                                    <p:animClr clrSpc="rgb" dir="cw">
                                      <p:cBhvr>
                                        <p:cTn id="140" dur="500" fill="hold"/>
                                        <p:tgtEl>
                                          <p:spTgt spid="146"/>
                                        </p:tgtEl>
                                        <p:attrNameLst>
                                          <p:attrName>fillcolor</p:attrName>
                                        </p:attrNameLst>
                                      </p:cBhvr>
                                      <p:to>
                                        <a:schemeClr val="accent2"/>
                                      </p:to>
                                    </p:animClr>
                                    <p:set>
                                      <p:cBhvr>
                                        <p:cTn id="141" dur="500" fill="hold"/>
                                        <p:tgtEl>
                                          <p:spTgt spid="146"/>
                                        </p:tgtEl>
                                        <p:attrNameLst>
                                          <p:attrName>fill.type</p:attrName>
                                        </p:attrNameLst>
                                      </p:cBhvr>
                                      <p:to>
                                        <p:strVal val="solid"/>
                                      </p:to>
                                    </p:set>
                                    <p:set>
                                      <p:cBhvr>
                                        <p:cTn id="142" dur="500" fill="hold"/>
                                        <p:tgtEl>
                                          <p:spTgt spid="146"/>
                                        </p:tgtEl>
                                        <p:attrNameLst>
                                          <p:attrName>fill.on</p:attrName>
                                        </p:attrNameLst>
                                      </p:cBhvr>
                                      <p:to>
                                        <p:strVal val="true"/>
                                      </p:to>
                                    </p:set>
                                  </p:childTnLst>
                                </p:cTn>
                              </p:par>
                              <p:par>
                                <p:cTn id="143" presetID="19" presetClass="emph" presetSubtype="0" fill="hold" grpId="0" nodeType="withEffect">
                                  <p:stCondLst>
                                    <p:cond delay="0"/>
                                  </p:stCondLst>
                                  <p:childTnLst>
                                    <p:animClr clrSpc="rgb" dir="cw">
                                      <p:cBhvr override="childStyle">
                                        <p:cTn id="144" dur="500" fill="hold"/>
                                        <p:tgtEl>
                                          <p:spTgt spid="147"/>
                                        </p:tgtEl>
                                        <p:attrNameLst>
                                          <p:attrName>style.color</p:attrName>
                                        </p:attrNameLst>
                                      </p:cBhvr>
                                      <p:to>
                                        <a:schemeClr val="accent2"/>
                                      </p:to>
                                    </p:animClr>
                                    <p:animClr clrSpc="rgb" dir="cw">
                                      <p:cBhvr>
                                        <p:cTn id="145" dur="500" fill="hold"/>
                                        <p:tgtEl>
                                          <p:spTgt spid="147"/>
                                        </p:tgtEl>
                                        <p:attrNameLst>
                                          <p:attrName>fillcolor</p:attrName>
                                        </p:attrNameLst>
                                      </p:cBhvr>
                                      <p:to>
                                        <a:schemeClr val="accent2"/>
                                      </p:to>
                                    </p:animClr>
                                    <p:set>
                                      <p:cBhvr>
                                        <p:cTn id="146" dur="500" fill="hold"/>
                                        <p:tgtEl>
                                          <p:spTgt spid="147"/>
                                        </p:tgtEl>
                                        <p:attrNameLst>
                                          <p:attrName>fill.type</p:attrName>
                                        </p:attrNameLst>
                                      </p:cBhvr>
                                      <p:to>
                                        <p:strVal val="solid"/>
                                      </p:to>
                                    </p:set>
                                    <p:set>
                                      <p:cBhvr>
                                        <p:cTn id="147" dur="500" fill="hold"/>
                                        <p:tgtEl>
                                          <p:spTgt spid="147"/>
                                        </p:tgtEl>
                                        <p:attrNameLst>
                                          <p:attrName>fill.on</p:attrName>
                                        </p:attrNameLst>
                                      </p:cBhvr>
                                      <p:to>
                                        <p:strVal val="true"/>
                                      </p:to>
                                    </p:set>
                                  </p:childTnLst>
                                </p:cTn>
                              </p:par>
                              <p:par>
                                <p:cTn id="148" presetID="19" presetClass="emph" presetSubtype="0" fill="hold" grpId="0" nodeType="withEffect">
                                  <p:stCondLst>
                                    <p:cond delay="0"/>
                                  </p:stCondLst>
                                  <p:childTnLst>
                                    <p:animClr clrSpc="rgb" dir="cw">
                                      <p:cBhvr override="childStyle">
                                        <p:cTn id="149" dur="500" fill="hold"/>
                                        <p:tgtEl>
                                          <p:spTgt spid="148"/>
                                        </p:tgtEl>
                                        <p:attrNameLst>
                                          <p:attrName>style.color</p:attrName>
                                        </p:attrNameLst>
                                      </p:cBhvr>
                                      <p:to>
                                        <a:schemeClr val="accent2"/>
                                      </p:to>
                                    </p:animClr>
                                    <p:animClr clrSpc="rgb" dir="cw">
                                      <p:cBhvr>
                                        <p:cTn id="150" dur="500" fill="hold"/>
                                        <p:tgtEl>
                                          <p:spTgt spid="148"/>
                                        </p:tgtEl>
                                        <p:attrNameLst>
                                          <p:attrName>fillcolor</p:attrName>
                                        </p:attrNameLst>
                                      </p:cBhvr>
                                      <p:to>
                                        <a:schemeClr val="accent2"/>
                                      </p:to>
                                    </p:animClr>
                                    <p:set>
                                      <p:cBhvr>
                                        <p:cTn id="151" dur="500" fill="hold"/>
                                        <p:tgtEl>
                                          <p:spTgt spid="148"/>
                                        </p:tgtEl>
                                        <p:attrNameLst>
                                          <p:attrName>fill.type</p:attrName>
                                        </p:attrNameLst>
                                      </p:cBhvr>
                                      <p:to>
                                        <p:strVal val="solid"/>
                                      </p:to>
                                    </p:set>
                                    <p:set>
                                      <p:cBhvr>
                                        <p:cTn id="152" dur="500" fill="hold"/>
                                        <p:tgtEl>
                                          <p:spTgt spid="148"/>
                                        </p:tgtEl>
                                        <p:attrNameLst>
                                          <p:attrName>fill.on</p:attrName>
                                        </p:attrNameLst>
                                      </p:cBhvr>
                                      <p:to>
                                        <p:strVal val="true"/>
                                      </p:to>
                                    </p:set>
                                  </p:childTnLst>
                                </p:cTn>
                              </p:par>
                            </p:childTnLst>
                          </p:cTn>
                        </p:par>
                      </p:childTnLst>
                    </p:cTn>
                  </p:par>
                  <p:par>
                    <p:cTn id="153" fill="hold">
                      <p:stCondLst>
                        <p:cond delay="indefinite"/>
                      </p:stCondLst>
                      <p:childTnLst>
                        <p:par>
                          <p:cTn id="154" fill="hold">
                            <p:stCondLst>
                              <p:cond delay="0"/>
                            </p:stCondLst>
                            <p:childTnLst>
                              <p:par>
                                <p:cTn id="155" presetID="6" presetClass="exit" presetSubtype="32" fill="hold" grpId="1" nodeType="clickEffect">
                                  <p:stCondLst>
                                    <p:cond delay="0"/>
                                  </p:stCondLst>
                                  <p:childTnLst>
                                    <p:animEffect transition="out" filter="circle(out)">
                                      <p:cBhvr>
                                        <p:cTn id="156" dur="2000"/>
                                        <p:tgtEl>
                                          <p:spTgt spid="142"/>
                                        </p:tgtEl>
                                      </p:cBhvr>
                                    </p:animEffect>
                                    <p:set>
                                      <p:cBhvr>
                                        <p:cTn id="157" dur="1" fill="hold">
                                          <p:stCondLst>
                                            <p:cond delay="1999"/>
                                          </p:stCondLst>
                                        </p:cTn>
                                        <p:tgtEl>
                                          <p:spTgt spid="142"/>
                                        </p:tgtEl>
                                        <p:attrNameLst>
                                          <p:attrName>style.visibility</p:attrName>
                                        </p:attrNameLst>
                                      </p:cBhvr>
                                      <p:to>
                                        <p:strVal val="hidden"/>
                                      </p:to>
                                    </p:set>
                                  </p:childTnLst>
                                </p:cTn>
                              </p:par>
                              <p:par>
                                <p:cTn id="158" presetID="6" presetClass="exit" presetSubtype="32" fill="hold" grpId="1" nodeType="withEffect">
                                  <p:stCondLst>
                                    <p:cond delay="0"/>
                                  </p:stCondLst>
                                  <p:childTnLst>
                                    <p:animEffect transition="out" filter="circle(out)">
                                      <p:cBhvr>
                                        <p:cTn id="159" dur="2000"/>
                                        <p:tgtEl>
                                          <p:spTgt spid="143"/>
                                        </p:tgtEl>
                                      </p:cBhvr>
                                    </p:animEffect>
                                    <p:set>
                                      <p:cBhvr>
                                        <p:cTn id="160" dur="1" fill="hold">
                                          <p:stCondLst>
                                            <p:cond delay="1999"/>
                                          </p:stCondLst>
                                        </p:cTn>
                                        <p:tgtEl>
                                          <p:spTgt spid="143"/>
                                        </p:tgtEl>
                                        <p:attrNameLst>
                                          <p:attrName>style.visibility</p:attrName>
                                        </p:attrNameLst>
                                      </p:cBhvr>
                                      <p:to>
                                        <p:strVal val="hidden"/>
                                      </p:to>
                                    </p:set>
                                  </p:childTnLst>
                                </p:cTn>
                              </p:par>
                              <p:par>
                                <p:cTn id="161" presetID="6" presetClass="exit" presetSubtype="32" fill="hold" grpId="1" nodeType="withEffect">
                                  <p:stCondLst>
                                    <p:cond delay="0"/>
                                  </p:stCondLst>
                                  <p:childTnLst>
                                    <p:animEffect transition="out" filter="circle(out)">
                                      <p:cBhvr>
                                        <p:cTn id="162" dur="2000"/>
                                        <p:tgtEl>
                                          <p:spTgt spid="144"/>
                                        </p:tgtEl>
                                      </p:cBhvr>
                                    </p:animEffect>
                                    <p:set>
                                      <p:cBhvr>
                                        <p:cTn id="163" dur="1" fill="hold">
                                          <p:stCondLst>
                                            <p:cond delay="1999"/>
                                          </p:stCondLst>
                                        </p:cTn>
                                        <p:tgtEl>
                                          <p:spTgt spid="144"/>
                                        </p:tgtEl>
                                        <p:attrNameLst>
                                          <p:attrName>style.visibility</p:attrName>
                                        </p:attrNameLst>
                                      </p:cBhvr>
                                      <p:to>
                                        <p:strVal val="hidden"/>
                                      </p:to>
                                    </p:set>
                                  </p:childTnLst>
                                </p:cTn>
                              </p:par>
                              <p:par>
                                <p:cTn id="164" presetID="6" presetClass="exit" presetSubtype="32" fill="hold" grpId="1" nodeType="withEffect">
                                  <p:stCondLst>
                                    <p:cond delay="0"/>
                                  </p:stCondLst>
                                  <p:childTnLst>
                                    <p:animEffect transition="out" filter="circle(out)">
                                      <p:cBhvr>
                                        <p:cTn id="165" dur="2000"/>
                                        <p:tgtEl>
                                          <p:spTgt spid="145"/>
                                        </p:tgtEl>
                                      </p:cBhvr>
                                    </p:animEffect>
                                    <p:set>
                                      <p:cBhvr>
                                        <p:cTn id="166" dur="1" fill="hold">
                                          <p:stCondLst>
                                            <p:cond delay="1999"/>
                                          </p:stCondLst>
                                        </p:cTn>
                                        <p:tgtEl>
                                          <p:spTgt spid="145"/>
                                        </p:tgtEl>
                                        <p:attrNameLst>
                                          <p:attrName>style.visibility</p:attrName>
                                        </p:attrNameLst>
                                      </p:cBhvr>
                                      <p:to>
                                        <p:strVal val="hidden"/>
                                      </p:to>
                                    </p:set>
                                  </p:childTnLst>
                                </p:cTn>
                              </p:par>
                              <p:par>
                                <p:cTn id="167" presetID="6" presetClass="exit" presetSubtype="32" fill="hold" grpId="1" nodeType="withEffect">
                                  <p:stCondLst>
                                    <p:cond delay="0"/>
                                  </p:stCondLst>
                                  <p:childTnLst>
                                    <p:animEffect transition="out" filter="circle(out)">
                                      <p:cBhvr>
                                        <p:cTn id="168" dur="2000"/>
                                        <p:tgtEl>
                                          <p:spTgt spid="146"/>
                                        </p:tgtEl>
                                      </p:cBhvr>
                                    </p:animEffect>
                                    <p:set>
                                      <p:cBhvr>
                                        <p:cTn id="169" dur="1" fill="hold">
                                          <p:stCondLst>
                                            <p:cond delay="1999"/>
                                          </p:stCondLst>
                                        </p:cTn>
                                        <p:tgtEl>
                                          <p:spTgt spid="146"/>
                                        </p:tgtEl>
                                        <p:attrNameLst>
                                          <p:attrName>style.visibility</p:attrName>
                                        </p:attrNameLst>
                                      </p:cBhvr>
                                      <p:to>
                                        <p:strVal val="hidden"/>
                                      </p:to>
                                    </p:set>
                                  </p:childTnLst>
                                </p:cTn>
                              </p:par>
                              <p:par>
                                <p:cTn id="170" presetID="6" presetClass="exit" presetSubtype="32" fill="hold" grpId="1" nodeType="withEffect">
                                  <p:stCondLst>
                                    <p:cond delay="0"/>
                                  </p:stCondLst>
                                  <p:childTnLst>
                                    <p:animEffect transition="out" filter="circle(out)">
                                      <p:cBhvr>
                                        <p:cTn id="171" dur="2000"/>
                                        <p:tgtEl>
                                          <p:spTgt spid="147"/>
                                        </p:tgtEl>
                                      </p:cBhvr>
                                    </p:animEffect>
                                    <p:set>
                                      <p:cBhvr>
                                        <p:cTn id="172" dur="1" fill="hold">
                                          <p:stCondLst>
                                            <p:cond delay="1999"/>
                                          </p:stCondLst>
                                        </p:cTn>
                                        <p:tgtEl>
                                          <p:spTgt spid="147"/>
                                        </p:tgtEl>
                                        <p:attrNameLst>
                                          <p:attrName>style.visibility</p:attrName>
                                        </p:attrNameLst>
                                      </p:cBhvr>
                                      <p:to>
                                        <p:strVal val="hidden"/>
                                      </p:to>
                                    </p:set>
                                  </p:childTnLst>
                                </p:cTn>
                              </p:par>
                              <p:par>
                                <p:cTn id="173" presetID="6" presetClass="exit" presetSubtype="32" fill="hold" grpId="1" nodeType="withEffect">
                                  <p:stCondLst>
                                    <p:cond delay="0"/>
                                  </p:stCondLst>
                                  <p:childTnLst>
                                    <p:animEffect transition="out" filter="circle(out)">
                                      <p:cBhvr>
                                        <p:cTn id="174" dur="2000"/>
                                        <p:tgtEl>
                                          <p:spTgt spid="148"/>
                                        </p:tgtEl>
                                      </p:cBhvr>
                                    </p:animEffect>
                                    <p:set>
                                      <p:cBhvr>
                                        <p:cTn id="175" dur="1" fill="hold">
                                          <p:stCondLst>
                                            <p:cond delay="1999"/>
                                          </p:stCondLst>
                                        </p:cTn>
                                        <p:tgtEl>
                                          <p:spTgt spid="148"/>
                                        </p:tgtEl>
                                        <p:attrNameLst>
                                          <p:attrName>style.visibility</p:attrName>
                                        </p:attrNameLst>
                                      </p:cBhvr>
                                      <p:to>
                                        <p:strVal val="hidden"/>
                                      </p:to>
                                    </p:set>
                                  </p:childTnLst>
                                </p:cTn>
                              </p:par>
                              <p:par>
                                <p:cTn id="176" presetID="6" presetClass="exit" presetSubtype="32" fill="hold" grpId="1" nodeType="withEffect">
                                  <p:stCondLst>
                                    <p:cond delay="0"/>
                                  </p:stCondLst>
                                  <p:childTnLst>
                                    <p:animEffect transition="out" filter="circle(out)">
                                      <p:cBhvr>
                                        <p:cTn id="177" dur="2000"/>
                                        <p:tgtEl>
                                          <p:spTgt spid="161"/>
                                        </p:tgtEl>
                                      </p:cBhvr>
                                    </p:animEffect>
                                    <p:set>
                                      <p:cBhvr>
                                        <p:cTn id="178" dur="1" fill="hold">
                                          <p:stCondLst>
                                            <p:cond delay="1999"/>
                                          </p:stCondLst>
                                        </p:cTn>
                                        <p:tgtEl>
                                          <p:spTgt spid="161"/>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179" restart="whenNotActive" fill="hold" evtFilter="cancelBubble" nodeType="interactiveSeq">
                <p:stCondLst>
                  <p:cond evt="onClick" delay="0">
                    <p:tgtEl>
                      <p:spTgt spid="22"/>
                    </p:tgtEl>
                  </p:cond>
                </p:stCondLst>
                <p:endSync evt="end" delay="0">
                  <p:rtn val="all"/>
                </p:endSync>
                <p:childTnLst>
                  <p:par>
                    <p:cTn id="180" fill="hold">
                      <p:stCondLst>
                        <p:cond delay="0"/>
                      </p:stCondLst>
                      <p:childTnLst>
                        <p:par>
                          <p:cTn id="181" fill="hold">
                            <p:stCondLst>
                              <p:cond delay="0"/>
                            </p:stCondLst>
                            <p:childTnLst>
                              <p:par>
                                <p:cTn id="182" presetID="6" presetClass="entr" presetSubtype="16" fill="hold" grpId="0" nodeType="clickEffect">
                                  <p:stCondLst>
                                    <p:cond delay="0"/>
                                  </p:stCondLst>
                                  <p:childTnLst>
                                    <p:set>
                                      <p:cBhvr>
                                        <p:cTn id="183" dur="1" fill="hold">
                                          <p:stCondLst>
                                            <p:cond delay="0"/>
                                          </p:stCondLst>
                                        </p:cTn>
                                        <p:tgtEl>
                                          <p:spTgt spid="162"/>
                                        </p:tgtEl>
                                        <p:attrNameLst>
                                          <p:attrName>style.visibility</p:attrName>
                                        </p:attrNameLst>
                                      </p:cBhvr>
                                      <p:to>
                                        <p:strVal val="visible"/>
                                      </p:to>
                                    </p:set>
                                    <p:animEffect transition="in" filter="circle(in)">
                                      <p:cBhvr>
                                        <p:cTn id="184" dur="2000"/>
                                        <p:tgtEl>
                                          <p:spTgt spid="162"/>
                                        </p:tgtEl>
                                      </p:cBhvr>
                                    </p:animEffect>
                                  </p:childTnLst>
                                </p:cTn>
                              </p:par>
                              <p:par>
                                <p:cTn id="185" presetID="19" presetClass="emph" presetSubtype="0" fill="hold" grpId="0" nodeType="withEffect">
                                  <p:stCondLst>
                                    <p:cond delay="0"/>
                                  </p:stCondLst>
                                  <p:childTnLst>
                                    <p:animClr clrSpc="rgb" dir="cw">
                                      <p:cBhvr override="childStyle">
                                        <p:cTn id="186" dur="500" fill="hold"/>
                                        <p:tgtEl>
                                          <p:spTgt spid="2"/>
                                        </p:tgtEl>
                                        <p:attrNameLst>
                                          <p:attrName>style.color</p:attrName>
                                        </p:attrNameLst>
                                      </p:cBhvr>
                                      <p:to>
                                        <a:schemeClr val="accent2"/>
                                      </p:to>
                                    </p:animClr>
                                    <p:animClr clrSpc="rgb" dir="cw">
                                      <p:cBhvr>
                                        <p:cTn id="187" dur="500" fill="hold"/>
                                        <p:tgtEl>
                                          <p:spTgt spid="2"/>
                                        </p:tgtEl>
                                        <p:attrNameLst>
                                          <p:attrName>fillcolor</p:attrName>
                                        </p:attrNameLst>
                                      </p:cBhvr>
                                      <p:to>
                                        <a:schemeClr val="accent2"/>
                                      </p:to>
                                    </p:animClr>
                                    <p:set>
                                      <p:cBhvr>
                                        <p:cTn id="188" dur="500" fill="hold"/>
                                        <p:tgtEl>
                                          <p:spTgt spid="2"/>
                                        </p:tgtEl>
                                        <p:attrNameLst>
                                          <p:attrName>fill.type</p:attrName>
                                        </p:attrNameLst>
                                      </p:cBhvr>
                                      <p:to>
                                        <p:strVal val="solid"/>
                                      </p:to>
                                    </p:set>
                                    <p:set>
                                      <p:cBhvr>
                                        <p:cTn id="189" dur="500" fill="hold"/>
                                        <p:tgtEl>
                                          <p:spTgt spid="2"/>
                                        </p:tgtEl>
                                        <p:attrNameLst>
                                          <p:attrName>fill.on</p:attrName>
                                        </p:attrNameLst>
                                      </p:cBhvr>
                                      <p:to>
                                        <p:strVal val="true"/>
                                      </p:to>
                                    </p:set>
                                  </p:childTnLst>
                                </p:cTn>
                              </p:par>
                              <p:par>
                                <p:cTn id="190" presetID="19" presetClass="emph" presetSubtype="0" fill="hold" grpId="0" nodeType="withEffect">
                                  <p:stCondLst>
                                    <p:cond delay="0"/>
                                  </p:stCondLst>
                                  <p:childTnLst>
                                    <p:animClr clrSpc="rgb" dir="cw">
                                      <p:cBhvr override="childStyle">
                                        <p:cTn id="191" dur="500" fill="hold"/>
                                        <p:tgtEl>
                                          <p:spTgt spid="73"/>
                                        </p:tgtEl>
                                        <p:attrNameLst>
                                          <p:attrName>style.color</p:attrName>
                                        </p:attrNameLst>
                                      </p:cBhvr>
                                      <p:to>
                                        <a:schemeClr val="accent2"/>
                                      </p:to>
                                    </p:animClr>
                                    <p:animClr clrSpc="rgb" dir="cw">
                                      <p:cBhvr>
                                        <p:cTn id="192" dur="500" fill="hold"/>
                                        <p:tgtEl>
                                          <p:spTgt spid="73"/>
                                        </p:tgtEl>
                                        <p:attrNameLst>
                                          <p:attrName>fillcolor</p:attrName>
                                        </p:attrNameLst>
                                      </p:cBhvr>
                                      <p:to>
                                        <a:schemeClr val="accent2"/>
                                      </p:to>
                                    </p:animClr>
                                    <p:set>
                                      <p:cBhvr>
                                        <p:cTn id="193" dur="500" fill="hold"/>
                                        <p:tgtEl>
                                          <p:spTgt spid="73"/>
                                        </p:tgtEl>
                                        <p:attrNameLst>
                                          <p:attrName>fill.type</p:attrName>
                                        </p:attrNameLst>
                                      </p:cBhvr>
                                      <p:to>
                                        <p:strVal val="solid"/>
                                      </p:to>
                                    </p:set>
                                    <p:set>
                                      <p:cBhvr>
                                        <p:cTn id="194" dur="500" fill="hold"/>
                                        <p:tgtEl>
                                          <p:spTgt spid="73"/>
                                        </p:tgtEl>
                                        <p:attrNameLst>
                                          <p:attrName>fill.on</p:attrName>
                                        </p:attrNameLst>
                                      </p:cBhvr>
                                      <p:to>
                                        <p:strVal val="true"/>
                                      </p:to>
                                    </p:set>
                                  </p:childTnLst>
                                </p:cTn>
                              </p:par>
                              <p:par>
                                <p:cTn id="195" presetID="19" presetClass="emph" presetSubtype="0" fill="hold" grpId="0" nodeType="withEffect">
                                  <p:stCondLst>
                                    <p:cond delay="0"/>
                                  </p:stCondLst>
                                  <p:childTnLst>
                                    <p:animClr clrSpc="rgb" dir="cw">
                                      <p:cBhvr override="childStyle">
                                        <p:cTn id="196" dur="500" fill="hold"/>
                                        <p:tgtEl>
                                          <p:spTgt spid="74"/>
                                        </p:tgtEl>
                                        <p:attrNameLst>
                                          <p:attrName>style.color</p:attrName>
                                        </p:attrNameLst>
                                      </p:cBhvr>
                                      <p:to>
                                        <a:schemeClr val="accent2"/>
                                      </p:to>
                                    </p:animClr>
                                    <p:animClr clrSpc="rgb" dir="cw">
                                      <p:cBhvr>
                                        <p:cTn id="197" dur="500" fill="hold"/>
                                        <p:tgtEl>
                                          <p:spTgt spid="74"/>
                                        </p:tgtEl>
                                        <p:attrNameLst>
                                          <p:attrName>fillcolor</p:attrName>
                                        </p:attrNameLst>
                                      </p:cBhvr>
                                      <p:to>
                                        <a:schemeClr val="accent2"/>
                                      </p:to>
                                    </p:animClr>
                                    <p:set>
                                      <p:cBhvr>
                                        <p:cTn id="198" dur="500" fill="hold"/>
                                        <p:tgtEl>
                                          <p:spTgt spid="74"/>
                                        </p:tgtEl>
                                        <p:attrNameLst>
                                          <p:attrName>fill.type</p:attrName>
                                        </p:attrNameLst>
                                      </p:cBhvr>
                                      <p:to>
                                        <p:strVal val="solid"/>
                                      </p:to>
                                    </p:set>
                                    <p:set>
                                      <p:cBhvr>
                                        <p:cTn id="199" dur="500" fill="hold"/>
                                        <p:tgtEl>
                                          <p:spTgt spid="74"/>
                                        </p:tgtEl>
                                        <p:attrNameLst>
                                          <p:attrName>fill.on</p:attrName>
                                        </p:attrNameLst>
                                      </p:cBhvr>
                                      <p:to>
                                        <p:strVal val="true"/>
                                      </p:to>
                                    </p:set>
                                  </p:childTnLst>
                                </p:cTn>
                              </p:par>
                              <p:par>
                                <p:cTn id="200" presetID="19" presetClass="emph" presetSubtype="0" fill="hold" grpId="0" nodeType="withEffect">
                                  <p:stCondLst>
                                    <p:cond delay="0"/>
                                  </p:stCondLst>
                                  <p:childTnLst>
                                    <p:animClr clrSpc="rgb" dir="cw">
                                      <p:cBhvr override="childStyle">
                                        <p:cTn id="201" dur="500" fill="hold"/>
                                        <p:tgtEl>
                                          <p:spTgt spid="75"/>
                                        </p:tgtEl>
                                        <p:attrNameLst>
                                          <p:attrName>style.color</p:attrName>
                                        </p:attrNameLst>
                                      </p:cBhvr>
                                      <p:to>
                                        <a:schemeClr val="accent2"/>
                                      </p:to>
                                    </p:animClr>
                                    <p:animClr clrSpc="rgb" dir="cw">
                                      <p:cBhvr>
                                        <p:cTn id="202" dur="500" fill="hold"/>
                                        <p:tgtEl>
                                          <p:spTgt spid="75"/>
                                        </p:tgtEl>
                                        <p:attrNameLst>
                                          <p:attrName>fillcolor</p:attrName>
                                        </p:attrNameLst>
                                      </p:cBhvr>
                                      <p:to>
                                        <a:schemeClr val="accent2"/>
                                      </p:to>
                                    </p:animClr>
                                    <p:set>
                                      <p:cBhvr>
                                        <p:cTn id="203" dur="500" fill="hold"/>
                                        <p:tgtEl>
                                          <p:spTgt spid="75"/>
                                        </p:tgtEl>
                                        <p:attrNameLst>
                                          <p:attrName>fill.type</p:attrName>
                                        </p:attrNameLst>
                                      </p:cBhvr>
                                      <p:to>
                                        <p:strVal val="solid"/>
                                      </p:to>
                                    </p:set>
                                    <p:set>
                                      <p:cBhvr>
                                        <p:cTn id="204" dur="500" fill="hold"/>
                                        <p:tgtEl>
                                          <p:spTgt spid="75"/>
                                        </p:tgtEl>
                                        <p:attrNameLst>
                                          <p:attrName>fill.on</p:attrName>
                                        </p:attrNameLst>
                                      </p:cBhvr>
                                      <p:to>
                                        <p:strVal val="true"/>
                                      </p:to>
                                    </p:set>
                                  </p:childTnLst>
                                </p:cTn>
                              </p:par>
                              <p:par>
                                <p:cTn id="205" presetID="19" presetClass="emph" presetSubtype="0" fill="hold" grpId="0" nodeType="withEffect">
                                  <p:stCondLst>
                                    <p:cond delay="0"/>
                                  </p:stCondLst>
                                  <p:childTnLst>
                                    <p:animClr clrSpc="rgb" dir="cw">
                                      <p:cBhvr override="childStyle">
                                        <p:cTn id="206" dur="500" fill="hold"/>
                                        <p:tgtEl>
                                          <p:spTgt spid="76"/>
                                        </p:tgtEl>
                                        <p:attrNameLst>
                                          <p:attrName>style.color</p:attrName>
                                        </p:attrNameLst>
                                      </p:cBhvr>
                                      <p:to>
                                        <a:schemeClr val="accent2"/>
                                      </p:to>
                                    </p:animClr>
                                    <p:animClr clrSpc="rgb" dir="cw">
                                      <p:cBhvr>
                                        <p:cTn id="207" dur="500" fill="hold"/>
                                        <p:tgtEl>
                                          <p:spTgt spid="76"/>
                                        </p:tgtEl>
                                        <p:attrNameLst>
                                          <p:attrName>fillcolor</p:attrName>
                                        </p:attrNameLst>
                                      </p:cBhvr>
                                      <p:to>
                                        <a:schemeClr val="accent2"/>
                                      </p:to>
                                    </p:animClr>
                                    <p:set>
                                      <p:cBhvr>
                                        <p:cTn id="208" dur="500" fill="hold"/>
                                        <p:tgtEl>
                                          <p:spTgt spid="76"/>
                                        </p:tgtEl>
                                        <p:attrNameLst>
                                          <p:attrName>fill.type</p:attrName>
                                        </p:attrNameLst>
                                      </p:cBhvr>
                                      <p:to>
                                        <p:strVal val="solid"/>
                                      </p:to>
                                    </p:set>
                                    <p:set>
                                      <p:cBhvr>
                                        <p:cTn id="209" dur="500" fill="hold"/>
                                        <p:tgtEl>
                                          <p:spTgt spid="76"/>
                                        </p:tgtEl>
                                        <p:attrNameLst>
                                          <p:attrName>fill.on</p:attrName>
                                        </p:attrNameLst>
                                      </p:cBhvr>
                                      <p:to>
                                        <p:strVal val="true"/>
                                      </p:to>
                                    </p:set>
                                  </p:childTnLst>
                                </p:cTn>
                              </p:par>
                              <p:par>
                                <p:cTn id="210" presetID="19" presetClass="emph" presetSubtype="0" fill="hold" grpId="0" nodeType="withEffect">
                                  <p:stCondLst>
                                    <p:cond delay="0"/>
                                  </p:stCondLst>
                                  <p:childTnLst>
                                    <p:animClr clrSpc="rgb" dir="cw">
                                      <p:cBhvr override="childStyle">
                                        <p:cTn id="211" dur="500" fill="hold"/>
                                        <p:tgtEl>
                                          <p:spTgt spid="77"/>
                                        </p:tgtEl>
                                        <p:attrNameLst>
                                          <p:attrName>style.color</p:attrName>
                                        </p:attrNameLst>
                                      </p:cBhvr>
                                      <p:to>
                                        <a:schemeClr val="accent2"/>
                                      </p:to>
                                    </p:animClr>
                                    <p:animClr clrSpc="rgb" dir="cw">
                                      <p:cBhvr>
                                        <p:cTn id="212" dur="500" fill="hold"/>
                                        <p:tgtEl>
                                          <p:spTgt spid="77"/>
                                        </p:tgtEl>
                                        <p:attrNameLst>
                                          <p:attrName>fillcolor</p:attrName>
                                        </p:attrNameLst>
                                      </p:cBhvr>
                                      <p:to>
                                        <a:schemeClr val="accent2"/>
                                      </p:to>
                                    </p:animClr>
                                    <p:set>
                                      <p:cBhvr>
                                        <p:cTn id="213" dur="500" fill="hold"/>
                                        <p:tgtEl>
                                          <p:spTgt spid="77"/>
                                        </p:tgtEl>
                                        <p:attrNameLst>
                                          <p:attrName>fill.type</p:attrName>
                                        </p:attrNameLst>
                                      </p:cBhvr>
                                      <p:to>
                                        <p:strVal val="solid"/>
                                      </p:to>
                                    </p:set>
                                    <p:set>
                                      <p:cBhvr>
                                        <p:cTn id="214" dur="500" fill="hold"/>
                                        <p:tgtEl>
                                          <p:spTgt spid="77"/>
                                        </p:tgtEl>
                                        <p:attrNameLst>
                                          <p:attrName>fill.on</p:attrName>
                                        </p:attrNameLst>
                                      </p:cBhvr>
                                      <p:to>
                                        <p:strVal val="true"/>
                                      </p:to>
                                    </p:set>
                                  </p:childTnLst>
                                </p:cTn>
                              </p:par>
                              <p:par>
                                <p:cTn id="215" presetID="19" presetClass="emph" presetSubtype="0" fill="hold" grpId="0" nodeType="withEffect">
                                  <p:stCondLst>
                                    <p:cond delay="0"/>
                                  </p:stCondLst>
                                  <p:childTnLst>
                                    <p:animClr clrSpc="rgb" dir="cw">
                                      <p:cBhvr override="childStyle">
                                        <p:cTn id="216" dur="500" fill="hold"/>
                                        <p:tgtEl>
                                          <p:spTgt spid="86"/>
                                        </p:tgtEl>
                                        <p:attrNameLst>
                                          <p:attrName>style.color</p:attrName>
                                        </p:attrNameLst>
                                      </p:cBhvr>
                                      <p:to>
                                        <a:schemeClr val="accent2"/>
                                      </p:to>
                                    </p:animClr>
                                    <p:animClr clrSpc="rgb" dir="cw">
                                      <p:cBhvr>
                                        <p:cTn id="217" dur="500" fill="hold"/>
                                        <p:tgtEl>
                                          <p:spTgt spid="86"/>
                                        </p:tgtEl>
                                        <p:attrNameLst>
                                          <p:attrName>fillcolor</p:attrName>
                                        </p:attrNameLst>
                                      </p:cBhvr>
                                      <p:to>
                                        <a:schemeClr val="accent2"/>
                                      </p:to>
                                    </p:animClr>
                                    <p:set>
                                      <p:cBhvr>
                                        <p:cTn id="218" dur="500" fill="hold"/>
                                        <p:tgtEl>
                                          <p:spTgt spid="86"/>
                                        </p:tgtEl>
                                        <p:attrNameLst>
                                          <p:attrName>fill.type</p:attrName>
                                        </p:attrNameLst>
                                      </p:cBhvr>
                                      <p:to>
                                        <p:strVal val="solid"/>
                                      </p:to>
                                    </p:set>
                                    <p:set>
                                      <p:cBhvr>
                                        <p:cTn id="219" dur="500" fill="hold"/>
                                        <p:tgtEl>
                                          <p:spTgt spid="86"/>
                                        </p:tgtEl>
                                        <p:attrNameLst>
                                          <p:attrName>fill.on</p:attrName>
                                        </p:attrNameLst>
                                      </p:cBhvr>
                                      <p:to>
                                        <p:strVal val="true"/>
                                      </p:to>
                                    </p:set>
                                  </p:childTnLst>
                                </p:cTn>
                              </p:par>
                            </p:childTnLst>
                          </p:cTn>
                        </p:par>
                      </p:childTnLst>
                    </p:cTn>
                  </p:par>
                  <p:par>
                    <p:cTn id="220" fill="hold">
                      <p:stCondLst>
                        <p:cond delay="indefinite"/>
                      </p:stCondLst>
                      <p:childTnLst>
                        <p:par>
                          <p:cTn id="221" fill="hold">
                            <p:stCondLst>
                              <p:cond delay="0"/>
                            </p:stCondLst>
                            <p:childTnLst>
                              <p:par>
                                <p:cTn id="222" presetID="6" presetClass="exit" presetSubtype="32" fill="hold" grpId="1" nodeType="clickEffect">
                                  <p:stCondLst>
                                    <p:cond delay="0"/>
                                  </p:stCondLst>
                                  <p:childTnLst>
                                    <p:animEffect transition="out" filter="circle(out)">
                                      <p:cBhvr>
                                        <p:cTn id="223" dur="2000"/>
                                        <p:tgtEl>
                                          <p:spTgt spid="2"/>
                                        </p:tgtEl>
                                      </p:cBhvr>
                                    </p:animEffect>
                                    <p:set>
                                      <p:cBhvr>
                                        <p:cTn id="224" dur="1" fill="hold">
                                          <p:stCondLst>
                                            <p:cond delay="1999"/>
                                          </p:stCondLst>
                                        </p:cTn>
                                        <p:tgtEl>
                                          <p:spTgt spid="2"/>
                                        </p:tgtEl>
                                        <p:attrNameLst>
                                          <p:attrName>style.visibility</p:attrName>
                                        </p:attrNameLst>
                                      </p:cBhvr>
                                      <p:to>
                                        <p:strVal val="hidden"/>
                                      </p:to>
                                    </p:set>
                                  </p:childTnLst>
                                </p:cTn>
                              </p:par>
                              <p:par>
                                <p:cTn id="225" presetID="6" presetClass="exit" presetSubtype="32" fill="hold" grpId="1" nodeType="withEffect">
                                  <p:stCondLst>
                                    <p:cond delay="0"/>
                                  </p:stCondLst>
                                  <p:childTnLst>
                                    <p:animEffect transition="out" filter="circle(out)">
                                      <p:cBhvr>
                                        <p:cTn id="226" dur="2000"/>
                                        <p:tgtEl>
                                          <p:spTgt spid="73"/>
                                        </p:tgtEl>
                                      </p:cBhvr>
                                    </p:animEffect>
                                    <p:set>
                                      <p:cBhvr>
                                        <p:cTn id="227" dur="1" fill="hold">
                                          <p:stCondLst>
                                            <p:cond delay="1999"/>
                                          </p:stCondLst>
                                        </p:cTn>
                                        <p:tgtEl>
                                          <p:spTgt spid="73"/>
                                        </p:tgtEl>
                                        <p:attrNameLst>
                                          <p:attrName>style.visibility</p:attrName>
                                        </p:attrNameLst>
                                      </p:cBhvr>
                                      <p:to>
                                        <p:strVal val="hidden"/>
                                      </p:to>
                                    </p:set>
                                  </p:childTnLst>
                                </p:cTn>
                              </p:par>
                              <p:par>
                                <p:cTn id="228" presetID="6" presetClass="exit" presetSubtype="32" fill="hold" grpId="1" nodeType="withEffect">
                                  <p:stCondLst>
                                    <p:cond delay="0"/>
                                  </p:stCondLst>
                                  <p:childTnLst>
                                    <p:animEffect transition="out" filter="circle(out)">
                                      <p:cBhvr>
                                        <p:cTn id="229" dur="2000"/>
                                        <p:tgtEl>
                                          <p:spTgt spid="74"/>
                                        </p:tgtEl>
                                      </p:cBhvr>
                                    </p:animEffect>
                                    <p:set>
                                      <p:cBhvr>
                                        <p:cTn id="230" dur="1" fill="hold">
                                          <p:stCondLst>
                                            <p:cond delay="1999"/>
                                          </p:stCondLst>
                                        </p:cTn>
                                        <p:tgtEl>
                                          <p:spTgt spid="74"/>
                                        </p:tgtEl>
                                        <p:attrNameLst>
                                          <p:attrName>style.visibility</p:attrName>
                                        </p:attrNameLst>
                                      </p:cBhvr>
                                      <p:to>
                                        <p:strVal val="hidden"/>
                                      </p:to>
                                    </p:set>
                                  </p:childTnLst>
                                </p:cTn>
                              </p:par>
                              <p:par>
                                <p:cTn id="231" presetID="6" presetClass="exit" presetSubtype="32" fill="hold" grpId="1" nodeType="withEffect">
                                  <p:stCondLst>
                                    <p:cond delay="0"/>
                                  </p:stCondLst>
                                  <p:childTnLst>
                                    <p:animEffect transition="out" filter="circle(out)">
                                      <p:cBhvr>
                                        <p:cTn id="232" dur="2000"/>
                                        <p:tgtEl>
                                          <p:spTgt spid="75"/>
                                        </p:tgtEl>
                                      </p:cBhvr>
                                    </p:animEffect>
                                    <p:set>
                                      <p:cBhvr>
                                        <p:cTn id="233" dur="1" fill="hold">
                                          <p:stCondLst>
                                            <p:cond delay="1999"/>
                                          </p:stCondLst>
                                        </p:cTn>
                                        <p:tgtEl>
                                          <p:spTgt spid="75"/>
                                        </p:tgtEl>
                                        <p:attrNameLst>
                                          <p:attrName>style.visibility</p:attrName>
                                        </p:attrNameLst>
                                      </p:cBhvr>
                                      <p:to>
                                        <p:strVal val="hidden"/>
                                      </p:to>
                                    </p:set>
                                  </p:childTnLst>
                                </p:cTn>
                              </p:par>
                              <p:par>
                                <p:cTn id="234" presetID="6" presetClass="exit" presetSubtype="32" fill="hold" grpId="1" nodeType="withEffect">
                                  <p:stCondLst>
                                    <p:cond delay="0"/>
                                  </p:stCondLst>
                                  <p:childTnLst>
                                    <p:animEffect transition="out" filter="circle(out)">
                                      <p:cBhvr>
                                        <p:cTn id="235" dur="2000"/>
                                        <p:tgtEl>
                                          <p:spTgt spid="76"/>
                                        </p:tgtEl>
                                      </p:cBhvr>
                                    </p:animEffect>
                                    <p:set>
                                      <p:cBhvr>
                                        <p:cTn id="236" dur="1" fill="hold">
                                          <p:stCondLst>
                                            <p:cond delay="1999"/>
                                          </p:stCondLst>
                                        </p:cTn>
                                        <p:tgtEl>
                                          <p:spTgt spid="76"/>
                                        </p:tgtEl>
                                        <p:attrNameLst>
                                          <p:attrName>style.visibility</p:attrName>
                                        </p:attrNameLst>
                                      </p:cBhvr>
                                      <p:to>
                                        <p:strVal val="hidden"/>
                                      </p:to>
                                    </p:set>
                                  </p:childTnLst>
                                </p:cTn>
                              </p:par>
                              <p:par>
                                <p:cTn id="237" presetID="6" presetClass="exit" presetSubtype="32" fill="hold" grpId="1" nodeType="withEffect">
                                  <p:stCondLst>
                                    <p:cond delay="0"/>
                                  </p:stCondLst>
                                  <p:childTnLst>
                                    <p:animEffect transition="out" filter="circle(out)">
                                      <p:cBhvr>
                                        <p:cTn id="238" dur="2000"/>
                                        <p:tgtEl>
                                          <p:spTgt spid="77"/>
                                        </p:tgtEl>
                                      </p:cBhvr>
                                    </p:animEffect>
                                    <p:set>
                                      <p:cBhvr>
                                        <p:cTn id="239" dur="1" fill="hold">
                                          <p:stCondLst>
                                            <p:cond delay="1999"/>
                                          </p:stCondLst>
                                        </p:cTn>
                                        <p:tgtEl>
                                          <p:spTgt spid="77"/>
                                        </p:tgtEl>
                                        <p:attrNameLst>
                                          <p:attrName>style.visibility</p:attrName>
                                        </p:attrNameLst>
                                      </p:cBhvr>
                                      <p:to>
                                        <p:strVal val="hidden"/>
                                      </p:to>
                                    </p:set>
                                  </p:childTnLst>
                                </p:cTn>
                              </p:par>
                              <p:par>
                                <p:cTn id="240" presetID="6" presetClass="exit" presetSubtype="32" fill="hold" grpId="1" nodeType="withEffect">
                                  <p:stCondLst>
                                    <p:cond delay="0"/>
                                  </p:stCondLst>
                                  <p:childTnLst>
                                    <p:animEffect transition="out" filter="circle(out)">
                                      <p:cBhvr>
                                        <p:cTn id="241" dur="2000"/>
                                        <p:tgtEl>
                                          <p:spTgt spid="86"/>
                                        </p:tgtEl>
                                      </p:cBhvr>
                                    </p:animEffect>
                                    <p:set>
                                      <p:cBhvr>
                                        <p:cTn id="242" dur="1" fill="hold">
                                          <p:stCondLst>
                                            <p:cond delay="1999"/>
                                          </p:stCondLst>
                                        </p:cTn>
                                        <p:tgtEl>
                                          <p:spTgt spid="86"/>
                                        </p:tgtEl>
                                        <p:attrNameLst>
                                          <p:attrName>style.visibility</p:attrName>
                                        </p:attrNameLst>
                                      </p:cBhvr>
                                      <p:to>
                                        <p:strVal val="hidden"/>
                                      </p:to>
                                    </p:set>
                                  </p:childTnLst>
                                </p:cTn>
                              </p:par>
                              <p:par>
                                <p:cTn id="243" presetID="6" presetClass="exit" presetSubtype="32" fill="hold" grpId="1" nodeType="withEffect">
                                  <p:stCondLst>
                                    <p:cond delay="0"/>
                                  </p:stCondLst>
                                  <p:childTnLst>
                                    <p:animEffect transition="out" filter="circle(out)">
                                      <p:cBhvr>
                                        <p:cTn id="244" dur="2000"/>
                                        <p:tgtEl>
                                          <p:spTgt spid="162"/>
                                        </p:tgtEl>
                                      </p:cBhvr>
                                    </p:animEffect>
                                    <p:set>
                                      <p:cBhvr>
                                        <p:cTn id="245" dur="1" fill="hold">
                                          <p:stCondLst>
                                            <p:cond delay="1999"/>
                                          </p:stCondLst>
                                        </p:cTn>
                                        <p:tgtEl>
                                          <p:spTgt spid="162"/>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246" restart="whenNotActive" fill="hold" evtFilter="cancelBubble" nodeType="interactiveSeq">
                <p:stCondLst>
                  <p:cond evt="onClick" delay="0">
                    <p:tgtEl>
                      <p:spTgt spid="23"/>
                    </p:tgtEl>
                  </p:cond>
                </p:stCondLst>
                <p:endSync evt="end" delay="0">
                  <p:rtn val="all"/>
                </p:endSync>
                <p:childTnLst>
                  <p:par>
                    <p:cTn id="247" fill="hold">
                      <p:stCondLst>
                        <p:cond delay="0"/>
                      </p:stCondLst>
                      <p:childTnLst>
                        <p:par>
                          <p:cTn id="248" fill="hold">
                            <p:stCondLst>
                              <p:cond delay="0"/>
                            </p:stCondLst>
                            <p:childTnLst>
                              <p:par>
                                <p:cTn id="249" presetID="6" presetClass="entr" presetSubtype="16" fill="hold" grpId="0" nodeType="clickEffect">
                                  <p:stCondLst>
                                    <p:cond delay="0"/>
                                  </p:stCondLst>
                                  <p:childTnLst>
                                    <p:set>
                                      <p:cBhvr>
                                        <p:cTn id="250" dur="1" fill="hold">
                                          <p:stCondLst>
                                            <p:cond delay="0"/>
                                          </p:stCondLst>
                                        </p:cTn>
                                        <p:tgtEl>
                                          <p:spTgt spid="163"/>
                                        </p:tgtEl>
                                        <p:attrNameLst>
                                          <p:attrName>style.visibility</p:attrName>
                                        </p:attrNameLst>
                                      </p:cBhvr>
                                      <p:to>
                                        <p:strVal val="visible"/>
                                      </p:to>
                                    </p:set>
                                    <p:animEffect transition="in" filter="circle(in)">
                                      <p:cBhvr>
                                        <p:cTn id="251" dur="2000"/>
                                        <p:tgtEl>
                                          <p:spTgt spid="163"/>
                                        </p:tgtEl>
                                      </p:cBhvr>
                                    </p:animEffect>
                                  </p:childTnLst>
                                </p:cTn>
                              </p:par>
                              <p:par>
                                <p:cTn id="252" presetID="19" presetClass="emph" presetSubtype="0" fill="hold" grpId="0" nodeType="withEffect">
                                  <p:stCondLst>
                                    <p:cond delay="0"/>
                                  </p:stCondLst>
                                  <p:childTnLst>
                                    <p:animClr clrSpc="rgb" dir="cw">
                                      <p:cBhvr override="childStyle">
                                        <p:cTn id="253" dur="500" fill="hold"/>
                                        <p:tgtEl>
                                          <p:spTgt spid="88"/>
                                        </p:tgtEl>
                                        <p:attrNameLst>
                                          <p:attrName>style.color</p:attrName>
                                        </p:attrNameLst>
                                      </p:cBhvr>
                                      <p:to>
                                        <a:schemeClr val="accent2"/>
                                      </p:to>
                                    </p:animClr>
                                    <p:animClr clrSpc="rgb" dir="cw">
                                      <p:cBhvr>
                                        <p:cTn id="254" dur="500" fill="hold"/>
                                        <p:tgtEl>
                                          <p:spTgt spid="88"/>
                                        </p:tgtEl>
                                        <p:attrNameLst>
                                          <p:attrName>fillcolor</p:attrName>
                                        </p:attrNameLst>
                                      </p:cBhvr>
                                      <p:to>
                                        <a:schemeClr val="accent2"/>
                                      </p:to>
                                    </p:animClr>
                                    <p:set>
                                      <p:cBhvr>
                                        <p:cTn id="255" dur="500" fill="hold"/>
                                        <p:tgtEl>
                                          <p:spTgt spid="88"/>
                                        </p:tgtEl>
                                        <p:attrNameLst>
                                          <p:attrName>fill.type</p:attrName>
                                        </p:attrNameLst>
                                      </p:cBhvr>
                                      <p:to>
                                        <p:strVal val="solid"/>
                                      </p:to>
                                    </p:set>
                                    <p:set>
                                      <p:cBhvr>
                                        <p:cTn id="256" dur="500" fill="hold"/>
                                        <p:tgtEl>
                                          <p:spTgt spid="88"/>
                                        </p:tgtEl>
                                        <p:attrNameLst>
                                          <p:attrName>fill.on</p:attrName>
                                        </p:attrNameLst>
                                      </p:cBhvr>
                                      <p:to>
                                        <p:strVal val="true"/>
                                      </p:to>
                                    </p:set>
                                  </p:childTnLst>
                                </p:cTn>
                              </p:par>
                              <p:par>
                                <p:cTn id="257" presetID="19" presetClass="emph" presetSubtype="0" fill="hold" grpId="0" nodeType="withEffect">
                                  <p:stCondLst>
                                    <p:cond delay="0"/>
                                  </p:stCondLst>
                                  <p:childTnLst>
                                    <p:animClr clrSpc="rgb" dir="cw">
                                      <p:cBhvr override="childStyle">
                                        <p:cTn id="258" dur="500" fill="hold"/>
                                        <p:tgtEl>
                                          <p:spTgt spid="126"/>
                                        </p:tgtEl>
                                        <p:attrNameLst>
                                          <p:attrName>style.color</p:attrName>
                                        </p:attrNameLst>
                                      </p:cBhvr>
                                      <p:to>
                                        <a:schemeClr val="accent2"/>
                                      </p:to>
                                    </p:animClr>
                                    <p:animClr clrSpc="rgb" dir="cw">
                                      <p:cBhvr>
                                        <p:cTn id="259" dur="500" fill="hold"/>
                                        <p:tgtEl>
                                          <p:spTgt spid="126"/>
                                        </p:tgtEl>
                                        <p:attrNameLst>
                                          <p:attrName>fillcolor</p:attrName>
                                        </p:attrNameLst>
                                      </p:cBhvr>
                                      <p:to>
                                        <a:schemeClr val="accent2"/>
                                      </p:to>
                                    </p:animClr>
                                    <p:set>
                                      <p:cBhvr>
                                        <p:cTn id="260" dur="500" fill="hold"/>
                                        <p:tgtEl>
                                          <p:spTgt spid="126"/>
                                        </p:tgtEl>
                                        <p:attrNameLst>
                                          <p:attrName>fill.type</p:attrName>
                                        </p:attrNameLst>
                                      </p:cBhvr>
                                      <p:to>
                                        <p:strVal val="solid"/>
                                      </p:to>
                                    </p:set>
                                    <p:set>
                                      <p:cBhvr>
                                        <p:cTn id="261" dur="500" fill="hold"/>
                                        <p:tgtEl>
                                          <p:spTgt spid="126"/>
                                        </p:tgtEl>
                                        <p:attrNameLst>
                                          <p:attrName>fill.on</p:attrName>
                                        </p:attrNameLst>
                                      </p:cBhvr>
                                      <p:to>
                                        <p:strVal val="true"/>
                                      </p:to>
                                    </p:set>
                                  </p:childTnLst>
                                </p:cTn>
                              </p:par>
                              <p:par>
                                <p:cTn id="262" presetID="19" presetClass="emph" presetSubtype="0" fill="hold" grpId="0" nodeType="withEffect">
                                  <p:stCondLst>
                                    <p:cond delay="0"/>
                                  </p:stCondLst>
                                  <p:childTnLst>
                                    <p:animClr clrSpc="rgb" dir="cw">
                                      <p:cBhvr override="childStyle">
                                        <p:cTn id="263" dur="500" fill="hold"/>
                                        <p:tgtEl>
                                          <p:spTgt spid="128"/>
                                        </p:tgtEl>
                                        <p:attrNameLst>
                                          <p:attrName>style.color</p:attrName>
                                        </p:attrNameLst>
                                      </p:cBhvr>
                                      <p:to>
                                        <a:schemeClr val="accent2"/>
                                      </p:to>
                                    </p:animClr>
                                    <p:animClr clrSpc="rgb" dir="cw">
                                      <p:cBhvr>
                                        <p:cTn id="264" dur="500" fill="hold"/>
                                        <p:tgtEl>
                                          <p:spTgt spid="128"/>
                                        </p:tgtEl>
                                        <p:attrNameLst>
                                          <p:attrName>fillcolor</p:attrName>
                                        </p:attrNameLst>
                                      </p:cBhvr>
                                      <p:to>
                                        <a:schemeClr val="accent2"/>
                                      </p:to>
                                    </p:animClr>
                                    <p:set>
                                      <p:cBhvr>
                                        <p:cTn id="265" dur="500" fill="hold"/>
                                        <p:tgtEl>
                                          <p:spTgt spid="128"/>
                                        </p:tgtEl>
                                        <p:attrNameLst>
                                          <p:attrName>fill.type</p:attrName>
                                        </p:attrNameLst>
                                      </p:cBhvr>
                                      <p:to>
                                        <p:strVal val="solid"/>
                                      </p:to>
                                    </p:set>
                                    <p:set>
                                      <p:cBhvr>
                                        <p:cTn id="266" dur="500" fill="hold"/>
                                        <p:tgtEl>
                                          <p:spTgt spid="128"/>
                                        </p:tgtEl>
                                        <p:attrNameLst>
                                          <p:attrName>fill.on</p:attrName>
                                        </p:attrNameLst>
                                      </p:cBhvr>
                                      <p:to>
                                        <p:strVal val="true"/>
                                      </p:to>
                                    </p:set>
                                  </p:childTnLst>
                                </p:cTn>
                              </p:par>
                              <p:par>
                                <p:cTn id="267" presetID="19" presetClass="emph" presetSubtype="0" fill="hold" grpId="0" nodeType="withEffect">
                                  <p:stCondLst>
                                    <p:cond delay="0"/>
                                  </p:stCondLst>
                                  <p:childTnLst>
                                    <p:animClr clrSpc="rgb" dir="cw">
                                      <p:cBhvr override="childStyle">
                                        <p:cTn id="268" dur="500" fill="hold"/>
                                        <p:tgtEl>
                                          <p:spTgt spid="129"/>
                                        </p:tgtEl>
                                        <p:attrNameLst>
                                          <p:attrName>style.color</p:attrName>
                                        </p:attrNameLst>
                                      </p:cBhvr>
                                      <p:to>
                                        <a:schemeClr val="accent2"/>
                                      </p:to>
                                    </p:animClr>
                                    <p:animClr clrSpc="rgb" dir="cw">
                                      <p:cBhvr>
                                        <p:cTn id="269" dur="500" fill="hold"/>
                                        <p:tgtEl>
                                          <p:spTgt spid="129"/>
                                        </p:tgtEl>
                                        <p:attrNameLst>
                                          <p:attrName>fillcolor</p:attrName>
                                        </p:attrNameLst>
                                      </p:cBhvr>
                                      <p:to>
                                        <a:schemeClr val="accent2"/>
                                      </p:to>
                                    </p:animClr>
                                    <p:set>
                                      <p:cBhvr>
                                        <p:cTn id="270" dur="500" fill="hold"/>
                                        <p:tgtEl>
                                          <p:spTgt spid="129"/>
                                        </p:tgtEl>
                                        <p:attrNameLst>
                                          <p:attrName>fill.type</p:attrName>
                                        </p:attrNameLst>
                                      </p:cBhvr>
                                      <p:to>
                                        <p:strVal val="solid"/>
                                      </p:to>
                                    </p:set>
                                    <p:set>
                                      <p:cBhvr>
                                        <p:cTn id="271" dur="500" fill="hold"/>
                                        <p:tgtEl>
                                          <p:spTgt spid="129"/>
                                        </p:tgtEl>
                                        <p:attrNameLst>
                                          <p:attrName>fill.on</p:attrName>
                                        </p:attrNameLst>
                                      </p:cBhvr>
                                      <p:to>
                                        <p:strVal val="true"/>
                                      </p:to>
                                    </p:set>
                                  </p:childTnLst>
                                </p:cTn>
                              </p:par>
                              <p:par>
                                <p:cTn id="272" presetID="19" presetClass="emph" presetSubtype="0" fill="hold" grpId="0" nodeType="withEffect">
                                  <p:stCondLst>
                                    <p:cond delay="0"/>
                                  </p:stCondLst>
                                  <p:childTnLst>
                                    <p:animClr clrSpc="rgb" dir="cw">
                                      <p:cBhvr override="childStyle">
                                        <p:cTn id="273" dur="500" fill="hold"/>
                                        <p:tgtEl>
                                          <p:spTgt spid="130"/>
                                        </p:tgtEl>
                                        <p:attrNameLst>
                                          <p:attrName>style.color</p:attrName>
                                        </p:attrNameLst>
                                      </p:cBhvr>
                                      <p:to>
                                        <a:schemeClr val="accent2"/>
                                      </p:to>
                                    </p:animClr>
                                    <p:animClr clrSpc="rgb" dir="cw">
                                      <p:cBhvr>
                                        <p:cTn id="274" dur="500" fill="hold"/>
                                        <p:tgtEl>
                                          <p:spTgt spid="130"/>
                                        </p:tgtEl>
                                        <p:attrNameLst>
                                          <p:attrName>fillcolor</p:attrName>
                                        </p:attrNameLst>
                                      </p:cBhvr>
                                      <p:to>
                                        <a:schemeClr val="accent2"/>
                                      </p:to>
                                    </p:animClr>
                                    <p:set>
                                      <p:cBhvr>
                                        <p:cTn id="275" dur="500" fill="hold"/>
                                        <p:tgtEl>
                                          <p:spTgt spid="130"/>
                                        </p:tgtEl>
                                        <p:attrNameLst>
                                          <p:attrName>fill.type</p:attrName>
                                        </p:attrNameLst>
                                      </p:cBhvr>
                                      <p:to>
                                        <p:strVal val="solid"/>
                                      </p:to>
                                    </p:set>
                                    <p:set>
                                      <p:cBhvr>
                                        <p:cTn id="276" dur="500" fill="hold"/>
                                        <p:tgtEl>
                                          <p:spTgt spid="130"/>
                                        </p:tgtEl>
                                        <p:attrNameLst>
                                          <p:attrName>fill.on</p:attrName>
                                        </p:attrNameLst>
                                      </p:cBhvr>
                                      <p:to>
                                        <p:strVal val="true"/>
                                      </p:to>
                                    </p:set>
                                  </p:childTnLst>
                                </p:cTn>
                              </p:par>
                              <p:par>
                                <p:cTn id="277" presetID="19" presetClass="emph" presetSubtype="0" fill="hold" grpId="0" nodeType="withEffect">
                                  <p:stCondLst>
                                    <p:cond delay="0"/>
                                  </p:stCondLst>
                                  <p:childTnLst>
                                    <p:animClr clrSpc="rgb" dir="cw">
                                      <p:cBhvr override="childStyle">
                                        <p:cTn id="278" dur="500" fill="hold"/>
                                        <p:tgtEl>
                                          <p:spTgt spid="137"/>
                                        </p:tgtEl>
                                        <p:attrNameLst>
                                          <p:attrName>style.color</p:attrName>
                                        </p:attrNameLst>
                                      </p:cBhvr>
                                      <p:to>
                                        <a:schemeClr val="accent2"/>
                                      </p:to>
                                    </p:animClr>
                                    <p:animClr clrSpc="rgb" dir="cw">
                                      <p:cBhvr>
                                        <p:cTn id="279" dur="500" fill="hold"/>
                                        <p:tgtEl>
                                          <p:spTgt spid="137"/>
                                        </p:tgtEl>
                                        <p:attrNameLst>
                                          <p:attrName>fillcolor</p:attrName>
                                        </p:attrNameLst>
                                      </p:cBhvr>
                                      <p:to>
                                        <a:schemeClr val="accent2"/>
                                      </p:to>
                                    </p:animClr>
                                    <p:set>
                                      <p:cBhvr>
                                        <p:cTn id="280" dur="500" fill="hold"/>
                                        <p:tgtEl>
                                          <p:spTgt spid="137"/>
                                        </p:tgtEl>
                                        <p:attrNameLst>
                                          <p:attrName>fill.type</p:attrName>
                                        </p:attrNameLst>
                                      </p:cBhvr>
                                      <p:to>
                                        <p:strVal val="solid"/>
                                      </p:to>
                                    </p:set>
                                    <p:set>
                                      <p:cBhvr>
                                        <p:cTn id="281" dur="500" fill="hold"/>
                                        <p:tgtEl>
                                          <p:spTgt spid="137"/>
                                        </p:tgtEl>
                                        <p:attrNameLst>
                                          <p:attrName>fill.on</p:attrName>
                                        </p:attrNameLst>
                                      </p:cBhvr>
                                      <p:to>
                                        <p:strVal val="true"/>
                                      </p:to>
                                    </p:set>
                                  </p:childTnLst>
                                </p:cTn>
                              </p:par>
                              <p:par>
                                <p:cTn id="282" presetID="19" presetClass="emph" presetSubtype="0" fill="hold" grpId="0" nodeType="withEffect">
                                  <p:stCondLst>
                                    <p:cond delay="0"/>
                                  </p:stCondLst>
                                  <p:childTnLst>
                                    <p:animClr clrSpc="rgb" dir="cw">
                                      <p:cBhvr override="childStyle">
                                        <p:cTn id="283" dur="500" fill="hold"/>
                                        <p:tgtEl>
                                          <p:spTgt spid="138"/>
                                        </p:tgtEl>
                                        <p:attrNameLst>
                                          <p:attrName>style.color</p:attrName>
                                        </p:attrNameLst>
                                      </p:cBhvr>
                                      <p:to>
                                        <a:schemeClr val="accent2"/>
                                      </p:to>
                                    </p:animClr>
                                    <p:animClr clrSpc="rgb" dir="cw">
                                      <p:cBhvr>
                                        <p:cTn id="284" dur="500" fill="hold"/>
                                        <p:tgtEl>
                                          <p:spTgt spid="138"/>
                                        </p:tgtEl>
                                        <p:attrNameLst>
                                          <p:attrName>fillcolor</p:attrName>
                                        </p:attrNameLst>
                                      </p:cBhvr>
                                      <p:to>
                                        <a:schemeClr val="accent2"/>
                                      </p:to>
                                    </p:animClr>
                                    <p:set>
                                      <p:cBhvr>
                                        <p:cTn id="285" dur="500" fill="hold"/>
                                        <p:tgtEl>
                                          <p:spTgt spid="138"/>
                                        </p:tgtEl>
                                        <p:attrNameLst>
                                          <p:attrName>fill.type</p:attrName>
                                        </p:attrNameLst>
                                      </p:cBhvr>
                                      <p:to>
                                        <p:strVal val="solid"/>
                                      </p:to>
                                    </p:set>
                                    <p:set>
                                      <p:cBhvr>
                                        <p:cTn id="286" dur="500" fill="hold"/>
                                        <p:tgtEl>
                                          <p:spTgt spid="138"/>
                                        </p:tgtEl>
                                        <p:attrNameLst>
                                          <p:attrName>fill.on</p:attrName>
                                        </p:attrNameLst>
                                      </p:cBhvr>
                                      <p:to>
                                        <p:strVal val="true"/>
                                      </p:to>
                                    </p:set>
                                  </p:childTnLst>
                                </p:cTn>
                              </p:par>
                              <p:par>
                                <p:cTn id="287" presetID="19" presetClass="emph" presetSubtype="0" fill="hold" grpId="0" nodeType="withEffect">
                                  <p:stCondLst>
                                    <p:cond delay="0"/>
                                  </p:stCondLst>
                                  <p:childTnLst>
                                    <p:animClr clrSpc="rgb" dir="cw">
                                      <p:cBhvr override="childStyle">
                                        <p:cTn id="288" dur="500" fill="hold"/>
                                        <p:tgtEl>
                                          <p:spTgt spid="139"/>
                                        </p:tgtEl>
                                        <p:attrNameLst>
                                          <p:attrName>style.color</p:attrName>
                                        </p:attrNameLst>
                                      </p:cBhvr>
                                      <p:to>
                                        <a:schemeClr val="accent2"/>
                                      </p:to>
                                    </p:animClr>
                                    <p:animClr clrSpc="rgb" dir="cw">
                                      <p:cBhvr>
                                        <p:cTn id="289" dur="500" fill="hold"/>
                                        <p:tgtEl>
                                          <p:spTgt spid="139"/>
                                        </p:tgtEl>
                                        <p:attrNameLst>
                                          <p:attrName>fillcolor</p:attrName>
                                        </p:attrNameLst>
                                      </p:cBhvr>
                                      <p:to>
                                        <a:schemeClr val="accent2"/>
                                      </p:to>
                                    </p:animClr>
                                    <p:set>
                                      <p:cBhvr>
                                        <p:cTn id="290" dur="500" fill="hold"/>
                                        <p:tgtEl>
                                          <p:spTgt spid="139"/>
                                        </p:tgtEl>
                                        <p:attrNameLst>
                                          <p:attrName>fill.type</p:attrName>
                                        </p:attrNameLst>
                                      </p:cBhvr>
                                      <p:to>
                                        <p:strVal val="solid"/>
                                      </p:to>
                                    </p:set>
                                    <p:set>
                                      <p:cBhvr>
                                        <p:cTn id="291" dur="500" fill="hold"/>
                                        <p:tgtEl>
                                          <p:spTgt spid="139"/>
                                        </p:tgtEl>
                                        <p:attrNameLst>
                                          <p:attrName>fill.on</p:attrName>
                                        </p:attrNameLst>
                                      </p:cBhvr>
                                      <p:to>
                                        <p:strVal val="true"/>
                                      </p:to>
                                    </p:set>
                                  </p:childTnLst>
                                </p:cTn>
                              </p:par>
                              <p:par>
                                <p:cTn id="292" presetID="19" presetClass="emph" presetSubtype="0" fill="hold" grpId="0" nodeType="withEffect">
                                  <p:stCondLst>
                                    <p:cond delay="0"/>
                                  </p:stCondLst>
                                  <p:childTnLst>
                                    <p:animClr clrSpc="rgb" dir="cw">
                                      <p:cBhvr override="childStyle">
                                        <p:cTn id="293" dur="500" fill="hold"/>
                                        <p:tgtEl>
                                          <p:spTgt spid="140"/>
                                        </p:tgtEl>
                                        <p:attrNameLst>
                                          <p:attrName>style.color</p:attrName>
                                        </p:attrNameLst>
                                      </p:cBhvr>
                                      <p:to>
                                        <a:schemeClr val="accent2"/>
                                      </p:to>
                                    </p:animClr>
                                    <p:animClr clrSpc="rgb" dir="cw">
                                      <p:cBhvr>
                                        <p:cTn id="294" dur="500" fill="hold"/>
                                        <p:tgtEl>
                                          <p:spTgt spid="140"/>
                                        </p:tgtEl>
                                        <p:attrNameLst>
                                          <p:attrName>fillcolor</p:attrName>
                                        </p:attrNameLst>
                                      </p:cBhvr>
                                      <p:to>
                                        <a:schemeClr val="accent2"/>
                                      </p:to>
                                    </p:animClr>
                                    <p:set>
                                      <p:cBhvr>
                                        <p:cTn id="295" dur="500" fill="hold"/>
                                        <p:tgtEl>
                                          <p:spTgt spid="140"/>
                                        </p:tgtEl>
                                        <p:attrNameLst>
                                          <p:attrName>fill.type</p:attrName>
                                        </p:attrNameLst>
                                      </p:cBhvr>
                                      <p:to>
                                        <p:strVal val="solid"/>
                                      </p:to>
                                    </p:set>
                                    <p:set>
                                      <p:cBhvr>
                                        <p:cTn id="296" dur="500" fill="hold"/>
                                        <p:tgtEl>
                                          <p:spTgt spid="140"/>
                                        </p:tgtEl>
                                        <p:attrNameLst>
                                          <p:attrName>fill.on</p:attrName>
                                        </p:attrNameLst>
                                      </p:cBhvr>
                                      <p:to>
                                        <p:strVal val="true"/>
                                      </p:to>
                                    </p:set>
                                  </p:childTnLst>
                                </p:cTn>
                              </p:par>
                              <p:par>
                                <p:cTn id="297" presetID="19" presetClass="emph" presetSubtype="0" fill="hold" grpId="0" nodeType="withEffect">
                                  <p:stCondLst>
                                    <p:cond delay="0"/>
                                  </p:stCondLst>
                                  <p:childTnLst>
                                    <p:animClr clrSpc="rgb" dir="cw">
                                      <p:cBhvr override="childStyle">
                                        <p:cTn id="298" dur="500" fill="hold"/>
                                        <p:tgtEl>
                                          <p:spTgt spid="141"/>
                                        </p:tgtEl>
                                        <p:attrNameLst>
                                          <p:attrName>style.color</p:attrName>
                                        </p:attrNameLst>
                                      </p:cBhvr>
                                      <p:to>
                                        <a:schemeClr val="accent2"/>
                                      </p:to>
                                    </p:animClr>
                                    <p:animClr clrSpc="rgb" dir="cw">
                                      <p:cBhvr>
                                        <p:cTn id="299" dur="500" fill="hold"/>
                                        <p:tgtEl>
                                          <p:spTgt spid="141"/>
                                        </p:tgtEl>
                                        <p:attrNameLst>
                                          <p:attrName>fillcolor</p:attrName>
                                        </p:attrNameLst>
                                      </p:cBhvr>
                                      <p:to>
                                        <a:schemeClr val="accent2"/>
                                      </p:to>
                                    </p:animClr>
                                    <p:set>
                                      <p:cBhvr>
                                        <p:cTn id="300" dur="500" fill="hold"/>
                                        <p:tgtEl>
                                          <p:spTgt spid="141"/>
                                        </p:tgtEl>
                                        <p:attrNameLst>
                                          <p:attrName>fill.type</p:attrName>
                                        </p:attrNameLst>
                                      </p:cBhvr>
                                      <p:to>
                                        <p:strVal val="solid"/>
                                      </p:to>
                                    </p:set>
                                    <p:set>
                                      <p:cBhvr>
                                        <p:cTn id="301" dur="500" fill="hold"/>
                                        <p:tgtEl>
                                          <p:spTgt spid="141"/>
                                        </p:tgtEl>
                                        <p:attrNameLst>
                                          <p:attrName>fill.on</p:attrName>
                                        </p:attrNameLst>
                                      </p:cBhvr>
                                      <p:to>
                                        <p:strVal val="true"/>
                                      </p:to>
                                    </p:set>
                                  </p:childTnLst>
                                </p:cTn>
                              </p:par>
                            </p:childTnLst>
                          </p:cTn>
                        </p:par>
                      </p:childTnLst>
                    </p:cTn>
                  </p:par>
                  <p:par>
                    <p:cTn id="302" fill="hold">
                      <p:stCondLst>
                        <p:cond delay="indefinite"/>
                      </p:stCondLst>
                      <p:childTnLst>
                        <p:par>
                          <p:cTn id="303" fill="hold">
                            <p:stCondLst>
                              <p:cond delay="0"/>
                            </p:stCondLst>
                            <p:childTnLst>
                              <p:par>
                                <p:cTn id="304" presetID="6" presetClass="exit" presetSubtype="32" fill="hold" grpId="1" nodeType="clickEffect">
                                  <p:stCondLst>
                                    <p:cond delay="0"/>
                                  </p:stCondLst>
                                  <p:childTnLst>
                                    <p:animEffect transition="out" filter="circle(out)">
                                      <p:cBhvr>
                                        <p:cTn id="305" dur="2000"/>
                                        <p:tgtEl>
                                          <p:spTgt spid="88"/>
                                        </p:tgtEl>
                                      </p:cBhvr>
                                    </p:animEffect>
                                    <p:set>
                                      <p:cBhvr>
                                        <p:cTn id="306" dur="1" fill="hold">
                                          <p:stCondLst>
                                            <p:cond delay="1999"/>
                                          </p:stCondLst>
                                        </p:cTn>
                                        <p:tgtEl>
                                          <p:spTgt spid="88"/>
                                        </p:tgtEl>
                                        <p:attrNameLst>
                                          <p:attrName>style.visibility</p:attrName>
                                        </p:attrNameLst>
                                      </p:cBhvr>
                                      <p:to>
                                        <p:strVal val="hidden"/>
                                      </p:to>
                                    </p:set>
                                  </p:childTnLst>
                                </p:cTn>
                              </p:par>
                              <p:par>
                                <p:cTn id="307" presetID="6" presetClass="exit" presetSubtype="32" fill="hold" grpId="1" nodeType="withEffect">
                                  <p:stCondLst>
                                    <p:cond delay="0"/>
                                  </p:stCondLst>
                                  <p:childTnLst>
                                    <p:animEffect transition="out" filter="circle(out)">
                                      <p:cBhvr>
                                        <p:cTn id="308" dur="2000"/>
                                        <p:tgtEl>
                                          <p:spTgt spid="126"/>
                                        </p:tgtEl>
                                      </p:cBhvr>
                                    </p:animEffect>
                                    <p:set>
                                      <p:cBhvr>
                                        <p:cTn id="309" dur="1" fill="hold">
                                          <p:stCondLst>
                                            <p:cond delay="1999"/>
                                          </p:stCondLst>
                                        </p:cTn>
                                        <p:tgtEl>
                                          <p:spTgt spid="126"/>
                                        </p:tgtEl>
                                        <p:attrNameLst>
                                          <p:attrName>style.visibility</p:attrName>
                                        </p:attrNameLst>
                                      </p:cBhvr>
                                      <p:to>
                                        <p:strVal val="hidden"/>
                                      </p:to>
                                    </p:set>
                                  </p:childTnLst>
                                </p:cTn>
                              </p:par>
                              <p:par>
                                <p:cTn id="310" presetID="6" presetClass="exit" presetSubtype="32" fill="hold" grpId="1" nodeType="withEffect">
                                  <p:stCondLst>
                                    <p:cond delay="0"/>
                                  </p:stCondLst>
                                  <p:childTnLst>
                                    <p:animEffect transition="out" filter="circle(out)">
                                      <p:cBhvr>
                                        <p:cTn id="311" dur="2000"/>
                                        <p:tgtEl>
                                          <p:spTgt spid="128"/>
                                        </p:tgtEl>
                                      </p:cBhvr>
                                    </p:animEffect>
                                    <p:set>
                                      <p:cBhvr>
                                        <p:cTn id="312" dur="1" fill="hold">
                                          <p:stCondLst>
                                            <p:cond delay="1999"/>
                                          </p:stCondLst>
                                        </p:cTn>
                                        <p:tgtEl>
                                          <p:spTgt spid="128"/>
                                        </p:tgtEl>
                                        <p:attrNameLst>
                                          <p:attrName>style.visibility</p:attrName>
                                        </p:attrNameLst>
                                      </p:cBhvr>
                                      <p:to>
                                        <p:strVal val="hidden"/>
                                      </p:to>
                                    </p:set>
                                  </p:childTnLst>
                                </p:cTn>
                              </p:par>
                              <p:par>
                                <p:cTn id="313" presetID="6" presetClass="exit" presetSubtype="32" fill="hold" grpId="1" nodeType="withEffect">
                                  <p:stCondLst>
                                    <p:cond delay="0"/>
                                  </p:stCondLst>
                                  <p:childTnLst>
                                    <p:animEffect transition="out" filter="circle(out)">
                                      <p:cBhvr>
                                        <p:cTn id="314" dur="2000"/>
                                        <p:tgtEl>
                                          <p:spTgt spid="129"/>
                                        </p:tgtEl>
                                      </p:cBhvr>
                                    </p:animEffect>
                                    <p:set>
                                      <p:cBhvr>
                                        <p:cTn id="315" dur="1" fill="hold">
                                          <p:stCondLst>
                                            <p:cond delay="1999"/>
                                          </p:stCondLst>
                                        </p:cTn>
                                        <p:tgtEl>
                                          <p:spTgt spid="129"/>
                                        </p:tgtEl>
                                        <p:attrNameLst>
                                          <p:attrName>style.visibility</p:attrName>
                                        </p:attrNameLst>
                                      </p:cBhvr>
                                      <p:to>
                                        <p:strVal val="hidden"/>
                                      </p:to>
                                    </p:set>
                                  </p:childTnLst>
                                </p:cTn>
                              </p:par>
                              <p:par>
                                <p:cTn id="316" presetID="6" presetClass="exit" presetSubtype="32" fill="hold" grpId="1" nodeType="withEffect">
                                  <p:stCondLst>
                                    <p:cond delay="0"/>
                                  </p:stCondLst>
                                  <p:childTnLst>
                                    <p:animEffect transition="out" filter="circle(out)">
                                      <p:cBhvr>
                                        <p:cTn id="317" dur="2000"/>
                                        <p:tgtEl>
                                          <p:spTgt spid="130"/>
                                        </p:tgtEl>
                                      </p:cBhvr>
                                    </p:animEffect>
                                    <p:set>
                                      <p:cBhvr>
                                        <p:cTn id="318" dur="1" fill="hold">
                                          <p:stCondLst>
                                            <p:cond delay="1999"/>
                                          </p:stCondLst>
                                        </p:cTn>
                                        <p:tgtEl>
                                          <p:spTgt spid="130"/>
                                        </p:tgtEl>
                                        <p:attrNameLst>
                                          <p:attrName>style.visibility</p:attrName>
                                        </p:attrNameLst>
                                      </p:cBhvr>
                                      <p:to>
                                        <p:strVal val="hidden"/>
                                      </p:to>
                                    </p:set>
                                  </p:childTnLst>
                                </p:cTn>
                              </p:par>
                              <p:par>
                                <p:cTn id="319" presetID="6" presetClass="exit" presetSubtype="32" fill="hold" grpId="1" nodeType="withEffect">
                                  <p:stCondLst>
                                    <p:cond delay="0"/>
                                  </p:stCondLst>
                                  <p:childTnLst>
                                    <p:animEffect transition="out" filter="circle(out)">
                                      <p:cBhvr>
                                        <p:cTn id="320" dur="2000"/>
                                        <p:tgtEl>
                                          <p:spTgt spid="137"/>
                                        </p:tgtEl>
                                      </p:cBhvr>
                                    </p:animEffect>
                                    <p:set>
                                      <p:cBhvr>
                                        <p:cTn id="321" dur="1" fill="hold">
                                          <p:stCondLst>
                                            <p:cond delay="1999"/>
                                          </p:stCondLst>
                                        </p:cTn>
                                        <p:tgtEl>
                                          <p:spTgt spid="137"/>
                                        </p:tgtEl>
                                        <p:attrNameLst>
                                          <p:attrName>style.visibility</p:attrName>
                                        </p:attrNameLst>
                                      </p:cBhvr>
                                      <p:to>
                                        <p:strVal val="hidden"/>
                                      </p:to>
                                    </p:set>
                                  </p:childTnLst>
                                </p:cTn>
                              </p:par>
                              <p:par>
                                <p:cTn id="322" presetID="6" presetClass="exit" presetSubtype="32" fill="hold" grpId="1" nodeType="withEffect">
                                  <p:stCondLst>
                                    <p:cond delay="0"/>
                                  </p:stCondLst>
                                  <p:childTnLst>
                                    <p:animEffect transition="out" filter="circle(out)">
                                      <p:cBhvr>
                                        <p:cTn id="323" dur="2000"/>
                                        <p:tgtEl>
                                          <p:spTgt spid="138"/>
                                        </p:tgtEl>
                                      </p:cBhvr>
                                    </p:animEffect>
                                    <p:set>
                                      <p:cBhvr>
                                        <p:cTn id="324" dur="1" fill="hold">
                                          <p:stCondLst>
                                            <p:cond delay="1999"/>
                                          </p:stCondLst>
                                        </p:cTn>
                                        <p:tgtEl>
                                          <p:spTgt spid="138"/>
                                        </p:tgtEl>
                                        <p:attrNameLst>
                                          <p:attrName>style.visibility</p:attrName>
                                        </p:attrNameLst>
                                      </p:cBhvr>
                                      <p:to>
                                        <p:strVal val="hidden"/>
                                      </p:to>
                                    </p:set>
                                  </p:childTnLst>
                                </p:cTn>
                              </p:par>
                              <p:par>
                                <p:cTn id="325" presetID="6" presetClass="exit" presetSubtype="32" fill="hold" grpId="1" nodeType="withEffect">
                                  <p:stCondLst>
                                    <p:cond delay="0"/>
                                  </p:stCondLst>
                                  <p:childTnLst>
                                    <p:animEffect transition="out" filter="circle(out)">
                                      <p:cBhvr>
                                        <p:cTn id="326" dur="2000"/>
                                        <p:tgtEl>
                                          <p:spTgt spid="139"/>
                                        </p:tgtEl>
                                      </p:cBhvr>
                                    </p:animEffect>
                                    <p:set>
                                      <p:cBhvr>
                                        <p:cTn id="327" dur="1" fill="hold">
                                          <p:stCondLst>
                                            <p:cond delay="1999"/>
                                          </p:stCondLst>
                                        </p:cTn>
                                        <p:tgtEl>
                                          <p:spTgt spid="139"/>
                                        </p:tgtEl>
                                        <p:attrNameLst>
                                          <p:attrName>style.visibility</p:attrName>
                                        </p:attrNameLst>
                                      </p:cBhvr>
                                      <p:to>
                                        <p:strVal val="hidden"/>
                                      </p:to>
                                    </p:set>
                                  </p:childTnLst>
                                </p:cTn>
                              </p:par>
                              <p:par>
                                <p:cTn id="328" presetID="6" presetClass="exit" presetSubtype="32" fill="hold" grpId="1" nodeType="withEffect">
                                  <p:stCondLst>
                                    <p:cond delay="0"/>
                                  </p:stCondLst>
                                  <p:childTnLst>
                                    <p:animEffect transition="out" filter="circle(out)">
                                      <p:cBhvr>
                                        <p:cTn id="329" dur="2000"/>
                                        <p:tgtEl>
                                          <p:spTgt spid="140"/>
                                        </p:tgtEl>
                                      </p:cBhvr>
                                    </p:animEffect>
                                    <p:set>
                                      <p:cBhvr>
                                        <p:cTn id="330" dur="1" fill="hold">
                                          <p:stCondLst>
                                            <p:cond delay="1999"/>
                                          </p:stCondLst>
                                        </p:cTn>
                                        <p:tgtEl>
                                          <p:spTgt spid="140"/>
                                        </p:tgtEl>
                                        <p:attrNameLst>
                                          <p:attrName>style.visibility</p:attrName>
                                        </p:attrNameLst>
                                      </p:cBhvr>
                                      <p:to>
                                        <p:strVal val="hidden"/>
                                      </p:to>
                                    </p:set>
                                  </p:childTnLst>
                                </p:cTn>
                              </p:par>
                              <p:par>
                                <p:cTn id="331" presetID="6" presetClass="exit" presetSubtype="32" fill="hold" grpId="1" nodeType="withEffect">
                                  <p:stCondLst>
                                    <p:cond delay="0"/>
                                  </p:stCondLst>
                                  <p:childTnLst>
                                    <p:animEffect transition="out" filter="circle(out)">
                                      <p:cBhvr>
                                        <p:cTn id="332" dur="2000"/>
                                        <p:tgtEl>
                                          <p:spTgt spid="141"/>
                                        </p:tgtEl>
                                      </p:cBhvr>
                                    </p:animEffect>
                                    <p:set>
                                      <p:cBhvr>
                                        <p:cTn id="333" dur="1" fill="hold">
                                          <p:stCondLst>
                                            <p:cond delay="1999"/>
                                          </p:stCondLst>
                                        </p:cTn>
                                        <p:tgtEl>
                                          <p:spTgt spid="141"/>
                                        </p:tgtEl>
                                        <p:attrNameLst>
                                          <p:attrName>style.visibility</p:attrName>
                                        </p:attrNameLst>
                                      </p:cBhvr>
                                      <p:to>
                                        <p:strVal val="hidden"/>
                                      </p:to>
                                    </p:set>
                                  </p:childTnLst>
                                </p:cTn>
                              </p:par>
                              <p:par>
                                <p:cTn id="334" presetID="6" presetClass="exit" presetSubtype="32" fill="hold" grpId="1" nodeType="withEffect">
                                  <p:stCondLst>
                                    <p:cond delay="0"/>
                                  </p:stCondLst>
                                  <p:childTnLst>
                                    <p:animEffect transition="out" filter="circle(out)">
                                      <p:cBhvr>
                                        <p:cTn id="335" dur="2000"/>
                                        <p:tgtEl>
                                          <p:spTgt spid="163"/>
                                        </p:tgtEl>
                                      </p:cBhvr>
                                    </p:animEffect>
                                    <p:set>
                                      <p:cBhvr>
                                        <p:cTn id="336" dur="1" fill="hold">
                                          <p:stCondLst>
                                            <p:cond delay="1999"/>
                                          </p:stCondLst>
                                        </p:cTn>
                                        <p:tgtEl>
                                          <p:spTgt spid="16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childTnLst>
        </p:cTn>
      </p:par>
    </p:tnLst>
    <p:bldLst>
      <p:bldP spid="182" grpId="0" animBg="1"/>
      <p:bldP spid="182" grpId="1" animBg="1"/>
      <p:bldP spid="2" grpId="0" animBg="1"/>
      <p:bldP spid="2" grpId="1" animBg="1"/>
      <p:bldP spid="73" grpId="0" animBg="1"/>
      <p:bldP spid="73" grpId="1" animBg="1"/>
      <p:bldP spid="74" grpId="0" animBg="1"/>
      <p:bldP spid="74" grpId="1" animBg="1"/>
      <p:bldP spid="75" grpId="0" animBg="1"/>
      <p:bldP spid="75" grpId="1" animBg="1"/>
      <p:bldP spid="76" grpId="0" animBg="1"/>
      <p:bldP spid="76" grpId="1" animBg="1"/>
      <p:bldP spid="77" grpId="0" animBg="1"/>
      <p:bldP spid="77" grpId="1" animBg="1"/>
      <p:bldP spid="86" grpId="0" animBg="1"/>
      <p:bldP spid="86" grpId="1" animBg="1"/>
      <p:bldP spid="88" grpId="0" animBg="1"/>
      <p:bldP spid="88" grpId="1" animBg="1"/>
      <p:bldP spid="126" grpId="0" animBg="1"/>
      <p:bldP spid="126" grpId="1" animBg="1"/>
      <p:bldP spid="128" grpId="0" animBg="1"/>
      <p:bldP spid="128" grpId="1" animBg="1"/>
      <p:bldP spid="129" grpId="0" animBg="1"/>
      <p:bldP spid="129" grpId="1" animBg="1"/>
      <p:bldP spid="130" grpId="0" animBg="1"/>
      <p:bldP spid="130" grpId="1" animBg="1"/>
      <p:bldP spid="137" grpId="0" animBg="1"/>
      <p:bldP spid="137" grpId="1" animBg="1"/>
      <p:bldP spid="138" grpId="0" animBg="1"/>
      <p:bldP spid="138" grpId="1" animBg="1"/>
      <p:bldP spid="139" grpId="0" animBg="1"/>
      <p:bldP spid="139" grpId="1" animBg="1"/>
      <p:bldP spid="140" grpId="0" animBg="1"/>
      <p:bldP spid="140" grpId="1" animBg="1"/>
      <p:bldP spid="141" grpId="0" animBg="1"/>
      <p:bldP spid="141" grpId="1" animBg="1"/>
      <p:bldP spid="142" grpId="0" animBg="1"/>
      <p:bldP spid="142" grpId="1" animBg="1"/>
      <p:bldP spid="143" grpId="0" animBg="1"/>
      <p:bldP spid="143" grpId="1" animBg="1"/>
      <p:bldP spid="144" grpId="0" animBg="1"/>
      <p:bldP spid="144" grpId="1" animBg="1"/>
      <p:bldP spid="145" grpId="0" animBg="1"/>
      <p:bldP spid="145" grpId="1" animBg="1"/>
      <p:bldP spid="146" grpId="0" animBg="1"/>
      <p:bldP spid="146" grpId="1" animBg="1"/>
      <p:bldP spid="147" grpId="0" animBg="1"/>
      <p:bldP spid="147" grpId="1" animBg="1"/>
      <p:bldP spid="148" grpId="0" animBg="1"/>
      <p:bldP spid="148" grpId="1" animBg="1"/>
      <p:bldP spid="149" grpId="0" animBg="1"/>
      <p:bldP spid="149" grpId="1" animBg="1"/>
      <p:bldP spid="150" grpId="0" animBg="1"/>
      <p:bldP spid="150" grpId="1" animBg="1"/>
      <p:bldP spid="151" grpId="0" animBg="1"/>
      <p:bldP spid="151" grpId="1" animBg="1"/>
      <p:bldP spid="152" grpId="0" animBg="1"/>
      <p:bldP spid="152" grpId="1" animBg="1"/>
      <p:bldP spid="153" grpId="0" animBg="1"/>
      <p:bldP spid="153" grpId="1" animBg="1"/>
      <p:bldP spid="154" grpId="0" animBg="1"/>
      <p:bldP spid="154" grpId="1" animBg="1"/>
      <p:bldP spid="155" grpId="0" animBg="1"/>
      <p:bldP spid="155" grpId="1" animBg="1"/>
      <p:bldP spid="156" grpId="0" animBg="1"/>
      <p:bldP spid="156" grpId="1" animBg="1"/>
      <p:bldP spid="157" grpId="0" animBg="1"/>
      <p:bldP spid="157" grpId="1" animBg="1"/>
      <p:bldP spid="158" grpId="0" animBg="1"/>
      <p:bldP spid="158" grpId="1" animBg="1"/>
      <p:bldP spid="159" grpId="0" animBg="1"/>
      <p:bldP spid="159" grpId="1" animBg="1"/>
      <p:bldP spid="160" grpId="0" animBg="1"/>
      <p:bldP spid="160" grpId="1" animBg="1"/>
      <p:bldP spid="161" grpId="0" animBg="1"/>
      <p:bldP spid="161" grpId="1" animBg="1"/>
      <p:bldP spid="162" grpId="0" animBg="1"/>
      <p:bldP spid="162" grpId="1" animBg="1"/>
      <p:bldP spid="163" grpId="0" animBg="1"/>
      <p:bldP spid="163"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25EB18A2-CA75-EBC8-1043-D7BD935048F6}"/>
              </a:ext>
            </a:extLst>
          </p:cNvPr>
          <p:cNvGraphicFramePr>
            <a:graphicFrameLocks noGrp="1"/>
          </p:cNvGraphicFramePr>
          <p:nvPr>
            <p:extLst>
              <p:ext uri="{D42A27DB-BD31-4B8C-83A1-F6EECF244321}">
                <p14:modId xmlns:p14="http://schemas.microsoft.com/office/powerpoint/2010/main" val="1070354622"/>
              </p:ext>
            </p:extLst>
          </p:nvPr>
        </p:nvGraphicFramePr>
        <p:xfrm>
          <a:off x="965200" y="70948"/>
          <a:ext cx="10794677" cy="6480325"/>
        </p:xfrm>
        <a:graphic>
          <a:graphicData uri="http://schemas.openxmlformats.org/drawingml/2006/table">
            <a:tbl>
              <a:tblPr firstRow="1" firstCol="1" bandRow="1"/>
              <a:tblGrid>
                <a:gridCol w="980682">
                  <a:extLst>
                    <a:ext uri="{9D8B030D-6E8A-4147-A177-3AD203B41FA5}">
                      <a16:colId xmlns:a16="http://schemas.microsoft.com/office/drawing/2014/main" val="2851470237"/>
                    </a:ext>
                  </a:extLst>
                </a:gridCol>
                <a:gridCol w="980682">
                  <a:extLst>
                    <a:ext uri="{9D8B030D-6E8A-4147-A177-3AD203B41FA5}">
                      <a16:colId xmlns:a16="http://schemas.microsoft.com/office/drawing/2014/main" val="2154283047"/>
                    </a:ext>
                  </a:extLst>
                </a:gridCol>
                <a:gridCol w="980682">
                  <a:extLst>
                    <a:ext uri="{9D8B030D-6E8A-4147-A177-3AD203B41FA5}">
                      <a16:colId xmlns:a16="http://schemas.microsoft.com/office/drawing/2014/main" val="3647057924"/>
                    </a:ext>
                  </a:extLst>
                </a:gridCol>
                <a:gridCol w="980682">
                  <a:extLst>
                    <a:ext uri="{9D8B030D-6E8A-4147-A177-3AD203B41FA5}">
                      <a16:colId xmlns:a16="http://schemas.microsoft.com/office/drawing/2014/main" val="446130226"/>
                    </a:ext>
                  </a:extLst>
                </a:gridCol>
                <a:gridCol w="981707">
                  <a:extLst>
                    <a:ext uri="{9D8B030D-6E8A-4147-A177-3AD203B41FA5}">
                      <a16:colId xmlns:a16="http://schemas.microsoft.com/office/drawing/2014/main" val="1632274922"/>
                    </a:ext>
                  </a:extLst>
                </a:gridCol>
                <a:gridCol w="981707">
                  <a:extLst>
                    <a:ext uri="{9D8B030D-6E8A-4147-A177-3AD203B41FA5}">
                      <a16:colId xmlns:a16="http://schemas.microsoft.com/office/drawing/2014/main" val="884516262"/>
                    </a:ext>
                  </a:extLst>
                </a:gridCol>
                <a:gridCol w="981707">
                  <a:extLst>
                    <a:ext uri="{9D8B030D-6E8A-4147-A177-3AD203B41FA5}">
                      <a16:colId xmlns:a16="http://schemas.microsoft.com/office/drawing/2014/main" val="1081010620"/>
                    </a:ext>
                  </a:extLst>
                </a:gridCol>
                <a:gridCol w="981707">
                  <a:extLst>
                    <a:ext uri="{9D8B030D-6E8A-4147-A177-3AD203B41FA5}">
                      <a16:colId xmlns:a16="http://schemas.microsoft.com/office/drawing/2014/main" val="1581182532"/>
                    </a:ext>
                  </a:extLst>
                </a:gridCol>
                <a:gridCol w="981707">
                  <a:extLst>
                    <a:ext uri="{9D8B030D-6E8A-4147-A177-3AD203B41FA5}">
                      <a16:colId xmlns:a16="http://schemas.microsoft.com/office/drawing/2014/main" val="4222770522"/>
                    </a:ext>
                  </a:extLst>
                </a:gridCol>
                <a:gridCol w="981707">
                  <a:extLst>
                    <a:ext uri="{9D8B030D-6E8A-4147-A177-3AD203B41FA5}">
                      <a16:colId xmlns:a16="http://schemas.microsoft.com/office/drawing/2014/main" val="1428442844"/>
                    </a:ext>
                  </a:extLst>
                </a:gridCol>
                <a:gridCol w="981707">
                  <a:extLst>
                    <a:ext uri="{9D8B030D-6E8A-4147-A177-3AD203B41FA5}">
                      <a16:colId xmlns:a16="http://schemas.microsoft.com/office/drawing/2014/main" val="406102389"/>
                    </a:ext>
                  </a:extLst>
                </a:gridCol>
              </a:tblGrid>
              <a:tr h="1296065">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B</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Ầ</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Y</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S</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Ó</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85061126"/>
                  </a:ext>
                </a:extLst>
              </a:tr>
              <a:tr h="1296065">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X</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41543499"/>
                  </a:ext>
                </a:extLst>
              </a:tr>
              <a:tr h="1296065">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Ú</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Ề</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3573846923"/>
                  </a:ext>
                </a:extLst>
              </a:tr>
              <a:tr h="1296065">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Ế</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P</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Đ</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Ó</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98741911"/>
                  </a:ext>
                </a:extLst>
              </a:tr>
              <a:tr h="1296065">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B</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Ả</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Y</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M</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Ơ</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69385001"/>
                  </a:ext>
                </a:extLst>
              </a:tr>
            </a:tbl>
          </a:graphicData>
        </a:graphic>
      </p:graphicFrame>
    </p:spTree>
    <p:extLst>
      <p:ext uri="{BB962C8B-B14F-4D97-AF65-F5344CB8AC3E}">
        <p14:creationId xmlns:p14="http://schemas.microsoft.com/office/powerpoint/2010/main" val="16129202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25EB18A2-CA75-EBC8-1043-D7BD935048F6}"/>
              </a:ext>
            </a:extLst>
          </p:cNvPr>
          <p:cNvGraphicFramePr>
            <a:graphicFrameLocks noGrp="1"/>
          </p:cNvGraphicFramePr>
          <p:nvPr>
            <p:extLst>
              <p:ext uri="{D42A27DB-BD31-4B8C-83A1-F6EECF244321}">
                <p14:modId xmlns:p14="http://schemas.microsoft.com/office/powerpoint/2010/main" val="394111101"/>
              </p:ext>
            </p:extLst>
          </p:nvPr>
        </p:nvGraphicFramePr>
        <p:xfrm>
          <a:off x="965200" y="70948"/>
          <a:ext cx="10794677" cy="6480325"/>
        </p:xfrm>
        <a:graphic>
          <a:graphicData uri="http://schemas.openxmlformats.org/drawingml/2006/table">
            <a:tbl>
              <a:tblPr firstRow="1" firstCol="1" bandRow="1"/>
              <a:tblGrid>
                <a:gridCol w="980682">
                  <a:extLst>
                    <a:ext uri="{9D8B030D-6E8A-4147-A177-3AD203B41FA5}">
                      <a16:colId xmlns:a16="http://schemas.microsoft.com/office/drawing/2014/main" val="2851470237"/>
                    </a:ext>
                  </a:extLst>
                </a:gridCol>
                <a:gridCol w="980682">
                  <a:extLst>
                    <a:ext uri="{9D8B030D-6E8A-4147-A177-3AD203B41FA5}">
                      <a16:colId xmlns:a16="http://schemas.microsoft.com/office/drawing/2014/main" val="2154283047"/>
                    </a:ext>
                  </a:extLst>
                </a:gridCol>
                <a:gridCol w="980682">
                  <a:extLst>
                    <a:ext uri="{9D8B030D-6E8A-4147-A177-3AD203B41FA5}">
                      <a16:colId xmlns:a16="http://schemas.microsoft.com/office/drawing/2014/main" val="3647057924"/>
                    </a:ext>
                  </a:extLst>
                </a:gridCol>
                <a:gridCol w="980682">
                  <a:extLst>
                    <a:ext uri="{9D8B030D-6E8A-4147-A177-3AD203B41FA5}">
                      <a16:colId xmlns:a16="http://schemas.microsoft.com/office/drawing/2014/main" val="446130226"/>
                    </a:ext>
                  </a:extLst>
                </a:gridCol>
                <a:gridCol w="981707">
                  <a:extLst>
                    <a:ext uri="{9D8B030D-6E8A-4147-A177-3AD203B41FA5}">
                      <a16:colId xmlns:a16="http://schemas.microsoft.com/office/drawing/2014/main" val="1632274922"/>
                    </a:ext>
                  </a:extLst>
                </a:gridCol>
                <a:gridCol w="981707">
                  <a:extLst>
                    <a:ext uri="{9D8B030D-6E8A-4147-A177-3AD203B41FA5}">
                      <a16:colId xmlns:a16="http://schemas.microsoft.com/office/drawing/2014/main" val="884516262"/>
                    </a:ext>
                  </a:extLst>
                </a:gridCol>
                <a:gridCol w="981707">
                  <a:extLst>
                    <a:ext uri="{9D8B030D-6E8A-4147-A177-3AD203B41FA5}">
                      <a16:colId xmlns:a16="http://schemas.microsoft.com/office/drawing/2014/main" val="1081010620"/>
                    </a:ext>
                  </a:extLst>
                </a:gridCol>
                <a:gridCol w="981707">
                  <a:extLst>
                    <a:ext uri="{9D8B030D-6E8A-4147-A177-3AD203B41FA5}">
                      <a16:colId xmlns:a16="http://schemas.microsoft.com/office/drawing/2014/main" val="1581182532"/>
                    </a:ext>
                  </a:extLst>
                </a:gridCol>
                <a:gridCol w="981707">
                  <a:extLst>
                    <a:ext uri="{9D8B030D-6E8A-4147-A177-3AD203B41FA5}">
                      <a16:colId xmlns:a16="http://schemas.microsoft.com/office/drawing/2014/main" val="4222770522"/>
                    </a:ext>
                  </a:extLst>
                </a:gridCol>
                <a:gridCol w="981707">
                  <a:extLst>
                    <a:ext uri="{9D8B030D-6E8A-4147-A177-3AD203B41FA5}">
                      <a16:colId xmlns:a16="http://schemas.microsoft.com/office/drawing/2014/main" val="1428442844"/>
                    </a:ext>
                  </a:extLst>
                </a:gridCol>
                <a:gridCol w="981707">
                  <a:extLst>
                    <a:ext uri="{9D8B030D-6E8A-4147-A177-3AD203B41FA5}">
                      <a16:colId xmlns:a16="http://schemas.microsoft.com/office/drawing/2014/main" val="406102389"/>
                    </a:ext>
                  </a:extLst>
                </a:gridCol>
              </a:tblGrid>
              <a:tr h="1296065">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B</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Ầ</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Y</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rgbClr val="FF0000"/>
                          </a:solidFill>
                          <a:effectLst/>
                          <a:latin typeface="Tahoma" panose="020B0604030504040204" pitchFamily="34" charset="0"/>
                          <a:ea typeface="Tahoma" panose="020B0604030504040204" pitchFamily="34" charset="0"/>
                          <a:cs typeface="Tahoma" panose="020B0604030504040204" pitchFamily="34" charset="0"/>
                        </a:rPr>
                        <a:t>S</a:t>
                      </a:r>
                      <a:endParaRPr lang="vi-VN" sz="66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Ó</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85061126"/>
                  </a:ext>
                </a:extLst>
              </a:tr>
              <a:tr h="1296065">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X</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rgbClr val="FF0000"/>
                          </a:solidFill>
                          <a:effectLst/>
                          <a:latin typeface="Tahoma" panose="020B0604030504040204" pitchFamily="34" charset="0"/>
                          <a:ea typeface="Tahoma" panose="020B0604030504040204" pitchFamily="34" charset="0"/>
                          <a:cs typeface="Tahoma" panose="020B0604030504040204" pitchFamily="34" charset="0"/>
                        </a:rPr>
                        <a:t>A</a:t>
                      </a:r>
                      <a:endParaRPr lang="vi-VN" sz="66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41543499"/>
                  </a:ext>
                </a:extLst>
              </a:tr>
              <a:tr h="1296065">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Ú</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rgbClr val="FF0000"/>
                          </a:solidFill>
                          <a:effectLst/>
                          <a:latin typeface="Tahoma" panose="020B0604030504040204" pitchFamily="34" charset="0"/>
                          <a:ea typeface="Tahoma" panose="020B0604030504040204" pitchFamily="34" charset="0"/>
                          <a:cs typeface="Tahoma" panose="020B0604030504040204" pitchFamily="34" charset="0"/>
                        </a:rPr>
                        <a:t>I</a:t>
                      </a:r>
                      <a:endParaRPr lang="vi-VN" sz="66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Ề</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3573846923"/>
                  </a:ext>
                </a:extLst>
              </a:tr>
              <a:tr h="1296065">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T</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Ế</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P</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rgbClr val="FF0000"/>
                          </a:solidFill>
                          <a:effectLst/>
                          <a:latin typeface="Tahoma" panose="020B0604030504040204" pitchFamily="34" charset="0"/>
                          <a:ea typeface="Tahoma" panose="020B0604030504040204" pitchFamily="34" charset="0"/>
                          <a:cs typeface="Tahoma" panose="020B0604030504040204" pitchFamily="34" charset="0"/>
                        </a:rPr>
                        <a:t>Đ</a:t>
                      </a:r>
                      <a:endParaRPr lang="vi-VN" sz="66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Ó</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N</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98741911"/>
                  </a:ext>
                </a:extLst>
              </a:tr>
              <a:tr h="1296065">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B</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Ả</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Y</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M</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Ư</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Ơ</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ct val="107000"/>
                        </a:lnSpc>
                        <a:spcAft>
                          <a:spcPts val="800"/>
                        </a:spcAft>
                      </a:pPr>
                      <a:r>
                        <a:rPr lang="en-US" sz="6600" b="1">
                          <a:solidFill>
                            <a:srgbClr val="FF0000"/>
                          </a:solidFill>
                          <a:effectLst/>
                          <a:latin typeface="Tahoma" panose="020B0604030504040204" pitchFamily="34" charset="0"/>
                          <a:ea typeface="Tahoma" panose="020B0604030504040204" pitchFamily="34" charset="0"/>
                          <a:cs typeface="Tahoma" panose="020B0604030504040204" pitchFamily="34" charset="0"/>
                        </a:rPr>
                        <a:t>I</a:t>
                      </a:r>
                      <a:endParaRPr lang="vi-VN" sz="6600" b="1">
                        <a:solidFill>
                          <a:srgbClr val="FF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H</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A</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r>
                        <a:rPr lang="en-US"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rPr>
                        <a:t>I</a:t>
                      </a: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lnSpc>
                          <a:spcPct val="107000"/>
                        </a:lnSpc>
                        <a:spcAft>
                          <a:spcPts val="800"/>
                        </a:spcAft>
                      </a:pPr>
                      <a:endParaRPr lang="vi-VN" sz="6600" b="1">
                        <a:solidFill>
                          <a:sysClr val="windowText" lastClr="000000"/>
                        </a:solidFill>
                        <a:effectLst/>
                        <a:latin typeface="Tahoma" panose="020B0604030504040204" pitchFamily="34" charset="0"/>
                        <a:ea typeface="Tahoma" panose="020B0604030504040204" pitchFamily="34" charset="0"/>
                        <a:cs typeface="Tahoma" panose="020B060403050404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69385001"/>
                  </a:ext>
                </a:extLst>
              </a:tr>
            </a:tbl>
          </a:graphicData>
        </a:graphic>
      </p:graphicFrame>
    </p:spTree>
    <p:extLst>
      <p:ext uri="{BB962C8B-B14F-4D97-AF65-F5344CB8AC3E}">
        <p14:creationId xmlns:p14="http://schemas.microsoft.com/office/powerpoint/2010/main" val="423351654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9BA7D47-B79B-40E5-BF16-F2CD7C626C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34861" y="1079720"/>
            <a:ext cx="5322277" cy="4459486"/>
          </a:xfrm>
          <a:prstGeom prst="rect">
            <a:avLst/>
          </a:prstGeom>
        </p:spPr>
      </p:pic>
      <p:sp>
        <p:nvSpPr>
          <p:cNvPr id="2054" name="WordArt 6"/>
          <p:cNvSpPr>
            <a:spLocks noChangeArrowheads="1" noChangeShapeType="1" noTextEdit="1"/>
          </p:cNvSpPr>
          <p:nvPr/>
        </p:nvSpPr>
        <p:spPr bwMode="auto">
          <a:xfrm>
            <a:off x="773596" y="254000"/>
            <a:ext cx="10644809" cy="106479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v</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ới</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a:ln>
                  <a:noFill/>
                </a:ln>
                <a:solidFill>
                  <a:srgbClr val="FF000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Học</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cùng</a:t>
            </a:r>
            <a:r>
              <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 </a:t>
            </a:r>
            <a:r>
              <a:rPr kumimoji="0" lang="en-US" sz="368400" b="1" i="0" u="none" strike="noStrike" kern="10" cap="none" spc="0" normalizeH="0" baseline="0" noProof="0" dirty="0" err="1">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rPr>
              <a:t>Giê-su</a:t>
            </a:r>
            <a:endParaRPr kumimoji="0" lang="en-US" sz="368400" b="1" i="0" u="none" strike="noStrike" kern="10" cap="none" spc="0" normalizeH="0" baseline="0" noProof="0" dirty="0">
              <a:ln>
                <a:noFill/>
              </a:ln>
              <a:solidFill>
                <a:srgbClr val="00B050"/>
              </a:solidFill>
              <a:effectLst>
                <a:outerShdw dist="45791" dir="2021404" algn="ctr" rotWithShape="0">
                  <a:srgbClr val="B2B2B2">
                    <a:alpha val="80000"/>
                  </a:srgbClr>
                </a:outerShdw>
              </a:effectLst>
              <a:uLnTx/>
              <a:uFillTx/>
              <a:latin typeface="Times New Roman" panose="02020603050405020304" pitchFamily="18" charset="0"/>
              <a:ea typeface="+mn-ea"/>
              <a:cs typeface="Times New Roman" panose="02020603050405020304" pitchFamily="18" charset="0"/>
            </a:endParaRPr>
          </a:p>
        </p:txBody>
      </p:sp>
      <p:sp>
        <p:nvSpPr>
          <p:cNvPr id="8" name="AutoShape 9">
            <a:hlinkClick r:id="rId3" action="ppaction://hlinksldjump"/>
          </p:cNvPr>
          <p:cNvSpPr>
            <a:spLocks noChangeArrowheads="1"/>
          </p:cNvSpPr>
          <p:nvPr/>
        </p:nvSpPr>
        <p:spPr bwMode="auto">
          <a:xfrm>
            <a:off x="1524001" y="5539206"/>
            <a:ext cx="9143999" cy="1064795"/>
          </a:xfrm>
          <a:prstGeom prst="flowChartAlternateProcess">
            <a:avLst/>
          </a:prstGeom>
          <a:solidFill>
            <a:srgbClr val="7030A0">
              <a:alpha val="83000"/>
            </a:srgbClr>
          </a:solidFill>
          <a:ln w="38100">
            <a:solidFill>
              <a:srgbClr val="FFFF00"/>
            </a:solidFill>
            <a:miter lim="800000"/>
            <a:headEnd/>
            <a:tailEnd/>
          </a:ln>
          <a:effectLst/>
        </p:spPr>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TRẮC</a:t>
            </a:r>
            <a:r>
              <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rPr>
              <a:t> </a:t>
            </a:r>
            <a:r>
              <a:rPr kumimoji="0" lang="en-US" altLang="en-US" sz="6000" b="1" i="0" u="none" strike="noStrike" kern="1200" cap="none" spc="0" normalizeH="0" baseline="0" noProof="0" err="1">
                <a:ln>
                  <a:noFill/>
                </a:ln>
                <a:solidFill>
                  <a:prstClr val="white"/>
                </a:solidFill>
                <a:effectLst>
                  <a:outerShdw blurRad="38100" dist="38100" dir="2700000" algn="tl">
                    <a:srgbClr val="000000"/>
                  </a:outerShdw>
                </a:effectLst>
                <a:uLnTx/>
                <a:uFillTx/>
                <a:latin typeface="Calibri" panose="020F0502020204030204"/>
                <a:ea typeface="+mn-ea"/>
                <a:cs typeface="+mn-cs"/>
              </a:rPr>
              <a:t>NGHIỆM</a:t>
            </a:r>
            <a:endParaRPr kumimoji="0" lang="en-US" altLang="en-US" sz="6000" b="1" i="0" u="none" strike="noStrike" kern="1200" cap="none" spc="0" normalizeH="0" baseline="0" noProof="0">
              <a:ln>
                <a:noFill/>
              </a:ln>
              <a:solidFill>
                <a:prstClr val="white"/>
              </a:solidFill>
              <a:effectLst>
                <a:outerShdw blurRad="38100" dist="38100" dir="2700000" algn="tl">
                  <a:srgbClr val="000000"/>
                </a:outerShdw>
              </a:effectLst>
              <a:uLnTx/>
              <a:uFillTx/>
              <a:latin typeface="Calibri" panose="020F0502020204030204"/>
              <a:ea typeface="+mn-ea"/>
              <a:cs typeface="+mn-cs"/>
            </a:endParaRPr>
          </a:p>
        </p:txBody>
      </p:sp>
    </p:spTree>
    <p:extLst>
      <p:ext uri="{BB962C8B-B14F-4D97-AF65-F5344CB8AC3E}">
        <p14:creationId xmlns:p14="http://schemas.microsoft.com/office/powerpoint/2010/main" val="17647008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with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anim calcmode="lin" valueType="num">
                                      <p:cBhvr>
                                        <p:cTn id="8" dur="500" fill="hold"/>
                                        <p:tgtEl>
                                          <p:spTgt spid="8"/>
                                        </p:tgtEl>
                                        <p:attrNameLst>
                                          <p:attrName>ppt_w</p:attrName>
                                        </p:attrNameLst>
                                      </p:cBhvr>
                                      <p:tavLst>
                                        <p:tav tm="0" fmla="#ppt_w*sin(2.5*pi*$)">
                                          <p:val>
                                            <p:fltVal val="0"/>
                                          </p:val>
                                        </p:tav>
                                        <p:tav tm="100000">
                                          <p:val>
                                            <p:fltVal val="1"/>
                                          </p:val>
                                        </p:tav>
                                      </p:tavLst>
                                    </p:anim>
                                    <p:anim calcmode="lin" valueType="num">
                                      <p:cBhvr>
                                        <p:cTn id="9" dur="500" fill="hold"/>
                                        <p:tgtEl>
                                          <p:spTgt spid="8"/>
                                        </p:tgtEl>
                                        <p:attrNameLst>
                                          <p:attrName>ppt_h</p:attrName>
                                        </p:attrNameLst>
                                      </p:cBhvr>
                                      <p:tavLst>
                                        <p:tav tm="0">
                                          <p:val>
                                            <p:strVal val="#ppt_h"/>
                                          </p:val>
                                        </p:tav>
                                        <p:tav tm="100000">
                                          <p:val>
                                            <p:strVal val="#ppt_h"/>
                                          </p:val>
                                        </p:tav>
                                      </p:tavLst>
                                    </p:anim>
                                  </p:childTnLst>
                                </p:cTn>
                              </p:par>
                            </p:childTnLst>
                          </p:cTn>
                        </p:par>
                        <p:par>
                          <p:cTn id="10" fill="hold">
                            <p:stCondLst>
                              <p:cond delay="950"/>
                            </p:stCondLst>
                            <p:childTnLst>
                              <p:par>
                                <p:cTn id="11" presetID="16" presetClass="entr" presetSubtype="21" fill="hold" grpId="0" nodeType="afterEffect">
                                  <p:stCondLst>
                                    <p:cond delay="0"/>
                                  </p:stCondLst>
                                  <p:childTnLst>
                                    <p:set>
                                      <p:cBhvr>
                                        <p:cTn id="12" dur="1" fill="hold">
                                          <p:stCondLst>
                                            <p:cond delay="0"/>
                                          </p:stCondLst>
                                        </p:cTn>
                                        <p:tgtEl>
                                          <p:spTgt spid="2054"/>
                                        </p:tgtEl>
                                        <p:attrNameLst>
                                          <p:attrName>style.visibility</p:attrName>
                                        </p:attrNameLst>
                                      </p:cBhvr>
                                      <p:to>
                                        <p:strVal val="visible"/>
                                      </p:to>
                                    </p:set>
                                    <p:animEffect transition="in" filter="barn(inVertical)">
                                      <p:cBhvr>
                                        <p:cTn id="13" dur="500"/>
                                        <p:tgtEl>
                                          <p:spTgt spid="2054"/>
                                        </p:tgtEl>
                                      </p:cBhvr>
                                    </p:animEffect>
                                  </p:childTnLst>
                                </p:cTn>
                              </p:par>
                              <p:par>
                                <p:cTn id="14" presetID="21" presetClass="emph" presetSubtype="0" repeatCount="indefinite" fill="hold" grpId="1" nodeType="withEffect">
                                  <p:stCondLst>
                                    <p:cond delay="0"/>
                                  </p:stCondLst>
                                  <p:childTnLst>
                                    <p:animClr clrSpc="hsl" dir="cw">
                                      <p:cBhvr override="childStyle">
                                        <p:cTn id="15" dur="500" fill="hold"/>
                                        <p:tgtEl>
                                          <p:spTgt spid="2054"/>
                                        </p:tgtEl>
                                        <p:attrNameLst>
                                          <p:attrName>style.color</p:attrName>
                                        </p:attrNameLst>
                                      </p:cBhvr>
                                      <p:by>
                                        <p:hsl h="7200000" s="0" l="0"/>
                                      </p:by>
                                    </p:animClr>
                                    <p:animClr clrSpc="hsl" dir="cw">
                                      <p:cBhvr>
                                        <p:cTn id="16" dur="500" fill="hold"/>
                                        <p:tgtEl>
                                          <p:spTgt spid="2054"/>
                                        </p:tgtEl>
                                        <p:attrNameLst>
                                          <p:attrName>fillcolor</p:attrName>
                                        </p:attrNameLst>
                                      </p:cBhvr>
                                      <p:by>
                                        <p:hsl h="7200000" s="0" l="0"/>
                                      </p:by>
                                    </p:animClr>
                                    <p:animClr clrSpc="hsl" dir="cw">
                                      <p:cBhvr>
                                        <p:cTn id="17" dur="500" fill="hold"/>
                                        <p:tgtEl>
                                          <p:spTgt spid="2054"/>
                                        </p:tgtEl>
                                        <p:attrNameLst>
                                          <p:attrName>stroke.color</p:attrName>
                                        </p:attrNameLst>
                                      </p:cBhvr>
                                      <p:by>
                                        <p:hsl h="7200000" s="0" l="0"/>
                                      </p:by>
                                    </p:animClr>
                                    <p:set>
                                      <p:cBhvr>
                                        <p:cTn id="18" dur="500" fill="hold"/>
                                        <p:tgtEl>
                                          <p:spTgt spid="205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4" grpId="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71551"/>
            <a:ext cx="12192000" cy="5551717"/>
          </a:xfrm>
        </p:spPr>
        <p:txBody>
          <a:bodyPr>
            <a:noAutofit/>
          </a:bodyPr>
          <a:lstStyle/>
          <a:p>
            <a:pPr algn="just">
              <a:lnSpc>
                <a:spcPct val="100000"/>
              </a:lnSpc>
              <a:spcBef>
                <a:spcPts val="450"/>
              </a:spcBef>
              <a:spcAft>
                <a:spcPts val="450"/>
              </a:spcAft>
            </a:pPr>
            <a:r>
              <a:rPr lang="vi-VN" sz="6000" b="1">
                <a:latin typeface="Tahoma" panose="020B0604030504040204" pitchFamily="34" charset="0"/>
                <a:ea typeface="Tahoma" panose="020B0604030504040204" pitchFamily="34" charset="0"/>
                <a:cs typeface="Tahoma" panose="020B0604030504040204" pitchFamily="34" charset="0"/>
              </a:rPr>
              <a:t>Khi ấy, Chúa Giê-su chỉ định bảy mươi hai môn đệ khác, và sai các ông cứ từng hai người một đi trước, vào tất cả các thành, các nơi mà chính Người sẽ đến. Người bảo các ông:</a:t>
            </a:r>
            <a:endParaRPr lang="en-US" sz="6000" b="1">
              <a:latin typeface="Tahoma" panose="020B0604030504040204" pitchFamily="34" charset="0"/>
              <a:ea typeface="Tahoma" panose="020B0604030504040204" pitchFamily="34" charset="0"/>
              <a:cs typeface="Tahoma" panose="020B0604030504040204" pitchFamily="34" charset="0"/>
            </a:endParaRPr>
          </a:p>
        </p:txBody>
      </p:sp>
      <p:sp>
        <p:nvSpPr>
          <p:cNvPr id="3" name="TextBox 2">
            <a:extLst>
              <a:ext uri="{FF2B5EF4-FFF2-40B4-BE49-F238E27FC236}">
                <a16:creationId xmlns:a16="http://schemas.microsoft.com/office/drawing/2014/main" id="{660EDB3B-D92F-4149-A43E-A60728ADD0BE}"/>
              </a:ext>
            </a:extLst>
          </p:cNvPr>
          <p:cNvSpPr txBox="1"/>
          <p:nvPr/>
        </p:nvSpPr>
        <p:spPr>
          <a:xfrm>
            <a:off x="0" y="101601"/>
            <a:ext cx="12192000" cy="707886"/>
          </a:xfrm>
          <a:prstGeom prst="rect">
            <a:avLst/>
          </a:prstGeom>
          <a:noFill/>
        </p:spPr>
        <p:txBody>
          <a:bodyPr wrap="square" rtlCol="0">
            <a:spAutoFit/>
          </a:bodyPr>
          <a:lstStyle/>
          <a:p>
            <a:pPr algn="ct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TIN </a:t>
            </a:r>
            <a:r>
              <a:rPr lang="en-US" sz="4000" b="1" err="1">
                <a:solidFill>
                  <a:srgbClr val="FF0000"/>
                </a:solidFill>
                <a:latin typeface="Tahoma" panose="020B0604030504040204" pitchFamily="34" charset="0"/>
                <a:ea typeface="Tahoma" panose="020B0604030504040204" pitchFamily="34" charset="0"/>
                <a:cs typeface="Tahoma" panose="020B0604030504040204" pitchFamily="34" charset="0"/>
              </a:rPr>
              <a:t>MỪNG</a:t>
            </a: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4000" b="1" err="1">
                <a:solidFill>
                  <a:srgbClr val="FF0000"/>
                </a:solidFill>
                <a:latin typeface="Tahoma" panose="020B0604030504040204" pitchFamily="34" charset="0"/>
                <a:ea typeface="Tahoma" panose="020B0604030504040204" pitchFamily="34" charset="0"/>
                <a:cs typeface="Tahoma" panose="020B0604030504040204" pitchFamily="34" charset="0"/>
              </a:rPr>
              <a:t>CHÚA</a:t>
            </a: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 </a:t>
            </a:r>
            <a:r>
              <a:rPr lang="en-US" sz="4000" b="1" err="1">
                <a:solidFill>
                  <a:srgbClr val="FF0000"/>
                </a:solidFill>
                <a:latin typeface="Tahoma" panose="020B0604030504040204" pitchFamily="34" charset="0"/>
                <a:ea typeface="Tahoma" panose="020B0604030504040204" pitchFamily="34" charset="0"/>
                <a:cs typeface="Tahoma" panose="020B0604030504040204" pitchFamily="34" charset="0"/>
              </a:rPr>
              <a:t>GIÊSU</a:t>
            </a: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 THEO </a:t>
            </a:r>
            <a:r>
              <a:rPr lang="en-US" sz="4000" b="1" err="1">
                <a:solidFill>
                  <a:srgbClr val="FF0000"/>
                </a:solidFill>
                <a:latin typeface="Tahoma" panose="020B0604030504040204" pitchFamily="34" charset="0"/>
                <a:ea typeface="Tahoma" panose="020B0604030504040204" pitchFamily="34" charset="0"/>
                <a:cs typeface="Tahoma" panose="020B0604030504040204" pitchFamily="34" charset="0"/>
              </a:rPr>
              <a:t>THÁNH</a:t>
            </a:r>
            <a:r>
              <a:rPr lang="en-US" sz="4000" b="1">
                <a:solidFill>
                  <a:srgbClr val="FF0000"/>
                </a:solidFill>
                <a:latin typeface="Tahoma" panose="020B0604030504040204" pitchFamily="34" charset="0"/>
                <a:ea typeface="Tahoma" panose="020B0604030504040204" pitchFamily="34" charset="0"/>
                <a:cs typeface="Tahoma" panose="020B0604030504040204" pitchFamily="34" charset="0"/>
              </a:rPr>
              <a:t> LU-CA</a:t>
            </a:r>
            <a:endParaRPr lang="en-US" sz="4000"/>
          </a:p>
        </p:txBody>
      </p:sp>
    </p:spTree>
    <p:extLst>
      <p:ext uri="{BB962C8B-B14F-4D97-AF65-F5344CB8AC3E}">
        <p14:creationId xmlns:p14="http://schemas.microsoft.com/office/powerpoint/2010/main" val="36338981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Giữa rừng hoang.</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Giữa xã hội.</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Giữa bầy sói.</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Giữa đồng cỏ xanh.</a:t>
              </a:r>
              <a:endPar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kumimoji="0" lang="en-US" sz="54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1</a:t>
            </a:r>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5400" b="1">
                <a:solidFill>
                  <a:schemeClr val="tx1">
                    <a:lumMod val="95000"/>
                    <a:lumOff val="5000"/>
                  </a:schemeClr>
                </a:solidFill>
                <a:latin typeface="Verdana" panose="020B0604030504040204" pitchFamily="34" charset="0"/>
                <a:ea typeface="Verdana" panose="020B0604030504040204" pitchFamily="34" charset="0"/>
              </a:rPr>
              <a:t>ĐỨC GIÊSU SAI CÁC MÔN ĐỆ NHƯ CHIÊN CON </a:t>
            </a:r>
            <a:r>
              <a:rPr lang="vi-VN" sz="5400" b="1" u="sng">
                <a:solidFill>
                  <a:srgbClr val="7030A0"/>
                </a:solidFill>
                <a:latin typeface="Verdana" panose="020B0604030504040204" pitchFamily="34" charset="0"/>
                <a:ea typeface="Verdana" panose="020B0604030504040204" pitchFamily="34" charset="0"/>
              </a:rPr>
              <a:t>ĐI VÀO ĐÂU?</a:t>
            </a:r>
          </a:p>
        </p:txBody>
      </p:sp>
      <p:grpSp>
        <p:nvGrpSpPr>
          <p:cNvPr id="9" name="Group 33"/>
          <p:cNvGrpSpPr>
            <a:grpSpLocks/>
          </p:cNvGrpSpPr>
          <p:nvPr/>
        </p:nvGrpSpPr>
        <p:grpSpPr bwMode="auto">
          <a:xfrm>
            <a:off x="-48988" y="3649924"/>
            <a:ext cx="12246884" cy="812666"/>
            <a:chOff x="-1896924" y="4695363"/>
            <a:chExt cx="10572108" cy="696557"/>
          </a:xfrm>
          <a:solidFill>
            <a:srgbClr val="00B0F0"/>
          </a:solidFill>
        </p:grpSpPr>
        <p:sp>
          <p:nvSpPr>
            <p:cNvPr id="33" name="Rounded Rectangle 12"/>
            <p:cNvSpPr>
              <a:spLocks noChangeArrowheads="1"/>
            </p:cNvSpPr>
            <p:nvPr/>
          </p:nvSpPr>
          <p:spPr bwMode="auto">
            <a:xfrm>
              <a:off x="-963885" y="4706120"/>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Giữa bầy sói.</a:t>
              </a:r>
              <a:endParaRPr kumimoji="0" lang="pt-BR"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endParaRP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B</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1499153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lang="it-IT" sz="4800" b="1">
                  <a:solidFill>
                    <a:prstClr val="black"/>
                  </a:solidFill>
                  <a:latin typeface="Times New Roman" pitchFamily="18" charset="0"/>
                  <a:cs typeface="Times New Roman" pitchFamily="18" charset="0"/>
                </a:rPr>
                <a:t>Giầy dép.</a:t>
              </a:r>
              <a:endParaRPr kumimoji="0" lang="it-IT"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Bao bị.</a:t>
              </a:r>
              <a:endPar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Túi tiền.</a:t>
              </a:r>
              <a:endPar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Cả a, b và c đều sai.</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2. </a:t>
            </a:r>
            <a:r>
              <a:rPr lang="vi-VN" sz="5400" b="1" u="sng">
                <a:solidFill>
                  <a:srgbClr val="7030A0"/>
                </a:solidFill>
                <a:latin typeface="Verdana" panose="020B0604030504040204" pitchFamily="34" charset="0"/>
                <a:ea typeface="Verdana" panose="020B0604030504040204" pitchFamily="34" charset="0"/>
              </a:rPr>
              <a:t>ĐÂY LÀ</a:t>
            </a:r>
            <a:r>
              <a:rPr lang="vi-VN" sz="5400" b="1">
                <a:solidFill>
                  <a:schemeClr val="tx1"/>
                </a:solidFill>
                <a:latin typeface="Verdana" panose="020B0604030504040204" pitchFamily="34" charset="0"/>
                <a:ea typeface="Verdana" panose="020B0604030504040204" pitchFamily="34" charset="0"/>
              </a:rPr>
              <a:t> NHỮNG THỨ MÀ CÁC MÔN ĐỆ CÓ THỂ CẦM ĐI THEO MÌNH:</a:t>
            </a:r>
          </a:p>
        </p:txBody>
      </p:sp>
      <p:grpSp>
        <p:nvGrpSpPr>
          <p:cNvPr id="9" name="Group 33"/>
          <p:cNvGrpSpPr>
            <a:grpSpLocks/>
          </p:cNvGrpSpPr>
          <p:nvPr/>
        </p:nvGrpSpPr>
        <p:grpSpPr bwMode="auto">
          <a:xfrm>
            <a:off x="-48988" y="5361451"/>
            <a:ext cx="12240885" cy="806783"/>
            <a:chOff x="-1896924" y="4689645"/>
            <a:chExt cx="10566931" cy="691518"/>
          </a:xfrm>
          <a:solidFill>
            <a:srgbClr val="00B0F0"/>
          </a:solidFill>
        </p:grpSpPr>
        <p:sp>
          <p:nvSpPr>
            <p:cNvPr id="33" name="Rounded Rectangle 12"/>
            <p:cNvSpPr>
              <a:spLocks noChangeArrowheads="1"/>
            </p:cNvSpPr>
            <p:nvPr/>
          </p:nvSpPr>
          <p:spPr bwMode="auto">
            <a:xfrm>
              <a:off x="-969062" y="4689645"/>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Cả a, b và c đều sai.</a:t>
              </a:r>
              <a:endParaRPr kumimoji="0" lang="it-IT"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endParaRP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D</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4886659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Bình an cho nhà này.</a:t>
              </a:r>
              <a:endParaRPr kumimoji="0" lang="vi-VN" sz="54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Hãy sám hối và tin vào Tin Mừng. </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Anh em hãy ăn năn hối cải.</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Anh em hãy trở lại cùng Thiên Chúa.</a:t>
              </a: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6000" b="1">
                <a:solidFill>
                  <a:schemeClr val="tx1"/>
                </a:solidFill>
                <a:latin typeface="Verdana" panose="020B0604030504040204" pitchFamily="34" charset="0"/>
                <a:ea typeface="Verdana" panose="020B0604030504040204" pitchFamily="34" charset="0"/>
                <a:cs typeface="Tahoma" panose="020B0604030504040204" pitchFamily="34" charset="0"/>
              </a:rPr>
              <a:t>3</a:t>
            </a:r>
            <a:r>
              <a:rPr kumimoji="0" lang="en-US" sz="60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 </a:t>
            </a:r>
            <a:r>
              <a:rPr lang="vi-VN" sz="6000" b="1">
                <a:solidFill>
                  <a:schemeClr val="tx1"/>
                </a:solidFill>
                <a:latin typeface="Verdana" panose="020B0604030504040204" pitchFamily="34" charset="0"/>
                <a:ea typeface="Verdana" panose="020B0604030504040204" pitchFamily="34" charset="0"/>
              </a:rPr>
              <a:t>KHI VÀO BẤT CỨ NHÀ NÀO, </a:t>
            </a:r>
            <a:r>
              <a:rPr lang="vi-VN" sz="6000" b="1" u="sng">
                <a:solidFill>
                  <a:srgbClr val="7030A0"/>
                </a:solidFill>
                <a:latin typeface="Verdana" panose="020B0604030504040204" pitchFamily="34" charset="0"/>
                <a:ea typeface="Verdana" panose="020B0604030504040204" pitchFamily="34" charset="0"/>
              </a:rPr>
              <a:t>CÂU ĐẦU TIÊN ANH EM NÓI LÀ GÌ?</a:t>
            </a:r>
          </a:p>
        </p:txBody>
      </p:sp>
      <p:grpSp>
        <p:nvGrpSpPr>
          <p:cNvPr id="9" name="Group 33"/>
          <p:cNvGrpSpPr>
            <a:grpSpLocks/>
          </p:cNvGrpSpPr>
          <p:nvPr/>
        </p:nvGrpSpPr>
        <p:grpSpPr bwMode="auto">
          <a:xfrm>
            <a:off x="-48988" y="4494572"/>
            <a:ext cx="12248199" cy="802935"/>
            <a:chOff x="-1896924" y="4683020"/>
            <a:chExt cx="10573245" cy="688222"/>
          </a:xfrm>
          <a:solidFill>
            <a:srgbClr val="00B0F0"/>
          </a:solidFill>
        </p:grpSpPr>
        <p:sp>
          <p:nvSpPr>
            <p:cNvPr id="33" name="Rounded Rectangle 12"/>
            <p:cNvSpPr>
              <a:spLocks noChangeArrowheads="1"/>
            </p:cNvSpPr>
            <p:nvPr/>
          </p:nvSpPr>
          <p:spPr bwMode="auto">
            <a:xfrm>
              <a:off x="-962748" y="4683020"/>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rPr>
                <a:t>Bình an cho nhà này.</a:t>
              </a:r>
              <a:endParaRPr kumimoji="0" lang="vi-VN" sz="4800" b="1" i="0" u="none" strike="noStrike" kern="1200" cap="none" spc="0" normalizeH="0" baseline="0" noProof="0">
                <a:ln>
                  <a:noFill/>
                </a:ln>
                <a:solidFill>
                  <a:srgbClr val="FFFF00"/>
                </a:solidFill>
                <a:effectLst/>
                <a:uLnTx/>
                <a:uFillTx/>
                <a:latin typeface="Times New Roman" pitchFamily="18" charset="0"/>
                <a:ea typeface="+mn-ea"/>
                <a:cs typeface="Times New Roman" pitchFamily="18" charset="0"/>
              </a:endParaRPr>
            </a:p>
          </p:txBody>
        </p:sp>
        <p:sp>
          <p:nvSpPr>
            <p:cNvPr id="19" name="AutoShape 46"/>
            <p:cNvSpPr>
              <a:spLocks noChangeArrowheads="1"/>
            </p:cNvSpPr>
            <p:nvPr/>
          </p:nvSpPr>
          <p:spPr bwMode="auto">
            <a:xfrm>
              <a:off x="-1896924" y="4685442"/>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C</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11049203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0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Đạp lên rắn rết, bò cạp và mọi thế lực Kẻ Thù.</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Chữa những người đau yếu.</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Khuất phục ma quỷ.</a:t>
              </a: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Cả a, b và c đúng.</a:t>
              </a:r>
              <a:endPar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4800" b="1">
                <a:solidFill>
                  <a:schemeClr val="tx1"/>
                </a:solidFill>
                <a:latin typeface="Verdana" panose="020B0604030504040204" pitchFamily="34" charset="0"/>
                <a:ea typeface="Verdana" panose="020B0604030504040204" pitchFamily="34" charset="0"/>
                <a:cs typeface="Tahoma" panose="020B0604030504040204" pitchFamily="34" charset="0"/>
              </a:rPr>
              <a:t>4</a:t>
            </a:r>
            <a:r>
              <a:rPr kumimoji="0" lang="en-US" sz="48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a:t>
            </a:r>
            <a:r>
              <a:rPr lang="vi-VN" sz="4800" b="1">
                <a:solidFill>
                  <a:schemeClr val="tx1"/>
                </a:solidFill>
                <a:latin typeface="Verdana" panose="020B0604030504040204" pitchFamily="34" charset="0"/>
                <a:ea typeface="Verdana" panose="020B0604030504040204" pitchFamily="34" charset="0"/>
              </a:rPr>
              <a:t> </a:t>
            </a:r>
            <a:r>
              <a:rPr lang="vi-VN" sz="4800" b="1" u="sng">
                <a:solidFill>
                  <a:srgbClr val="7030A0"/>
                </a:solidFill>
                <a:latin typeface="Verdana" panose="020B0604030504040204" pitchFamily="34" charset="0"/>
                <a:ea typeface="Verdana" panose="020B0604030504040204" pitchFamily="34" charset="0"/>
              </a:rPr>
              <a:t>ĐÂY LÀ NHỮNG QUYỀN NĂNG </a:t>
            </a:r>
            <a:r>
              <a:rPr lang="vi-VN" sz="4800" b="1">
                <a:solidFill>
                  <a:schemeClr val="tx1"/>
                </a:solidFill>
                <a:latin typeface="Verdana" panose="020B0604030504040204" pitchFamily="34" charset="0"/>
                <a:ea typeface="Verdana" panose="020B0604030504040204" pitchFamily="34" charset="0"/>
              </a:rPr>
              <a:t>ĐỨC GIÊSU BAN CHO CÁC MÔN ĐỆ KHI SAI CÁC ÔNG ĐI:</a:t>
            </a:r>
            <a:endParaRPr lang="vi-VN" sz="4800" b="1" u="sng">
              <a:solidFill>
                <a:srgbClr val="FF0000"/>
              </a:solidFill>
              <a:latin typeface="Verdana" panose="020B0604030504040204" pitchFamily="34" charset="0"/>
              <a:ea typeface="Verdana" panose="020B0604030504040204" pitchFamily="34" charset="0"/>
            </a:endParaRPr>
          </a:p>
        </p:txBody>
      </p:sp>
      <p:grpSp>
        <p:nvGrpSpPr>
          <p:cNvPr id="9" name="Group 33"/>
          <p:cNvGrpSpPr>
            <a:grpSpLocks/>
          </p:cNvGrpSpPr>
          <p:nvPr/>
        </p:nvGrpSpPr>
        <p:grpSpPr bwMode="auto">
          <a:xfrm>
            <a:off x="-48986" y="5341442"/>
            <a:ext cx="12257041" cy="813476"/>
            <a:chOff x="-1896924" y="4683911"/>
            <a:chExt cx="10580877" cy="697252"/>
          </a:xfrm>
          <a:solidFill>
            <a:srgbClr val="00B0F0"/>
          </a:solidFill>
        </p:grpSpPr>
        <p:sp>
          <p:nvSpPr>
            <p:cNvPr id="33" name="Rounded Rectangle 12"/>
            <p:cNvSpPr>
              <a:spLocks noChangeArrowheads="1"/>
            </p:cNvSpPr>
            <p:nvPr/>
          </p:nvSpPr>
          <p:spPr bwMode="auto">
            <a:xfrm>
              <a:off x="-955116" y="4683911"/>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rPr>
                <a:t> Cả a, b và c đúng.</a:t>
              </a:r>
              <a:endParaRPr kumimoji="0" lang="en-US"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endParaRP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rPr>
                <a:t>D</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3485893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48986" y="0"/>
            <a:ext cx="12240986" cy="6858000"/>
          </a:xfrm>
          <a:prstGeom prst="rect">
            <a:avLst/>
          </a:prstGeom>
          <a:solidFill>
            <a:schemeClr val="accent2">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 name="Group 34"/>
          <p:cNvGrpSpPr>
            <a:grpSpLocks/>
          </p:cNvGrpSpPr>
          <p:nvPr/>
        </p:nvGrpSpPr>
        <p:grpSpPr bwMode="auto">
          <a:xfrm>
            <a:off x="-48984" y="4505779"/>
            <a:ext cx="12240986" cy="800100"/>
            <a:chOff x="1104" y="1632"/>
            <a:chExt cx="5466" cy="432"/>
          </a:xfrm>
        </p:grpSpPr>
        <p:sp>
          <p:nvSpPr>
            <p:cNvPr id="41"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C</a:t>
              </a:r>
            </a:p>
          </p:txBody>
        </p:sp>
        <p:sp>
          <p:nvSpPr>
            <p:cNvPr id="42"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457200" marR="0" lvl="1" indent="-257175" algn="l"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rPr>
                <a:t>Nhiều bệnh nhân đau được chữa lành</a:t>
              </a:r>
            </a:p>
          </p:txBody>
        </p:sp>
      </p:grpSp>
      <p:grpSp>
        <p:nvGrpSpPr>
          <p:cNvPr id="2" name="Group 34"/>
          <p:cNvGrpSpPr>
            <a:grpSpLocks/>
          </p:cNvGrpSpPr>
          <p:nvPr/>
        </p:nvGrpSpPr>
        <p:grpSpPr bwMode="auto">
          <a:xfrm>
            <a:off x="-48986" y="2753180"/>
            <a:ext cx="12240986" cy="800100"/>
            <a:chOff x="1104" y="1632"/>
            <a:chExt cx="5466" cy="432"/>
          </a:xfrm>
        </p:grpSpPr>
        <p:sp>
          <p:nvSpPr>
            <p:cNvPr id="7"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A</a:t>
              </a:r>
            </a:p>
          </p:txBody>
        </p:sp>
        <p:sp>
          <p:nvSpPr>
            <p:cNvPr id="8"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Tên anh em đã được ghi trên trời</a:t>
              </a:r>
            </a:p>
          </p:txBody>
        </p:sp>
      </p:grpSp>
      <p:sp>
        <p:nvSpPr>
          <p:cNvPr id="37" name="Rounded Rectangle 36"/>
          <p:cNvSpPr/>
          <p:nvPr/>
        </p:nvSpPr>
        <p:spPr>
          <a:xfrm>
            <a:off x="5553074" y="6262914"/>
            <a:ext cx="1085850" cy="45720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rPr>
              <a:t>Đáp án</a:t>
            </a:r>
          </a:p>
        </p:txBody>
      </p:sp>
      <p:grpSp>
        <p:nvGrpSpPr>
          <p:cNvPr id="3" name="Group 34"/>
          <p:cNvGrpSpPr>
            <a:grpSpLocks/>
          </p:cNvGrpSpPr>
          <p:nvPr/>
        </p:nvGrpSpPr>
        <p:grpSpPr bwMode="auto">
          <a:xfrm>
            <a:off x="-48986" y="3648529"/>
            <a:ext cx="12240986" cy="800100"/>
            <a:chOff x="1104" y="1632"/>
            <a:chExt cx="5466" cy="432"/>
          </a:xfrm>
        </p:grpSpPr>
        <p:sp>
          <p:nvSpPr>
            <p:cNvPr id="38" name="AutoShape 35"/>
            <p:cNvSpPr>
              <a:spLocks noChangeArrowheads="1"/>
            </p:cNvSpPr>
            <p:nvPr/>
          </p:nvSpPr>
          <p:spPr bwMode="auto">
            <a:xfrm>
              <a:off x="1104" y="1632"/>
              <a:ext cx="432"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B</a:t>
              </a:r>
            </a:p>
          </p:txBody>
        </p:sp>
        <p:sp>
          <p:nvSpPr>
            <p:cNvPr id="39" name="Rounded Rectangle 12"/>
            <p:cNvSpPr>
              <a:spLocks noChangeArrowheads="1"/>
            </p:cNvSpPr>
            <p:nvPr/>
          </p:nvSpPr>
          <p:spPr bwMode="auto">
            <a:xfrm>
              <a:off x="1584" y="1632"/>
              <a:ext cx="4986"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indent="-257175" defTabSz="457200">
                <a:defRPr/>
              </a:pPr>
              <a:r>
                <a:rPr lang="en-US" sz="4800" b="1">
                  <a:solidFill>
                    <a:prstClr val="black"/>
                  </a:solidFill>
                  <a:latin typeface="Times New Roman" pitchFamily="18" charset="0"/>
                  <a:cs typeface="Times New Roman" pitchFamily="18" charset="0"/>
                </a:rPr>
                <a:t> </a:t>
              </a:r>
              <a:r>
                <a:rPr lang="vi-VN" sz="4800" b="1">
                  <a:solidFill>
                    <a:prstClr val="black"/>
                  </a:solidFill>
                  <a:latin typeface="Times New Roman" pitchFamily="18" charset="0"/>
                  <a:cs typeface="Times New Roman" pitchFamily="18" charset="0"/>
                </a:rPr>
                <a:t>Nhiều người ngoại được biết Thiên Chúa</a:t>
              </a:r>
              <a:endParaRPr kumimoji="0" lang="vi-VN" sz="4800" b="1"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grpSp>
      <p:grpSp>
        <p:nvGrpSpPr>
          <p:cNvPr id="6" name="Group 34"/>
          <p:cNvGrpSpPr>
            <a:grpSpLocks/>
          </p:cNvGrpSpPr>
          <p:nvPr/>
        </p:nvGrpSpPr>
        <p:grpSpPr bwMode="auto">
          <a:xfrm>
            <a:off x="-48965" y="5363029"/>
            <a:ext cx="12240865" cy="800100"/>
            <a:chOff x="1104" y="1632"/>
            <a:chExt cx="4783" cy="432"/>
          </a:xfrm>
        </p:grpSpPr>
        <p:sp>
          <p:nvSpPr>
            <p:cNvPr id="44" name="AutoShape 35"/>
            <p:cNvSpPr>
              <a:spLocks noChangeArrowheads="1"/>
            </p:cNvSpPr>
            <p:nvPr/>
          </p:nvSpPr>
          <p:spPr bwMode="auto">
            <a:xfrm>
              <a:off x="1104" y="1632"/>
              <a:ext cx="378" cy="432"/>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a:ln>
                    <a:noFill/>
                  </a:ln>
                  <a:solidFill>
                    <a:srgbClr val="003300"/>
                  </a:solidFill>
                  <a:effectLst>
                    <a:outerShdw blurRad="38100" dist="38100" dir="2700000" algn="tl">
                      <a:srgbClr val="000000"/>
                    </a:outerShdw>
                  </a:effectLst>
                  <a:uLnTx/>
                  <a:uFillTx/>
                  <a:latin typeface="Times New Roman" pitchFamily="18" charset="0"/>
                  <a:ea typeface="+mn-ea"/>
                  <a:cs typeface="Arial" charset="0"/>
                </a:rPr>
                <a:t>D</a:t>
              </a:r>
            </a:p>
          </p:txBody>
        </p:sp>
        <p:sp>
          <p:nvSpPr>
            <p:cNvPr id="45" name="Rounded Rectangle 12"/>
            <p:cNvSpPr>
              <a:spLocks noChangeArrowheads="1"/>
            </p:cNvSpPr>
            <p:nvPr/>
          </p:nvSpPr>
          <p:spPr bwMode="auto">
            <a:xfrm>
              <a:off x="1524" y="1632"/>
              <a:ext cx="4363" cy="4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a:t>
              </a:r>
              <a:r>
                <a:rPr kumimoji="0" lang="vi-VN"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Vì nhiều người nghe anh em mà trở lại</a:t>
              </a:r>
              <a:endParaRPr kumimoji="0" lang="en-US" sz="48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grpSp>
      <p:sp>
        <p:nvSpPr>
          <p:cNvPr id="10" name="Rectangle 9">
            <a:extLst>
              <a:ext uri="{FF2B5EF4-FFF2-40B4-BE49-F238E27FC236}">
                <a16:creationId xmlns:a16="http://schemas.microsoft.com/office/drawing/2014/main" id="{C560D8AB-9919-419B-BEBB-D2009B70CB50}"/>
              </a:ext>
            </a:extLst>
          </p:cNvPr>
          <p:cNvSpPr/>
          <p:nvPr/>
        </p:nvSpPr>
        <p:spPr>
          <a:xfrm>
            <a:off x="-48986" y="1"/>
            <a:ext cx="12240986" cy="2678736"/>
          </a:xfrm>
          <a:prstGeom prst="rect">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just"/>
            <a:r>
              <a:rPr lang="en-US" sz="5400" b="1">
                <a:solidFill>
                  <a:schemeClr val="tx1"/>
                </a:solidFill>
                <a:latin typeface="Verdana" panose="020B0604030504040204" pitchFamily="34" charset="0"/>
                <a:ea typeface="Verdana" panose="020B0604030504040204" pitchFamily="34" charset="0"/>
                <a:cs typeface="Tahoma" panose="020B0604030504040204" pitchFamily="34" charset="0"/>
              </a:rPr>
              <a:t>5</a:t>
            </a:r>
            <a:r>
              <a:rPr kumimoji="0" lang="en-US" sz="5400" b="1" i="0" u="none" strike="noStrike" kern="1200" cap="none" spc="0" normalizeH="0" baseline="0" noProof="0">
                <a:ln>
                  <a:noFill/>
                </a:ln>
                <a:solidFill>
                  <a:schemeClr val="tx1"/>
                </a:solidFill>
                <a:effectLst/>
                <a:uLnTx/>
                <a:uFillTx/>
                <a:latin typeface="Verdana" panose="020B0604030504040204" pitchFamily="34" charset="0"/>
                <a:ea typeface="Verdana" panose="020B0604030504040204" pitchFamily="34" charset="0"/>
                <a:cs typeface="Tahoma" panose="020B0604030504040204" pitchFamily="34" charset="0"/>
              </a:rPr>
              <a:t>.</a:t>
            </a:r>
            <a:r>
              <a:rPr lang="vi-VN" sz="5400" b="1">
                <a:solidFill>
                  <a:schemeClr val="tx1"/>
                </a:solidFill>
                <a:latin typeface="Verdana" panose="020B0604030504040204" pitchFamily="34" charset="0"/>
                <a:ea typeface="Verdana" panose="020B0604030504040204" pitchFamily="34" charset="0"/>
              </a:rPr>
              <a:t> ĐỨC GIÊSU NÓI ANH EM HÃY VUI MỪNG </a:t>
            </a:r>
            <a:r>
              <a:rPr lang="vi-VN" sz="5400" b="1" u="sng">
                <a:solidFill>
                  <a:srgbClr val="7030A0"/>
                </a:solidFill>
                <a:latin typeface="Verdana" panose="020B0604030504040204" pitchFamily="34" charset="0"/>
                <a:ea typeface="Verdana" panose="020B0604030504040204" pitchFamily="34" charset="0"/>
              </a:rPr>
              <a:t>VÌ ĐIỀU GÌ</a:t>
            </a:r>
            <a:r>
              <a:rPr lang="vi-VN" sz="5400" b="1">
                <a:solidFill>
                  <a:schemeClr val="tx1"/>
                </a:solidFill>
                <a:latin typeface="Verdana" panose="020B0604030504040204" pitchFamily="34" charset="0"/>
                <a:ea typeface="Verdana" panose="020B0604030504040204" pitchFamily="34" charset="0"/>
              </a:rPr>
              <a:t>?</a:t>
            </a:r>
          </a:p>
        </p:txBody>
      </p:sp>
      <p:grpSp>
        <p:nvGrpSpPr>
          <p:cNvPr id="9" name="Group 33"/>
          <p:cNvGrpSpPr>
            <a:grpSpLocks/>
          </p:cNvGrpSpPr>
          <p:nvPr/>
        </p:nvGrpSpPr>
        <p:grpSpPr bwMode="auto">
          <a:xfrm>
            <a:off x="-48988" y="2750425"/>
            <a:ext cx="12240888" cy="802859"/>
            <a:chOff x="-1896924" y="4695363"/>
            <a:chExt cx="10566934" cy="688152"/>
          </a:xfrm>
          <a:solidFill>
            <a:srgbClr val="00B0F0"/>
          </a:solidFill>
        </p:grpSpPr>
        <p:sp>
          <p:nvSpPr>
            <p:cNvPr id="33" name="Rounded Rectangle 12"/>
            <p:cNvSpPr>
              <a:spLocks noChangeArrowheads="1"/>
            </p:cNvSpPr>
            <p:nvPr/>
          </p:nvSpPr>
          <p:spPr bwMode="auto">
            <a:xfrm>
              <a:off x="-969059" y="4697715"/>
              <a:ext cx="9639069" cy="685800"/>
            </a:xfrm>
            <a:prstGeom prst="roundRect">
              <a:avLst>
                <a:gd name="adj" fmla="val 16667"/>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rPr>
                <a:t> </a:t>
              </a:r>
              <a:r>
                <a:rPr kumimoji="0" lang="vi-VN"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rPr>
                <a:t>Tên anh em đã được ghi trên trời</a:t>
              </a:r>
              <a:endParaRPr kumimoji="0" lang="en-US" sz="4800" b="1" i="0" u="none" strike="noStrike" kern="1200" cap="none" spc="0" normalizeH="0" baseline="0" noProof="0">
                <a:ln>
                  <a:noFill/>
                </a:ln>
                <a:solidFill>
                  <a:srgbClr val="FFFF00"/>
                </a:solidFill>
                <a:effectLst/>
                <a:uLnTx/>
                <a:uFillTx/>
                <a:latin typeface="Times New Roman" panose="02020603050405020304" pitchFamily="18" charset="0"/>
                <a:ea typeface="+mn-ea"/>
                <a:cs typeface="+mn-cs"/>
              </a:endParaRPr>
            </a:p>
          </p:txBody>
        </p:sp>
        <p:sp>
          <p:nvSpPr>
            <p:cNvPr id="19" name="AutoShape 46"/>
            <p:cNvSpPr>
              <a:spLocks noChangeArrowheads="1"/>
            </p:cNvSpPr>
            <p:nvPr/>
          </p:nvSpPr>
          <p:spPr bwMode="auto">
            <a:xfrm>
              <a:off x="-1896924" y="4695363"/>
              <a:ext cx="835154" cy="685800"/>
            </a:xfrm>
            <a:prstGeom prst="flowChartAlternateProcess">
              <a:avLst/>
            </a:prstGeom>
            <a:solidFill>
              <a:schemeClr val="accent6"/>
            </a:solidFill>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700" b="1">
                  <a:solidFill>
                    <a:srgbClr val="FFFF00"/>
                  </a:solidFill>
                  <a:effectLst>
                    <a:outerShdw blurRad="38100" dist="38100" dir="2700000" algn="tl">
                      <a:srgbClr val="000000"/>
                    </a:outerShdw>
                  </a:effectLst>
                  <a:latin typeface="Times New Roman" pitchFamily="18" charset="0"/>
                  <a:cs typeface="Times New Roman" pitchFamily="18" charset="0"/>
                </a:rPr>
                <a:t>A</a:t>
              </a:r>
              <a:endParaRPr kumimoji="0" lang="en-US" sz="2700" b="1" i="0" u="none" strike="noStrike" kern="1200" cap="none" spc="0" normalizeH="0" baseline="0" noProof="0" dirty="0">
                <a:ln>
                  <a:noFill/>
                </a:ln>
                <a:solidFill>
                  <a:srgbClr val="FFFF00"/>
                </a:solidFill>
                <a:effectLst>
                  <a:outerShdw blurRad="38100" dist="38100" dir="2700000" algn="tl">
                    <a:srgbClr val="000000"/>
                  </a:outerShdw>
                </a:effectLst>
                <a:uLnTx/>
                <a:uFillTx/>
                <a:latin typeface="Times New Roman" pitchFamily="18" charset="0"/>
                <a:ea typeface="+mn-ea"/>
                <a:cs typeface="Times New Roman" pitchFamily="18" charset="0"/>
              </a:endParaRPr>
            </a:p>
          </p:txBody>
        </p:sp>
      </p:grpSp>
    </p:spTree>
    <p:extLst>
      <p:ext uri="{BB962C8B-B14F-4D97-AF65-F5344CB8AC3E}">
        <p14:creationId xmlns:p14="http://schemas.microsoft.com/office/powerpoint/2010/main" val="22429774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7" presetClass="entr" presetSubtype="0"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1000"/>
                                        <p:tgtEl>
                                          <p:spTgt spid="10">
                                            <p:txEl>
                                              <p:pRg st="0" end="0"/>
                                            </p:txEl>
                                          </p:spTgt>
                                        </p:tgtEl>
                                      </p:cBhvr>
                                    </p:animEffect>
                                    <p:anim calcmode="lin" valueType="num">
                                      <p:cBhvr>
                                        <p:cTn id="8"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
                                            <p:txEl>
                                              <p:pRg st="0" end="0"/>
                                            </p:txEl>
                                          </p:spTgt>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par>
                          <p:cTn id="10" fill="hold">
                            <p:stCondLst>
                              <p:cond delay="1000"/>
                            </p:stCondLst>
                            <p:childTnLst>
                              <p:par>
                                <p:cTn id="11" presetID="4"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10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3" name="camera.wav"/>
                                        </p:tgtEl>
                                      </p:cMediaNode>
                                    </p:audio>
                                  </p:subTnLst>
                                </p:cTn>
                              </p:par>
                            </p:childTnLst>
                          </p:cTn>
                        </p:par>
                        <p:par>
                          <p:cTn id="14" fill="hold" nodeType="afterGroup">
                            <p:stCondLst>
                              <p:cond delay="2000"/>
                            </p:stCondLst>
                            <p:childTnLst>
                              <p:par>
                                <p:cTn id="15" presetID="4" presetClass="entr" presetSubtype="16" fill="hold" nodeType="after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1000"/>
                                        <p:tgtEl>
                                          <p:spTgt spid="3"/>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par>
                          <p:cTn id="18" fill="hold" nodeType="afterGroup">
                            <p:stCondLst>
                              <p:cond delay="3000"/>
                            </p:stCondLst>
                            <p:childTnLst>
                              <p:par>
                                <p:cTn id="19" presetID="4" presetClass="entr" presetSubtype="16" fill="hold"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ox(in)">
                                      <p:cBhvr>
                                        <p:cTn id="21" dur="1000"/>
                                        <p:tgtEl>
                                          <p:spTgt spid="5"/>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childTnLst>
                          </p:cTn>
                        </p:par>
                        <p:par>
                          <p:cTn id="22" fill="hold" nodeType="afterGroup">
                            <p:stCondLst>
                              <p:cond delay="4000"/>
                            </p:stCondLst>
                            <p:childTnLst>
                              <p:par>
                                <p:cTn id="23" presetID="4" presetClass="entr" presetSubtype="16" fill="hold"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1000"/>
                                        <p:tgtEl>
                                          <p:spTgt spid="6"/>
                                        </p:tgtEl>
                                      </p:cBhvr>
                                    </p:animEffect>
                                  </p:childTnLst>
                                  <p:subTnLst>
                                    <p:audio>
                                      <p:cMediaNode>
                                        <p:cTn display="0" masterRel="sameClick">
                                          <p:stCondLst>
                                            <p:cond evt="begin" delay="0">
                                              <p:tn val="23"/>
                                            </p:cond>
                                          </p:stCondLst>
                                          <p:endCondLst>
                                            <p:cond evt="onStopAudio" delay="0">
                                              <p:tgtEl>
                                                <p:sldTgt/>
                                              </p:tgtEl>
                                            </p:cond>
                                          </p:endCondLst>
                                        </p:cTn>
                                        <p:tgtEl>
                                          <p:sndTgt r:embed="rId3" name="camera.wav"/>
                                        </p:tgtEl>
                                      </p:cMediaNode>
                                    </p:audio>
                                  </p:subTnLst>
                                </p:cTn>
                              </p:par>
                            </p:childTnLst>
                          </p:cTn>
                        </p:par>
                        <p:par>
                          <p:cTn id="26" fill="hold" nodeType="afterGroup">
                            <p:stCondLst>
                              <p:cond delay="5000"/>
                            </p:stCondLst>
                            <p:childTnLst>
                              <p:par>
                                <p:cTn id="27" presetID="9" presetClass="entr" presetSubtype="0" fill="hold" grpId="0" nodeType="afterEffect">
                                  <p:stCondLst>
                                    <p:cond delay="0"/>
                                  </p:stCondLst>
                                  <p:childTnLst>
                                    <p:set>
                                      <p:cBhvr>
                                        <p:cTn id="28" dur="1" fill="hold">
                                          <p:stCondLst>
                                            <p:cond delay="0"/>
                                          </p:stCondLst>
                                        </p:cTn>
                                        <p:tgtEl>
                                          <p:spTgt spid="37"/>
                                        </p:tgtEl>
                                        <p:attrNameLst>
                                          <p:attrName>style.visibility</p:attrName>
                                        </p:attrNameLst>
                                      </p:cBhvr>
                                      <p:to>
                                        <p:strVal val="visible"/>
                                      </p:to>
                                    </p:set>
                                    <p:animEffect transition="in" filter="dissolve">
                                      <p:cBhvr>
                                        <p:cTn id="2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37"/>
                    </p:tgtEl>
                  </p:cond>
                </p:stCondLst>
                <p:endSync evt="end" delay="0">
                  <p:rtn val="all"/>
                </p:endSync>
                <p:childTnLst>
                  <p:par>
                    <p:cTn id="31" fill="hold">
                      <p:stCondLst>
                        <p:cond delay="0"/>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500"/>
                                        <p:tgtEl>
                                          <p:spTgt spid="9"/>
                                        </p:tgtEl>
                                      </p:cBhvr>
                                    </p:animEffect>
                                  </p:childTnLst>
                                  <p:subTnLst>
                                    <p:audio>
                                      <p:cMediaNode vol="100000">
                                        <p:cTn display="0" masterRel="sameClick">
                                          <p:stCondLst>
                                            <p:cond evt="begin" delay="0">
                                              <p:tn val="33"/>
                                            </p:cond>
                                          </p:stCondLst>
                                          <p:endCondLst>
                                            <p:cond evt="onStopAudio" delay="0">
                                              <p:tgtEl>
                                                <p:sldTgt/>
                                              </p:tgtEl>
                                            </p:cond>
                                          </p:endCondLst>
                                        </p:cTn>
                                        <p:tgtEl>
                                          <p:sndTgt r:embed="rId4" name="dap_an2.wav"/>
                                        </p:tgtEl>
                                      </p:cMediaNode>
                                    </p:audio>
                                  </p:subTnLst>
                                </p:cTn>
                              </p:par>
                            </p:childTnLst>
                          </p:cTn>
                        </p:par>
                      </p:childTnLst>
                    </p:cTn>
                  </p:par>
                </p:childTnLst>
              </p:cTn>
              <p:nextCondLst>
                <p:cond evt="onClick" delay="0">
                  <p:tgtEl>
                    <p:spTgt spid="37"/>
                  </p:tgtEl>
                </p:cond>
              </p:nextCondLst>
            </p:seq>
          </p:childTnLst>
        </p:cTn>
      </p:par>
    </p:tnLst>
    <p:bldLst>
      <p:bldP spid="3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1E6FF85-6756-434B-A8E1-E10F6E46C57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326070" y="3211551"/>
            <a:ext cx="4022323" cy="3288638"/>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6" name="Thought Bubble: Cloud 5">
            <a:extLst>
              <a:ext uri="{FF2B5EF4-FFF2-40B4-BE49-F238E27FC236}">
                <a16:creationId xmlns:a16="http://schemas.microsoft.com/office/drawing/2014/main" id="{431C5340-3CA1-47F1-8EAE-0D2383149045}"/>
              </a:ext>
            </a:extLst>
          </p:cNvPr>
          <p:cNvSpPr/>
          <p:nvPr/>
        </p:nvSpPr>
        <p:spPr>
          <a:xfrm>
            <a:off x="4467225" y="86845"/>
            <a:ext cx="7724776" cy="6296025"/>
          </a:xfrm>
          <a:prstGeom prst="cloudCallout">
            <a:avLst>
              <a:gd name="adj1" fmla="val -47502"/>
              <a:gd name="adj2" fmla="val 49905"/>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9F2ADFAF-9DC5-4BFB-A7AD-1DD2DCFFB09F}"/>
              </a:ext>
            </a:extLst>
          </p:cNvPr>
          <p:cNvSpPr txBox="1"/>
          <p:nvPr/>
        </p:nvSpPr>
        <p:spPr>
          <a:xfrm>
            <a:off x="4971947" y="1426414"/>
            <a:ext cx="6234533" cy="3974101"/>
          </a:xfrm>
          <a:prstGeom prst="rect">
            <a:avLst/>
          </a:prstGeom>
          <a:noFill/>
        </p:spPr>
        <p:txBody>
          <a:bodyPr wrap="square">
            <a:spAutoFit/>
          </a:bodyPr>
          <a:lstStyle/>
          <a:p>
            <a:pPr lvl="0" algn="ctr">
              <a:lnSpc>
                <a:spcPct val="107000"/>
              </a:lnSpc>
              <a:spcAft>
                <a:spcPts val="800"/>
              </a:spcAft>
              <a:defRPr/>
            </a:pPr>
            <a:r>
              <a:rPr lang="en-US" sz="4800" b="1">
                <a:solidFill>
                  <a:srgbClr val="FF0000"/>
                </a:solidFill>
                <a:latin typeface="Verdana" panose="020B0604030504040204" pitchFamily="34" charset="0"/>
                <a:ea typeface="Verdana" panose="020B0604030504040204" pitchFamily="34" charset="0"/>
                <a:cs typeface="Times New Roman" panose="02020603050405020304" pitchFamily="18" charset="0"/>
              </a:rPr>
              <a:t>ĐƯỢC CHÚA SAI ĐI, THIẾU NHI ĐÁP TRẢ LẠI TIẾNG CHÚA NHƯ THẾ NÀO?</a:t>
            </a:r>
            <a:endParaRPr kumimoji="0" lang="en-US" sz="48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95EF6069-D6E0-4AA3-BC00-AEC2B19ED6CD}"/>
              </a:ext>
            </a:extLst>
          </p:cNvPr>
          <p:cNvSpPr txBox="1"/>
          <p:nvPr/>
        </p:nvSpPr>
        <p:spPr>
          <a:xfrm>
            <a:off x="780654" y="725711"/>
            <a:ext cx="2862101"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w="0"/>
                <a:solidFill>
                  <a:srgbClr val="FF0000"/>
                </a:solidFill>
                <a:effectLst>
                  <a:outerShdw blurRad="38100" dist="25400" dir="5400000" algn="ctr" rotWithShape="0">
                    <a:srgbClr val="6E747A">
                      <a:alpha val="43000"/>
                    </a:srgbClr>
                  </a:outerShdw>
                </a:effectLst>
                <a:uLnTx/>
                <a:uFillTx/>
                <a:latin typeface="Algerian" panose="04020705040A02060702" pitchFamily="82" charset="0"/>
                <a:ea typeface="+mn-ea"/>
                <a:cs typeface="+mn-cs"/>
              </a:rPr>
              <a:t>THIẾU NHI YÊU CHÚA</a:t>
            </a:r>
          </a:p>
        </p:txBody>
      </p:sp>
    </p:spTree>
    <p:extLst>
      <p:ext uri="{BB962C8B-B14F-4D97-AF65-F5344CB8AC3E}">
        <p14:creationId xmlns:p14="http://schemas.microsoft.com/office/powerpoint/2010/main" val="593994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left)">
                                      <p:cBhvr>
                                        <p:cTn id="13" dur="1000"/>
                                        <p:tgtEl>
                                          <p:spTgt spid="6"/>
                                        </p:tgtEl>
                                      </p:cBhvr>
                                    </p:animEffect>
                                  </p:childTnLst>
                                </p:cTn>
                              </p:par>
                            </p:childTnLst>
                          </p:cTn>
                        </p:par>
                        <p:par>
                          <p:cTn id="14" fill="hold">
                            <p:stCondLst>
                              <p:cond delay="2000"/>
                            </p:stCondLst>
                            <p:childTnLst>
                              <p:par>
                                <p:cTn id="15" presetID="22" presetClass="entr" presetSubtype="8"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par>
                          <p:cTn id="18" fill="hold">
                            <p:stCondLst>
                              <p:cond delay="2500"/>
                            </p:stCondLst>
                            <p:childTnLst>
                              <p:par>
                                <p:cTn id="19" presetID="1" presetClass="entr" presetSubtype="0" fill="hold" nodeType="after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childTnLst>
                                </p:cTn>
                              </p:par>
                            </p:childTnLst>
                          </p:cTn>
                        </p:par>
                        <p:par>
                          <p:cTn id="21" fill="hold">
                            <p:stCondLst>
                              <p:cond delay="2500"/>
                            </p:stCondLst>
                            <p:childTnLst>
                              <p:par>
                                <p:cTn id="22" presetID="19" presetClass="emph" presetSubtype="0" repeatCount="indefinite" fill="hold" grpId="0" nodeType="afterEffect">
                                  <p:stCondLst>
                                    <p:cond delay="0"/>
                                  </p:stCondLst>
                                  <p:childTnLst>
                                    <p:animClr clrSpc="rgb" dir="cw">
                                      <p:cBhvr override="childStyle">
                                        <p:cTn id="23" dur="1000" fill="hold"/>
                                        <p:tgtEl>
                                          <p:spTgt spid="10">
                                            <p:txEl>
                                              <p:pRg st="0" end="0"/>
                                            </p:txEl>
                                          </p:spTgt>
                                        </p:tgtEl>
                                        <p:attrNameLst>
                                          <p:attrName>style.color</p:attrName>
                                        </p:attrNameLst>
                                      </p:cBhvr>
                                      <p:to>
                                        <a:srgbClr val="3CE250"/>
                                      </p:to>
                                    </p:animClr>
                                    <p:animClr clrSpc="rgb" dir="cw">
                                      <p:cBhvr>
                                        <p:cTn id="24" dur="1000" fill="hold"/>
                                        <p:tgtEl>
                                          <p:spTgt spid="10">
                                            <p:txEl>
                                              <p:pRg st="0" end="0"/>
                                            </p:txEl>
                                          </p:spTgt>
                                        </p:tgtEl>
                                        <p:attrNameLst>
                                          <p:attrName>fillcolor</p:attrName>
                                        </p:attrNameLst>
                                      </p:cBhvr>
                                      <p:to>
                                        <a:srgbClr val="3CE250"/>
                                      </p:to>
                                    </p:animClr>
                                    <p:set>
                                      <p:cBhvr>
                                        <p:cTn id="25" dur="1000" fill="hold"/>
                                        <p:tgtEl>
                                          <p:spTgt spid="10">
                                            <p:txEl>
                                              <p:pRg st="0" end="0"/>
                                            </p:txEl>
                                          </p:spTgt>
                                        </p:tgtEl>
                                        <p:attrNameLst>
                                          <p:attrName>fill.type</p:attrName>
                                        </p:attrNameLst>
                                      </p:cBhvr>
                                      <p:to>
                                        <p:strVal val="solid"/>
                                      </p:to>
                                    </p:set>
                                    <p:set>
                                      <p:cBhvr>
                                        <p:cTn id="26" dur="1000" fill="hold"/>
                                        <p:tgtEl>
                                          <p:spTgt spid="10">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10"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“Lúa chín đầy đồng mà thợ gặt lại ít. Vậy anh em hãy xin chủ mùa gặt sai thợ ra gặt lúa về. Anh em hãy ra đi. Này Thầy sai anh em đi như chiên con đi vào giữa bầy sói.</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79759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Đừng mang theo túi tiền, bao bị, giày dép. Cũng đừng chào hỏi ai dọc đường. Vào bất cứ nhà nào, trước tiên hãy nói: “Bình an cho nhà này !”</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81336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Nếu ở đó, có ai đáng hưởng bình an, thì bình an của anh em sẽ ở lại với người ấy ; bằng không thì bình an đó sẽ trở lại với anh em.</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112903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7200" b="1">
                <a:latin typeface="Tahoma" panose="020B0604030504040204" pitchFamily="34" charset="0"/>
                <a:ea typeface="Tahoma" panose="020B0604030504040204" pitchFamily="34" charset="0"/>
                <a:cs typeface="Tahoma" panose="020B0604030504040204" pitchFamily="34" charset="0"/>
              </a:rPr>
              <a:t>Hãy ở lại nhà ấy, và người ta cho ăn uống thức gì, thì anh em dùng thức đó, vì làm thợ thì đáng được trả công. Đừng đi hết nhà nọ đến nhà kia.</a:t>
            </a:r>
            <a:endParaRPr lang="en-US" sz="72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13089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Vào bất cứ thành nào mà được người ta tiếp đón, thì cứ ăn những gì người ta dọn cho anh em. </a:t>
            </a:r>
            <a:endParaRPr lang="en-US"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47042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8000" b="1">
                <a:latin typeface="Tahoma" panose="020B0604030504040204" pitchFamily="34" charset="0"/>
                <a:ea typeface="Tahoma" panose="020B0604030504040204" pitchFamily="34" charset="0"/>
                <a:cs typeface="Tahoma" panose="020B0604030504040204" pitchFamily="34" charset="0"/>
              </a:rPr>
              <a:t>Hãy chữa những người đau yếu trong thành, và nói với họ : “Triều Đại Thiên Chúa đã đến gần các ông.”</a:t>
            </a:r>
            <a:endParaRPr lang="en-US" sz="80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61771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09142" cy="6800850"/>
          </a:xfrm>
        </p:spPr>
        <p:txBody>
          <a:bodyPr>
            <a:noAutofit/>
          </a:bodyPr>
          <a:lstStyle/>
          <a:p>
            <a:pPr algn="just"/>
            <a:r>
              <a:rPr lang="vi-VN" sz="6400" b="1">
                <a:latin typeface="Tahoma" panose="020B0604030504040204" pitchFamily="34" charset="0"/>
                <a:ea typeface="Tahoma" panose="020B0604030504040204" pitchFamily="34" charset="0"/>
                <a:cs typeface="Tahoma" panose="020B0604030504040204" pitchFamily="34" charset="0"/>
              </a:rPr>
              <a:t>Nhưng vào bất cứ thành nào mà người ta không tiếp đón, thì anh em ra các quảng trường mà nói: “Ngay cả bụi trong thành các ông dính chân chúng tôi, chúng tôi cũng xin giũ trả lại các ông.</a:t>
            </a:r>
            <a:endParaRPr lang="en-US" sz="6400" b="1">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8220141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3702</TotalTime>
  <Words>1051</Words>
  <Application>Microsoft Office PowerPoint</Application>
  <PresentationFormat>Widescreen</PresentationFormat>
  <Paragraphs>212</Paragraphs>
  <Slides>25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Algerian</vt:lpstr>
      <vt:lpstr>Arial</vt:lpstr>
      <vt:lpstr>Calibri</vt:lpstr>
      <vt:lpstr>Calibri Light</vt:lpstr>
      <vt:lpstr>Montserrat Black</vt:lpstr>
      <vt:lpstr>Tahoma</vt:lpstr>
      <vt:lpstr>Times New Roman</vt:lpstr>
      <vt:lpstr>Verdana</vt:lpstr>
      <vt:lpstr>Office Theme</vt:lpstr>
      <vt:lpstr>PowerPoint Presentation</vt:lpstr>
      <vt:lpstr>Khi ấy, Chúa Giê-su chỉ định bảy mươi hai môn đệ khác, và sai các ông cứ từng hai người một đi trước, vào tất cả các thành, các nơi mà chính Người sẽ đến. Người bảo các ông:</vt:lpstr>
      <vt:lpstr>“Lúa chín đầy đồng mà thợ gặt lại ít. Vậy anh em hãy xin chủ mùa gặt sai thợ ra gặt lúa về. Anh em hãy ra đi. Này Thầy sai anh em đi như chiên con đi vào giữa bầy sói.</vt:lpstr>
      <vt:lpstr>Đừng mang theo túi tiền, bao bị, giày dép. Cũng đừng chào hỏi ai dọc đường. Vào bất cứ nhà nào, trước tiên hãy nói: “Bình an cho nhà này !”</vt:lpstr>
      <vt:lpstr>Nếu ở đó, có ai đáng hưởng bình an, thì bình an của anh em sẽ ở lại với người ấy ; bằng không thì bình an đó sẽ trở lại với anh em.</vt:lpstr>
      <vt:lpstr>Hãy ở lại nhà ấy, và người ta cho ăn uống thức gì, thì anh em dùng thức đó, vì làm thợ thì đáng được trả công. Đừng đi hết nhà nọ đến nhà kia.</vt:lpstr>
      <vt:lpstr>Vào bất cứ thành nào mà được người ta tiếp đón, thì cứ ăn những gì người ta dọn cho anh em. </vt:lpstr>
      <vt:lpstr>Hãy chữa những người đau yếu trong thành, và nói với họ : “Triều Đại Thiên Chúa đã đến gần các ông.”</vt:lpstr>
      <vt:lpstr>Nhưng vào bất cứ thành nào mà người ta không tiếp đón, thì anh em ra các quảng trường mà nói: “Ngay cả bụi trong thành các ông dính chân chúng tôi, chúng tôi cũng xin giũ trả lại các ông.</vt:lpstr>
      <vt:lpstr>Tuy nhiên các ông phải biết điều này : Triều Đại Thiên Chúa đã đến gần.” Thầy nói cho anh em hay: trong ngày ấy, thành Xơ-đôm còn được xử khoan hồng hơn thành đó.”</vt:lpstr>
      <vt:lpstr>Nhóm Bảy Mươi Hai trở về, hớn hở nói : “Thưa Thầy, nghe đến danh Thầy, cả ma quỷ cũng phải khuất phục chúng con.”</vt:lpstr>
      <vt:lpstr>Đức Giê-su bảo các ông: “Thầy đã thấy Xa-tan như một tia chớp từ trời sa xuống. </vt:lpstr>
      <vt:lpstr>Đây, Thầy đã ban cho anh em quyền năng để đạp lên rắn rết, bọ cạp và mọi thế lực Kẻ Thù, mà chẳng có gì làm hại được anh em.</vt:lpstr>
      <vt:lpstr>Tuy nhiên, anh em chớ mừng vì quỷ thần phải khuất phục anh em, nhưng hãy mừng vì tên anh em đã được ghi trên trời.” Đó là Lời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jacky phan</dc:creator>
  <cp:lastModifiedBy>Mr Tam Nguyen</cp:lastModifiedBy>
  <cp:revision>82</cp:revision>
  <dcterms:created xsi:type="dcterms:W3CDTF">2022-01-14T15:16:50Z</dcterms:created>
  <dcterms:modified xsi:type="dcterms:W3CDTF">2025-07-04T11:27:56Z</dcterms:modified>
</cp:coreProperties>
</file>