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4" r:id="rId3"/>
    <p:sldId id="315" r:id="rId4"/>
    <p:sldId id="569" r:id="rId5"/>
    <p:sldId id="570" r:id="rId6"/>
    <p:sldId id="332" r:id="rId7"/>
    <p:sldId id="293" r:id="rId8"/>
    <p:sldId id="571" r:id="rId9"/>
    <p:sldId id="393" r:id="rId10"/>
    <p:sldId id="572" r:id="rId11"/>
    <p:sldId id="260" r:id="rId12"/>
    <p:sldId id="308" r:id="rId13"/>
    <p:sldId id="386" r:id="rId14"/>
    <p:sldId id="387" r:id="rId15"/>
    <p:sldId id="388" r:id="rId16"/>
    <p:sldId id="391" r:id="rId17"/>
    <p:sldId id="296" r:id="rId1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9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35DD8-4449-423C-A639-F65BA6D75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2D266-FC06-4B14-8BD7-484074193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A8C45-7E4E-4866-8C82-71C166C4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F900-C18C-4C2D-9121-6D9F7CF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FBB37-8D8B-4ED6-8D94-B8E736D2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7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D7D5-5D3F-4E90-9EB1-0D94F429A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92D96-5F34-4AB1-A37B-950BAE50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B772E-20CA-4B33-939D-79947571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229-AC30-41EC-B325-50DCC65CB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F265-32D6-4048-A6C8-5EAF9497C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832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E2C7-B8DB-416A-849C-F8727C6D6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5EA97-5511-461A-B619-FAC5D0F6E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18-72A4-41BE-8D81-82879DBC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FF74F-521E-4FAF-8BC5-1AA66425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2554A-5342-4096-8E7A-C7436908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427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5F664-AA3B-4313-A0F2-D409A478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26BB1-E78B-4471-BE4E-53C3618C5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02FC-DC52-4B3B-A666-E0F2AD2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0460E-3594-4A79-9E4E-36EC7F54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EA09A-40D4-46F8-8D4D-215020EA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335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33C1E-0B4A-4019-8FB3-FDBACB53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3D45E-ECC5-486B-A601-B03D259A6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CF448-B65D-4523-9B12-4CDC3F88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4D0E6-2C86-49C5-A9CD-ACFF55D9D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C806-FCD8-4CA2-BC87-FA6CE17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805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E31C-C008-41A6-B1CC-CA6C3ED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7F5F-9858-494A-82A4-9A7A3B54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676A2-D46B-4F56-A21A-931B25743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14988-F3CE-4174-A3EE-F8108E165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F2516-227C-4BC8-87E4-9ED003D6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26F3F-72B1-4481-9A61-AC5C1470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9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F067-DD81-44FD-9BCC-D0582C65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2F556-8863-4102-858F-CBCB401AF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8A34B-6D45-46A2-9A77-BB84800C9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15220-53B4-4EDC-860F-3E64AF09D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7AF07-2A5A-452F-B6EB-FCD3E08E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DC71C-673D-4186-8658-C06FA940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930F0-6E9D-4535-897B-48B2B330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0E3C02-94DA-4ACC-A3AE-A828F02F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010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97CB9-D932-4FD4-B776-B6D34AEA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FE11-FC34-4584-87BA-22676E09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4B8B2-2652-4757-B95D-8255071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71F95-6F81-4FDA-B714-89F84A91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313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EA5293-DCD2-4900-97FA-755F5C6C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52C3D-6041-4625-AC08-9327233F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C907-31D2-4439-B21C-BF8F8366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14B62-2C54-4574-B543-5EB51B1DD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8E50-F3A2-4687-B0C9-1F0E70AE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DF51E-E4BD-4E69-BA7D-AB7D9EBAE1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5F6E8-DF3A-4E10-99D5-E4B28F36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19D56-AA9B-48D9-A797-22DF8770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8B5EE-5785-4A56-886B-75834DB3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8665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0DF1-2E9F-4D46-9DD9-7544FFCB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B45455-BF2B-4E0F-88A8-C30EACBA6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077DF-EF3A-4A0C-A177-0489E1CCD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53553-7ED7-4561-81BF-C072759EE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11194-45E8-4829-B6A3-638191FB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7BEFB-5AA3-4CB9-8D66-68978144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374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4BDEA6-FF88-4323-ACF8-DACE668E1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8C242-8DEE-41DC-A727-D8B145B3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E7123-EC5E-487F-AE75-526036135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C1CA-27ED-46C1-8525-37ABE13F03B0}" type="datetimeFigureOut">
              <a:rPr lang="vi-VN" smtClean="0"/>
              <a:t>17/05/2025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B4BD-603F-418B-BA87-65BAF4125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C33B-A489-4130-9B31-902838D43E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B2F9-C746-405B-B972-04B60C6BF1F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782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VUI HỌC KINH 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ontserrat Black" panose="00000A00000000000000" pitchFamily="2" charset="0"/>
                <a:ea typeface="Verdana" panose="020B0604030504040204" pitchFamily="34" charset="0"/>
                <a:cs typeface="+mn-cs"/>
              </a:rPr>
              <a:t>✠</a:t>
            </a:r>
            <a:endParaRPr kumimoji="0" lang="en-US" sz="3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ontserrat Black" panose="00000A00000000000000" pitchFamily="2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CHÚA NHẬT </a:t>
            </a:r>
            <a:r>
              <a:rPr lang="en-US" sz="4400" b="1" kern="1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PHỤC</a:t>
            </a: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SINH - 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FF0000">
                    <a:alpha val="77000"/>
                  </a:srgbClr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>
                  <a:alpha val="77000"/>
                </a:srgbClr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44541" y="3776782"/>
            <a:ext cx="4047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NIỀM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VUI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81207" y="3776782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noProof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BÌNH 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AF950B2-FD76-6B4B-90A6-C3C4C29F2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84257"/>
              </p:ext>
            </p:extLst>
          </p:nvPr>
        </p:nvGraphicFramePr>
        <p:xfrm>
          <a:off x="1176903" y="70948"/>
          <a:ext cx="10687148" cy="6688668"/>
        </p:xfrm>
        <a:graphic>
          <a:graphicData uri="http://schemas.openxmlformats.org/drawingml/2006/table">
            <a:tbl>
              <a:tblPr firstRow="1" firstCol="1" bandRow="1"/>
              <a:tblGrid>
                <a:gridCol w="970913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70913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70913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70913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Ữ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Ề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Ă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Ậ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Ã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6000" b="1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60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241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76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04A1B9-121C-4023-B520-28AB9659F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846" y="786396"/>
            <a:ext cx="5744307" cy="4813101"/>
          </a:xfrm>
          <a:prstGeom prst="rect">
            <a:avLst/>
          </a:prstGeom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>
              <a:alpha val="83000"/>
            </a:srgbClr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700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5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Con Người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Đấng Gia-vê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Đấng cứu thế 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Vua vũ trụ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6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NÓI:</a:t>
            </a:r>
            <a:r>
              <a:rPr lang="en-US" sz="6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6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GIỜ ĐÂY </a:t>
            </a:r>
            <a:r>
              <a:rPr lang="vi-VN" sz="60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AI</a:t>
            </a:r>
            <a:r>
              <a:rPr lang="vi-VN" sz="6000" b="1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ĐƯỢC TÔN VINH?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4483052"/>
            <a:ext cx="12240988" cy="815950"/>
            <a:chOff x="-1896924" y="4695363"/>
            <a:chExt cx="10567020" cy="69937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8973" y="4708934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54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Con Người</a:t>
              </a:r>
              <a:endParaRPr kumimoji="0" lang="pt-BR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9915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Sự sống đời đời 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Điều răn mới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Đất hứa làm gia nghiệp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Thánh Thần 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TRONG BÀI TIN MỪNG NÀY, ĐỨC GIÊSU</a:t>
            </a:r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BAN CHO CÁC MÔN ĐỆ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ĐIỀU GÌ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2750906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Điều răn mới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86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Hãy ăn ở công chính</a:t>
              </a:r>
              <a:endParaRPr kumimoji="0" lang="vi-VN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4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Hãy cầu nguyện cho người thù ghét anh em</a:t>
              </a: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Yêu người như chính mình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Anh em hãy yêu thương nhau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ĐIỀU RĂN MỚI </a:t>
            </a:r>
            <a:r>
              <a:rPr lang="vi-VN" sz="66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 GÌ</a:t>
            </a:r>
            <a:r>
              <a:rPr lang="vi-VN" sz="66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64133"/>
            <a:ext cx="12248199" cy="801518"/>
            <a:chOff x="-1896924" y="4684239"/>
            <a:chExt cx="10573245" cy="687003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2748" y="4684239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Anh em hãy yêu thương nhau</a:t>
              </a: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85442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492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Anh em cùng tham dự lễ Bẻ Bánh 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Anh em hiệp nhất với nhau </a:t>
              </a:r>
              <a:endParaRPr kumimoji="0" lang="vi-VN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Anh em có lòng yêu thương nhau 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Anh em cùng cầu nguyện 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MỌI NGƯỜI SẼ NHẬN BIẾT ANH EM</a:t>
            </a:r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 MÔN ĐỆ CỦA THẦY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Ở ĐIỂM NÀO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3642655"/>
            <a:ext cx="12240885" cy="806788"/>
            <a:chOff x="-1896924" y="4689642"/>
            <a:chExt cx="10566931" cy="691521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2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Anh em có lòng yêu thương nhau 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58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Như Thầy yêu thương anh em </a:t>
              </a:r>
            </a:p>
          </p:txBody>
        </p:sp>
      </p:grp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Như Chúa Giêsu yêu thương Hội thánh 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indent="-257175" defTabSz="457200">
                <a:defRPr/>
              </a:pPr>
              <a:r>
                <a:rPr lang="en-US" sz="48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Như Thầy sẽ yêu thương anh em 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5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Như Thầy đã yêu thương anh em 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ANH EM HÃY YÊU THƯƠNG NHAU</a:t>
            </a:r>
            <a:r>
              <a:rPr lang="en-US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5400" b="1" u="sng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NHƯ THẾ NÀO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?</a:t>
            </a:r>
          </a:p>
        </p:txBody>
      </p: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348038"/>
            <a:ext cx="12240885" cy="806783"/>
            <a:chOff x="-1896924" y="4689645"/>
            <a:chExt cx="10566931" cy="691518"/>
          </a:xfrm>
          <a:solidFill>
            <a:srgbClr val="00B0F0"/>
          </a:solidFill>
        </p:grpSpPr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062" y="4689645"/>
              <a:ext cx="9639069" cy="685800"/>
            </a:xfrm>
            <a:prstGeom prst="roundRect">
              <a:avLst>
                <a:gd name="adj" fmla="val 16667"/>
              </a:avLst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</a:t>
              </a:r>
              <a:r>
                <a:rPr kumimoji="0" lang="vi-VN" sz="4800" b="1" i="0" u="none" strike="noStrike" kern="120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Như Thầy đã yêu thương anh em </a:t>
              </a:r>
              <a:endPara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695363"/>
              <a:ext cx="835154" cy="685800"/>
            </a:xfrm>
            <a:prstGeom prst="flowChartAlternateProcess">
              <a:avLst/>
            </a:prstGeom>
            <a:solidFill>
              <a:schemeClr val="accent6"/>
            </a:solidFill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97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8684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4971947" y="1426414"/>
            <a:ext cx="6715332" cy="3570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THỂ HIỆN YÊU CHÚA VÀ YÊU NGƯỜI NHƯ THẾ NÀO?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71551"/>
            <a:ext cx="12192000" cy="555171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6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Giu-đa ra khỏi phòng tiệc ly, Đức Giê-su nói: “Giờ đây, Con Người được tôn vinh, và Thiên Chúa cũng được tôn vinh nơi Người.</a:t>
            </a:r>
            <a:endParaRPr lang="en-US" sz="68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0" y="1016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40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4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GIOAN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 Thiên Chúa được tôn vinh nơi Người, thì Thiên Chúa cũng sẽ tôn vinh Người nơi chính mình, và Thiên Chúa sắp tôn vinh Người.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8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“Hỡi anh em là những người con bé nhỏ của Thầy, Thầy còn ở với anh em một ít lâu nữa thôi.</a:t>
            </a:r>
            <a:endParaRPr lang="en-US" sz="88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903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09142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Thầy ban cho anh em một điều răn mới là anh em hãy yêu thương nhau ; anh em hãy yêu thương nhau như Thầy đã yêu thương anh em.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08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77616"/>
            <a:ext cx="12073631" cy="6333423"/>
          </a:xfrm>
        </p:spPr>
        <p:txBody>
          <a:bodyPr>
            <a:noAutofit/>
          </a:bodyPr>
          <a:lstStyle/>
          <a:p>
            <a:pPr algn="just"/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Mọi người sẽ nhận biết anh em là môn đệ của Thầy ở điểm này : là anh em có lòng yêu thương nhau.”</a:t>
            </a:r>
            <a:r>
              <a:rPr lang="en-US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8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là Lời Chúa</a:t>
            </a:r>
          </a:p>
        </p:txBody>
      </p:sp>
    </p:spTree>
    <p:extLst>
      <p:ext uri="{BB962C8B-B14F-4D97-AF65-F5344CB8AC3E}">
        <p14:creationId xmlns:p14="http://schemas.microsoft.com/office/powerpoint/2010/main" val="234143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rId2" action="ppaction://hlinksldjump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58518" y="48002"/>
            <a:ext cx="671318" cy="6679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58518" y="734929"/>
            <a:ext cx="671318" cy="667960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58518" y="1488653"/>
            <a:ext cx="671319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58521" y="2203119"/>
            <a:ext cx="671320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58519" y="2966511"/>
            <a:ext cx="602233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58520" y="3660078"/>
            <a:ext cx="671321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E7D70FE-F199-4AE7-A23E-E17CA9DD67CA}"/>
              </a:ext>
            </a:extLst>
          </p:cNvPr>
          <p:cNvSpPr/>
          <p:nvPr/>
        </p:nvSpPr>
        <p:spPr>
          <a:xfrm>
            <a:off x="-14740" y="5339618"/>
            <a:ext cx="12192000" cy="15183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“HỠI ANH EM LÀ NHỮNG NGƯỜI CON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BÉ NHỎ CỦA THẦY, THẦY CÒN Ở VỚI ANH EM </a:t>
            </a:r>
            <a:r>
              <a:rPr lang="vi-VN" sz="36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... ... ... ...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THÔI.”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4EF259-C730-4A3D-93A7-49B3BA74B4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939133"/>
              </p:ext>
            </p:extLst>
          </p:nvPr>
        </p:nvGraphicFramePr>
        <p:xfrm>
          <a:off x="1176904" y="70948"/>
          <a:ext cx="9437078" cy="5056639"/>
        </p:xfrm>
        <a:graphic>
          <a:graphicData uri="http://schemas.openxmlformats.org/drawingml/2006/table">
            <a:tbl>
              <a:tblPr firstRow="1" firstCol="1" bandRow="1"/>
              <a:tblGrid>
                <a:gridCol w="857346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857346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857346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857346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858242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722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Ữ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722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Ề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Ă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722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Ã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722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722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722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Ở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722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241041"/>
                  </a:ext>
                </a:extLst>
              </a:tr>
            </a:tbl>
          </a:graphicData>
        </a:graphic>
      </p:graphicFrame>
      <p:sp>
        <p:nvSpPr>
          <p:cNvPr id="60" name="Star: 10 Points 59">
            <a:extLst>
              <a:ext uri="{FF2B5EF4-FFF2-40B4-BE49-F238E27FC236}">
                <a16:creationId xmlns:a16="http://schemas.microsoft.com/office/drawing/2014/main" id="{C9AF7EF7-92CB-4799-A1C7-61637D205988}"/>
              </a:ext>
            </a:extLst>
          </p:cNvPr>
          <p:cNvSpPr/>
          <p:nvPr/>
        </p:nvSpPr>
        <p:spPr>
          <a:xfrm>
            <a:off x="397507" y="4423470"/>
            <a:ext cx="671321" cy="604834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FF0000"/>
                </a:solidFill>
                <a:latin typeface="Calibri" panose="020F0502020204030204"/>
              </a:rPr>
              <a:t>7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68DCFD-8B31-4C7F-A1F9-1F49DB790088}"/>
              </a:ext>
            </a:extLst>
          </p:cNvPr>
          <p:cNvSpPr/>
          <p:nvPr/>
        </p:nvSpPr>
        <p:spPr>
          <a:xfrm>
            <a:off x="1176898" y="72804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045A288-9BA9-F248-7A65-437793C76138}"/>
              </a:ext>
            </a:extLst>
          </p:cNvPr>
          <p:cNvSpPr/>
          <p:nvPr/>
        </p:nvSpPr>
        <p:spPr>
          <a:xfrm>
            <a:off x="2039112" y="69446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F359C06-81C8-2CA4-09A4-1F840716E905}"/>
              </a:ext>
            </a:extLst>
          </p:cNvPr>
          <p:cNvSpPr/>
          <p:nvPr/>
        </p:nvSpPr>
        <p:spPr>
          <a:xfrm>
            <a:off x="2892922" y="69756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F97577B-73CB-19FB-3C44-7E73338F8F85}"/>
              </a:ext>
            </a:extLst>
          </p:cNvPr>
          <p:cNvSpPr/>
          <p:nvPr/>
        </p:nvSpPr>
        <p:spPr>
          <a:xfrm>
            <a:off x="3755136" y="66398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0EAB5A9-519C-336F-8500-91359A9D70AE}"/>
              </a:ext>
            </a:extLst>
          </p:cNvPr>
          <p:cNvSpPr/>
          <p:nvPr/>
        </p:nvSpPr>
        <p:spPr>
          <a:xfrm>
            <a:off x="4606869" y="79210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A3A68411-8CFE-A3C4-DEB3-49B9BC794015}"/>
              </a:ext>
            </a:extLst>
          </p:cNvPr>
          <p:cNvSpPr/>
          <p:nvPr/>
        </p:nvSpPr>
        <p:spPr>
          <a:xfrm>
            <a:off x="5469083" y="75852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229530B4-95ED-F4C7-EE7E-E36F15DA37AB}"/>
              </a:ext>
            </a:extLst>
          </p:cNvPr>
          <p:cNvSpPr/>
          <p:nvPr/>
        </p:nvSpPr>
        <p:spPr>
          <a:xfrm>
            <a:off x="6322893" y="76162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1F0C7F3A-E533-D960-C629-CAB6F87884E9}"/>
              </a:ext>
            </a:extLst>
          </p:cNvPr>
          <p:cNvSpPr/>
          <p:nvPr/>
        </p:nvSpPr>
        <p:spPr>
          <a:xfrm>
            <a:off x="7173532" y="72804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5E8FFFD4-ACBD-4BB6-8AB5-3EEE4F31F6DC}"/>
              </a:ext>
            </a:extLst>
          </p:cNvPr>
          <p:cNvSpPr/>
          <p:nvPr/>
        </p:nvSpPr>
        <p:spPr>
          <a:xfrm>
            <a:off x="8049169" y="69450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C531F38-F047-B0D9-A16C-EA49AC6EFF9E}"/>
              </a:ext>
            </a:extLst>
          </p:cNvPr>
          <p:cNvSpPr/>
          <p:nvPr/>
        </p:nvSpPr>
        <p:spPr>
          <a:xfrm>
            <a:off x="8899808" y="66092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E01F512B-8947-142E-673C-A11C538CF420}"/>
              </a:ext>
            </a:extLst>
          </p:cNvPr>
          <p:cNvSpPr/>
          <p:nvPr/>
        </p:nvSpPr>
        <p:spPr>
          <a:xfrm>
            <a:off x="9753618" y="66402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48B7E1F2-04D1-837B-AF3E-EEC5D83BCE68}"/>
              </a:ext>
            </a:extLst>
          </p:cNvPr>
          <p:cNvSpPr/>
          <p:nvPr/>
        </p:nvSpPr>
        <p:spPr>
          <a:xfrm>
            <a:off x="2894613" y="804062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1016469D-3ABC-ED9F-91A5-8A288AF65841}"/>
              </a:ext>
            </a:extLst>
          </p:cNvPr>
          <p:cNvSpPr/>
          <p:nvPr/>
        </p:nvSpPr>
        <p:spPr>
          <a:xfrm>
            <a:off x="3756827" y="800704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EC5E19B4-D902-0B9A-577F-0BF4174ABC12}"/>
              </a:ext>
            </a:extLst>
          </p:cNvPr>
          <p:cNvSpPr/>
          <p:nvPr/>
        </p:nvSpPr>
        <p:spPr>
          <a:xfrm>
            <a:off x="4608560" y="801941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0337B7E-2B65-9682-38FD-2510182707B5}"/>
              </a:ext>
            </a:extLst>
          </p:cNvPr>
          <p:cNvSpPr/>
          <p:nvPr/>
        </p:nvSpPr>
        <p:spPr>
          <a:xfrm>
            <a:off x="5459199" y="798583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2F5E9258-974B-D82E-F536-10EA4F858CF4}"/>
              </a:ext>
            </a:extLst>
          </p:cNvPr>
          <p:cNvSpPr/>
          <p:nvPr/>
        </p:nvSpPr>
        <p:spPr>
          <a:xfrm>
            <a:off x="6324584" y="798893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36F0C4E-B32D-2654-B5B5-2697A49DD74E}"/>
              </a:ext>
            </a:extLst>
          </p:cNvPr>
          <p:cNvSpPr/>
          <p:nvPr/>
        </p:nvSpPr>
        <p:spPr>
          <a:xfrm>
            <a:off x="7175223" y="795535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B2240684-0E9F-46E8-2F22-904E57B89B22}"/>
              </a:ext>
            </a:extLst>
          </p:cNvPr>
          <p:cNvSpPr/>
          <p:nvPr/>
        </p:nvSpPr>
        <p:spPr>
          <a:xfrm>
            <a:off x="8039285" y="803756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1342043-2D67-DFAA-CEBE-3B602E44C81B}"/>
              </a:ext>
            </a:extLst>
          </p:cNvPr>
          <p:cNvSpPr/>
          <p:nvPr/>
        </p:nvSpPr>
        <p:spPr>
          <a:xfrm>
            <a:off x="1179205" y="1517515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221E47E-7939-2804-0A8F-9688BACFF8F8}"/>
              </a:ext>
            </a:extLst>
          </p:cNvPr>
          <p:cNvSpPr/>
          <p:nvPr/>
        </p:nvSpPr>
        <p:spPr>
          <a:xfrm>
            <a:off x="2041419" y="1514157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35354C33-3F49-9959-6893-7E3089CA0874}"/>
              </a:ext>
            </a:extLst>
          </p:cNvPr>
          <p:cNvSpPr/>
          <p:nvPr/>
        </p:nvSpPr>
        <p:spPr>
          <a:xfrm>
            <a:off x="2895229" y="1514467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E4903EA7-13F5-AC49-5A20-F8C9DDB20408}"/>
              </a:ext>
            </a:extLst>
          </p:cNvPr>
          <p:cNvSpPr/>
          <p:nvPr/>
        </p:nvSpPr>
        <p:spPr>
          <a:xfrm>
            <a:off x="3757443" y="1511109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42637C7-9D62-CBF3-3F5C-59B29D5664A6}"/>
              </a:ext>
            </a:extLst>
          </p:cNvPr>
          <p:cNvSpPr/>
          <p:nvPr/>
        </p:nvSpPr>
        <p:spPr>
          <a:xfrm>
            <a:off x="4609176" y="1523921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A979A37-C8DB-3D56-EF4F-09ACEE57E585}"/>
              </a:ext>
            </a:extLst>
          </p:cNvPr>
          <p:cNvSpPr/>
          <p:nvPr/>
        </p:nvSpPr>
        <p:spPr>
          <a:xfrm>
            <a:off x="5471390" y="1520563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C89EBEC5-3E55-3832-B695-BFD8BC242505}"/>
              </a:ext>
            </a:extLst>
          </p:cNvPr>
          <p:cNvSpPr/>
          <p:nvPr/>
        </p:nvSpPr>
        <p:spPr>
          <a:xfrm>
            <a:off x="6336775" y="1520873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925DCD7-4FC9-03D5-86F4-F360CE0E703E}"/>
              </a:ext>
            </a:extLst>
          </p:cNvPr>
          <p:cNvSpPr/>
          <p:nvPr/>
        </p:nvSpPr>
        <p:spPr>
          <a:xfrm>
            <a:off x="7187414" y="1517515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F2639573-1AC1-8265-75C2-37F41A50EADD}"/>
              </a:ext>
            </a:extLst>
          </p:cNvPr>
          <p:cNvSpPr/>
          <p:nvPr/>
        </p:nvSpPr>
        <p:spPr>
          <a:xfrm>
            <a:off x="8028326" y="1514161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3A2809AF-9382-8160-BA15-CBF1523DA84A}"/>
              </a:ext>
            </a:extLst>
          </p:cNvPr>
          <p:cNvSpPr/>
          <p:nvPr/>
        </p:nvSpPr>
        <p:spPr>
          <a:xfrm>
            <a:off x="2894613" y="2235293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BFCD3925-B199-A7C2-38E4-C378090D7BB3}"/>
              </a:ext>
            </a:extLst>
          </p:cNvPr>
          <p:cNvSpPr/>
          <p:nvPr/>
        </p:nvSpPr>
        <p:spPr>
          <a:xfrm>
            <a:off x="3756827" y="2231935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F3116A0D-271E-47FA-E1A0-E601F1547563}"/>
              </a:ext>
            </a:extLst>
          </p:cNvPr>
          <p:cNvSpPr/>
          <p:nvPr/>
        </p:nvSpPr>
        <p:spPr>
          <a:xfrm>
            <a:off x="4608560" y="2244747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B1F4068B-E1E7-5820-1D43-A94BA0909164}"/>
              </a:ext>
            </a:extLst>
          </p:cNvPr>
          <p:cNvSpPr/>
          <p:nvPr/>
        </p:nvSpPr>
        <p:spPr>
          <a:xfrm>
            <a:off x="5459199" y="2241389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7869DD9B-65B4-4BA9-13D6-EB793C438CB6}"/>
              </a:ext>
            </a:extLst>
          </p:cNvPr>
          <p:cNvSpPr/>
          <p:nvPr/>
        </p:nvSpPr>
        <p:spPr>
          <a:xfrm>
            <a:off x="6336159" y="2241699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D4739B45-3B34-F65F-6614-EBA1AFBFE93A}"/>
              </a:ext>
            </a:extLst>
          </p:cNvPr>
          <p:cNvSpPr/>
          <p:nvPr/>
        </p:nvSpPr>
        <p:spPr>
          <a:xfrm>
            <a:off x="7186798" y="2238341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ED462337-29DC-14AA-5DBC-4018853C7F0E}"/>
              </a:ext>
            </a:extLst>
          </p:cNvPr>
          <p:cNvSpPr/>
          <p:nvPr/>
        </p:nvSpPr>
        <p:spPr>
          <a:xfrm>
            <a:off x="8039285" y="2234987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C52B0BC8-ADCB-CF59-7C42-7553EB0C61F4}"/>
              </a:ext>
            </a:extLst>
          </p:cNvPr>
          <p:cNvSpPr/>
          <p:nvPr/>
        </p:nvSpPr>
        <p:spPr>
          <a:xfrm>
            <a:off x="8889924" y="2231629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A123707D-D671-39D6-C944-3121C24B8A97}"/>
              </a:ext>
            </a:extLst>
          </p:cNvPr>
          <p:cNvSpPr/>
          <p:nvPr/>
        </p:nvSpPr>
        <p:spPr>
          <a:xfrm>
            <a:off x="9743734" y="2231939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A7D7A8DA-DD16-F3A1-1762-ED82767AFB51}"/>
              </a:ext>
            </a:extLst>
          </p:cNvPr>
          <p:cNvSpPr/>
          <p:nvPr/>
        </p:nvSpPr>
        <p:spPr>
          <a:xfrm>
            <a:off x="1178411" y="2965581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E8AAD199-8894-789C-E3DB-658E22EFA9AA}"/>
              </a:ext>
            </a:extLst>
          </p:cNvPr>
          <p:cNvSpPr/>
          <p:nvPr/>
        </p:nvSpPr>
        <p:spPr>
          <a:xfrm>
            <a:off x="2040625" y="2962223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4C44C145-B595-A969-A173-7479FEDD5753}"/>
              </a:ext>
            </a:extLst>
          </p:cNvPr>
          <p:cNvSpPr/>
          <p:nvPr/>
        </p:nvSpPr>
        <p:spPr>
          <a:xfrm>
            <a:off x="2906010" y="2962533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06937BF9-89D8-5254-B130-6BDB92558B9B}"/>
              </a:ext>
            </a:extLst>
          </p:cNvPr>
          <p:cNvSpPr/>
          <p:nvPr/>
        </p:nvSpPr>
        <p:spPr>
          <a:xfrm>
            <a:off x="3756649" y="2959175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AC908644-34BF-93A2-C357-36E1C377C88C}"/>
              </a:ext>
            </a:extLst>
          </p:cNvPr>
          <p:cNvSpPr/>
          <p:nvPr/>
        </p:nvSpPr>
        <p:spPr>
          <a:xfrm>
            <a:off x="4619957" y="2971987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76C44CBA-85A1-3F26-EA94-814E965BFEFB}"/>
              </a:ext>
            </a:extLst>
          </p:cNvPr>
          <p:cNvSpPr/>
          <p:nvPr/>
        </p:nvSpPr>
        <p:spPr>
          <a:xfrm>
            <a:off x="5470596" y="2968629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1CF9DB9E-D140-F462-14D6-A125BB495F0E}"/>
              </a:ext>
            </a:extLst>
          </p:cNvPr>
          <p:cNvSpPr/>
          <p:nvPr/>
        </p:nvSpPr>
        <p:spPr>
          <a:xfrm>
            <a:off x="6335981" y="2957364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6F41AAB1-78D6-822A-298D-51EE82FF1080}"/>
              </a:ext>
            </a:extLst>
          </p:cNvPr>
          <p:cNvSpPr/>
          <p:nvPr/>
        </p:nvSpPr>
        <p:spPr>
          <a:xfrm>
            <a:off x="7186620" y="2965581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20AF502B-6D34-15B0-0577-A44ADAEFF6DE}"/>
              </a:ext>
            </a:extLst>
          </p:cNvPr>
          <p:cNvSpPr/>
          <p:nvPr/>
        </p:nvSpPr>
        <p:spPr>
          <a:xfrm>
            <a:off x="8039107" y="2962227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18D234C3-33FB-E844-2BC9-6A797956414A}"/>
              </a:ext>
            </a:extLst>
          </p:cNvPr>
          <p:cNvSpPr/>
          <p:nvPr/>
        </p:nvSpPr>
        <p:spPr>
          <a:xfrm>
            <a:off x="2894435" y="3686527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EB5DDC44-EDA5-4C34-22BA-A302F40B5A5E}"/>
              </a:ext>
            </a:extLst>
          </p:cNvPr>
          <p:cNvSpPr/>
          <p:nvPr/>
        </p:nvSpPr>
        <p:spPr>
          <a:xfrm>
            <a:off x="3756649" y="3683169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95796E34-ACB8-BDB7-11F0-ACC5CDCAB7D3}"/>
              </a:ext>
            </a:extLst>
          </p:cNvPr>
          <p:cNvSpPr/>
          <p:nvPr/>
        </p:nvSpPr>
        <p:spPr>
          <a:xfrm>
            <a:off x="4608382" y="3684406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ABE5AE7-C1C8-CEE5-E83D-C69B3D91A5B1}"/>
              </a:ext>
            </a:extLst>
          </p:cNvPr>
          <p:cNvSpPr/>
          <p:nvPr/>
        </p:nvSpPr>
        <p:spPr>
          <a:xfrm>
            <a:off x="5470596" y="3681048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D65FE92D-4F9E-D766-1AF4-303C0740F261}"/>
              </a:ext>
            </a:extLst>
          </p:cNvPr>
          <p:cNvSpPr/>
          <p:nvPr/>
        </p:nvSpPr>
        <p:spPr>
          <a:xfrm>
            <a:off x="6324406" y="3681358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A23584C-AF42-6B89-C294-CE525BDD0258}"/>
              </a:ext>
            </a:extLst>
          </p:cNvPr>
          <p:cNvSpPr/>
          <p:nvPr/>
        </p:nvSpPr>
        <p:spPr>
          <a:xfrm>
            <a:off x="7186620" y="3678000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9C09EE7-0706-F3FA-9A02-F3999A52A490}"/>
              </a:ext>
            </a:extLst>
          </p:cNvPr>
          <p:cNvSpPr/>
          <p:nvPr/>
        </p:nvSpPr>
        <p:spPr>
          <a:xfrm>
            <a:off x="8039107" y="3674646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4556144D-CF1A-D425-292F-7E93E027AFAE}"/>
              </a:ext>
            </a:extLst>
          </p:cNvPr>
          <p:cNvSpPr/>
          <p:nvPr/>
        </p:nvSpPr>
        <p:spPr>
          <a:xfrm>
            <a:off x="2037421" y="4400407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8C29BA18-8E61-84B5-B550-EC0A9CF422E8}"/>
              </a:ext>
            </a:extLst>
          </p:cNvPr>
          <p:cNvSpPr/>
          <p:nvPr/>
        </p:nvSpPr>
        <p:spPr>
          <a:xfrm>
            <a:off x="2891231" y="4400717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61A3FC8A-8098-16D0-91C2-7706817D4E50}"/>
              </a:ext>
            </a:extLst>
          </p:cNvPr>
          <p:cNvSpPr/>
          <p:nvPr/>
        </p:nvSpPr>
        <p:spPr>
          <a:xfrm>
            <a:off x="3753445" y="4397359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E7736038-BB50-CA8D-6CD4-DA993AD45973}"/>
              </a:ext>
            </a:extLst>
          </p:cNvPr>
          <p:cNvSpPr/>
          <p:nvPr/>
        </p:nvSpPr>
        <p:spPr>
          <a:xfrm>
            <a:off x="4605178" y="4410171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3FB05489-9F0F-BFEA-B4E4-C2E254CAC5E1}"/>
              </a:ext>
            </a:extLst>
          </p:cNvPr>
          <p:cNvSpPr/>
          <p:nvPr/>
        </p:nvSpPr>
        <p:spPr>
          <a:xfrm>
            <a:off x="5467392" y="4406813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4C20E88E-415B-F175-C1ED-D872B893BD57}"/>
              </a:ext>
            </a:extLst>
          </p:cNvPr>
          <p:cNvSpPr/>
          <p:nvPr/>
        </p:nvSpPr>
        <p:spPr>
          <a:xfrm>
            <a:off x="6321202" y="4407123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67EDDE22-CBDA-9445-F678-B896D12A80F5}"/>
              </a:ext>
            </a:extLst>
          </p:cNvPr>
          <p:cNvSpPr/>
          <p:nvPr/>
        </p:nvSpPr>
        <p:spPr>
          <a:xfrm>
            <a:off x="7171841" y="4403765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2E88244E-FA67-BC1C-33D0-F5A668D86DB1}"/>
              </a:ext>
            </a:extLst>
          </p:cNvPr>
          <p:cNvSpPr/>
          <p:nvPr/>
        </p:nvSpPr>
        <p:spPr>
          <a:xfrm>
            <a:off x="8047478" y="4400411"/>
            <a:ext cx="843926" cy="713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6F377E60-25D2-0019-D6DC-249F3991EE0F}"/>
              </a:ext>
            </a:extLst>
          </p:cNvPr>
          <p:cNvSpPr/>
          <p:nvPr/>
        </p:nvSpPr>
        <p:spPr>
          <a:xfrm>
            <a:off x="0" y="5328745"/>
            <a:ext cx="12192000" cy="15183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THẦY BAN CHO ANH EM MỘT </a:t>
            </a:r>
            <a:r>
              <a:rPr lang="vi-VN" sz="36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CÁI GÌ</a:t>
            </a:r>
            <a:r>
              <a:rPr lang="vi-VN" sz="3600" b="1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MỚI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 ANH EM HÃY YÊU THƯƠNG NHAU ?</a:t>
            </a: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B719E732-C840-B67E-9849-5EBEB7737209}"/>
              </a:ext>
            </a:extLst>
          </p:cNvPr>
          <p:cNvSpPr/>
          <p:nvPr/>
        </p:nvSpPr>
        <p:spPr>
          <a:xfrm>
            <a:off x="0" y="5328376"/>
            <a:ext cx="12192000" cy="15183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“ANH EM HÃY YÊU THƯƠNG NHAU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... ... ...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YÊU THƯƠNG ANH EM.”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F6D93D37-9914-71DB-0E84-2D383E3CD6F9}"/>
              </a:ext>
            </a:extLst>
          </p:cNvPr>
          <p:cNvSpPr/>
          <p:nvPr/>
        </p:nvSpPr>
        <p:spPr>
          <a:xfrm>
            <a:off x="0" y="5328716"/>
            <a:ext cx="12192000" cy="15183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ANH EM HÃY YÊU THƯƠNG NHAU NHƯ THẦY ĐÃ </a:t>
            </a:r>
            <a:r>
              <a:rPr lang="vi-VN" sz="36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</a:t>
            </a:r>
            <a:r>
              <a:rPr lang="vi-VN" sz="3600" b="1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ANH EM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F410EFA7-CA6E-B84F-B13E-D3F9DD19A775}"/>
              </a:ext>
            </a:extLst>
          </p:cNvPr>
          <p:cNvSpPr/>
          <p:nvPr/>
        </p:nvSpPr>
        <p:spPr>
          <a:xfrm>
            <a:off x="0" y="5332540"/>
            <a:ext cx="12192000" cy="15183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NẾU THIÊN CHÚA ĐƯỢC TÔN VINH NƠI NGƯỜI,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THÌ THIÊN CHÚA CŨNG SẼ TÔN VINH NGƯỜI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NƠI ĐÂU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CA2340E6-597E-7A79-0766-21A794045144}"/>
              </a:ext>
            </a:extLst>
          </p:cNvPr>
          <p:cNvSpPr/>
          <p:nvPr/>
        </p:nvSpPr>
        <p:spPr>
          <a:xfrm>
            <a:off x="3165" y="5333291"/>
            <a:ext cx="12192000" cy="15183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“HỠI ANH EM LÀ NHỮNG NGƯỜI CON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BÉ NHỎ CỦA THẦY, THẦY </a:t>
            </a:r>
            <a:r>
              <a:rPr lang="vi-VN" sz="36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... ... ...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ANH EM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MỘT ÍT LÂU NỮA THÔI.”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103D5585-8D79-4D0F-A579-A752D00166DF}"/>
              </a:ext>
            </a:extLst>
          </p:cNvPr>
          <p:cNvSpPr/>
          <p:nvPr/>
        </p:nvSpPr>
        <p:spPr>
          <a:xfrm>
            <a:off x="0" y="5332333"/>
            <a:ext cx="12192000" cy="15183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ĐỨC GIÊSU NÓI: "GIỜ ĐÂY, CON NGƯỜI</a:t>
            </a:r>
            <a:r>
              <a:rPr lang="en-US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36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ĐƯỢC TÔN VINH”. </a:t>
            </a:r>
            <a:r>
              <a:rPr lang="vi-VN" sz="3600" b="1" u="sng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 NGƯỜI ĐÂY LÀ CHỈ AI?</a:t>
            </a:r>
          </a:p>
        </p:txBody>
      </p:sp>
    </p:spTree>
    <p:extLst>
      <p:ext uri="{BB962C8B-B14F-4D97-AF65-F5344CB8AC3E}">
        <p14:creationId xmlns:p14="http://schemas.microsoft.com/office/powerpoint/2010/main" val="6485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5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4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7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6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9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5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1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4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7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0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3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6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3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1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2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5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8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1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4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0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3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6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9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6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4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5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8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1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4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7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0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3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6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2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3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5" fill="hold">
                      <p:stCondLst>
                        <p:cond delay="0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9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2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8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1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4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7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0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3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6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9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2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5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8" fill="hold">
                      <p:stCondLst>
                        <p:cond delay="0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2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2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5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6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7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1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4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7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0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3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6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9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2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8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5" fill="hold">
                      <p:stCondLst>
                        <p:cond delay="0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9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1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2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3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4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6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7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8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9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1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2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3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4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6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07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8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9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1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3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4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6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7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8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9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1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2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3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4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6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3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6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9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2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5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8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1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4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7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3" grpId="0" animBg="1"/>
      <p:bldP spid="3" grpId="1" animBg="1"/>
      <p:bldP spid="86" grpId="0" animBg="1"/>
      <p:bldP spid="86" grpId="1" animBg="1"/>
      <p:bldP spid="88" grpId="0" animBg="1"/>
      <p:bldP spid="88" grpId="1" animBg="1"/>
      <p:bldP spid="89" grpId="0" animBg="1"/>
      <p:bldP spid="89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125" grpId="0" animBg="1"/>
      <p:bldP spid="125" grpId="1" animBg="1"/>
      <p:bldP spid="126" grpId="0" animBg="1"/>
      <p:bldP spid="126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7" grpId="0" animBg="1"/>
      <p:bldP spid="137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8" grpId="1" animBg="1"/>
      <p:bldP spid="179" grpId="0" animBg="1"/>
      <p:bldP spid="179" grpId="1" animBg="1"/>
      <p:bldP spid="180" grpId="0" animBg="1"/>
      <p:bldP spid="180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  <p:bldP spid="184" grpId="0" animBg="1"/>
      <p:bldP spid="184" grpId="1" animBg="1"/>
      <p:bldP spid="186" grpId="0" animBg="1"/>
      <p:bldP spid="186" grpId="1" animBg="1"/>
      <p:bldP spid="187" grpId="0" animBg="1"/>
      <p:bldP spid="187" grpId="1" animBg="1"/>
      <p:bldP spid="188" grpId="0" animBg="1"/>
      <p:bldP spid="18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AF950B2-FD76-6B4B-90A6-C3C4C29F2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148261"/>
              </p:ext>
            </p:extLst>
          </p:nvPr>
        </p:nvGraphicFramePr>
        <p:xfrm>
          <a:off x="1176903" y="70948"/>
          <a:ext cx="10687148" cy="6688668"/>
        </p:xfrm>
        <a:graphic>
          <a:graphicData uri="http://schemas.openxmlformats.org/drawingml/2006/table">
            <a:tbl>
              <a:tblPr firstRow="1" firstCol="1" bandRow="1"/>
              <a:tblGrid>
                <a:gridCol w="970913">
                  <a:extLst>
                    <a:ext uri="{9D8B030D-6E8A-4147-A177-3AD203B41FA5}">
                      <a16:colId xmlns:a16="http://schemas.microsoft.com/office/drawing/2014/main" val="2851470237"/>
                    </a:ext>
                  </a:extLst>
                </a:gridCol>
                <a:gridCol w="970913">
                  <a:extLst>
                    <a:ext uri="{9D8B030D-6E8A-4147-A177-3AD203B41FA5}">
                      <a16:colId xmlns:a16="http://schemas.microsoft.com/office/drawing/2014/main" val="2154283047"/>
                    </a:ext>
                  </a:extLst>
                </a:gridCol>
                <a:gridCol w="970913">
                  <a:extLst>
                    <a:ext uri="{9D8B030D-6E8A-4147-A177-3AD203B41FA5}">
                      <a16:colId xmlns:a16="http://schemas.microsoft.com/office/drawing/2014/main" val="3647057924"/>
                    </a:ext>
                  </a:extLst>
                </a:gridCol>
                <a:gridCol w="970913">
                  <a:extLst>
                    <a:ext uri="{9D8B030D-6E8A-4147-A177-3AD203B41FA5}">
                      <a16:colId xmlns:a16="http://schemas.microsoft.com/office/drawing/2014/main" val="446130226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1632274922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884516262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1081010620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1581182532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4222770522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1428442844"/>
                    </a:ext>
                  </a:extLst>
                </a:gridCol>
                <a:gridCol w="971928">
                  <a:extLst>
                    <a:ext uri="{9D8B030D-6E8A-4147-A177-3AD203B41FA5}">
                      <a16:colId xmlns:a16="http://schemas.microsoft.com/office/drawing/2014/main" val="406102389"/>
                    </a:ext>
                  </a:extLst>
                </a:gridCol>
              </a:tblGrid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Ộ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Ữ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61126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Ề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Ă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543499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Ầ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Ã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46923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41911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Ì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385001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Ở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70830"/>
                  </a:ext>
                </a:extLst>
              </a:tr>
              <a:tr h="9555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4400" b="1">
                          <a:solidFill>
                            <a:sysClr val="windowText" lastClr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vi-VN" sz="4400" b="1">
                        <a:solidFill>
                          <a:sysClr val="windowText" lastClr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241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292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2091</TotalTime>
  <Words>802</Words>
  <Application>Microsoft Office PowerPoint</Application>
  <PresentationFormat>Widescreen</PresentationFormat>
  <Paragraphs>283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Algerian</vt:lpstr>
      <vt:lpstr>Arial</vt:lpstr>
      <vt:lpstr>Calibri</vt:lpstr>
      <vt:lpstr>Calibri Light</vt:lpstr>
      <vt:lpstr>Montserrat Black</vt:lpstr>
      <vt:lpstr>Tahoma</vt:lpstr>
      <vt:lpstr>Times New Roman</vt:lpstr>
      <vt:lpstr>Verdana</vt:lpstr>
      <vt:lpstr>Office Theme</vt:lpstr>
      <vt:lpstr>PowerPoint Presentation</vt:lpstr>
      <vt:lpstr>Khi Giu-đa ra khỏi phòng tiệc ly, Đức Giê-su nói: “Giờ đây, Con Người được tôn vinh, và Thiên Chúa cũng được tôn vinh nơi Người.</vt:lpstr>
      <vt:lpstr>Nếu Thiên Chúa được tôn vinh nơi Người, thì Thiên Chúa cũng sẽ tôn vinh Người nơi chính mình, và Thiên Chúa sắp tôn vinh Người.</vt:lpstr>
      <vt:lpstr> “Hỡi anh em là những người con bé nhỏ của Thầy, Thầy còn ở với anh em một ít lâu nữa thôi.</vt:lpstr>
      <vt:lpstr>Thầy ban cho anh em một điều răn mới là anh em hãy yêu thương nhau ; anh em hãy yêu thương nhau như Thầy đã yêu thương anh em.</vt:lpstr>
      <vt:lpstr>Mọi người sẽ nhận biết anh em là môn đệ của Thầy ở điểm này : là anh em có lòng yêu thương nhau.” 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54</cp:revision>
  <dcterms:created xsi:type="dcterms:W3CDTF">2022-01-14T15:16:50Z</dcterms:created>
  <dcterms:modified xsi:type="dcterms:W3CDTF">2025-05-17T08:06:54Z</dcterms:modified>
</cp:coreProperties>
</file>