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293" r:id="rId11"/>
    <p:sldId id="365" r:id="rId12"/>
    <p:sldId id="380" r:id="rId13"/>
    <p:sldId id="327" r:id="rId14"/>
    <p:sldId id="260" r:id="rId15"/>
    <p:sldId id="308" r:id="rId16"/>
    <p:sldId id="377" r:id="rId17"/>
    <p:sldId id="378" r:id="rId18"/>
    <p:sldId id="379" r:id="rId19"/>
    <p:sldId id="296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3E0B-29B7-48A0-8FB1-EA13C5D43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7361C-DCDA-4CB9-BC69-53AD4C56F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61F44-F634-4F11-BA2A-C976E8F4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20/12/2024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CE73F-B1D8-436A-9183-4708CB9F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0DC47-4C85-464A-8959-7947A85A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500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AF3D-8FE1-46B4-B410-6738E320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D1E826-454E-4BCA-8E35-EE5BDE9C4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01527-4F25-49A4-9ADB-C3A309DE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20/12/2024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886EE-A3EC-495E-AFB1-5E875B88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44284-3D1B-481F-AAE9-79A009B6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871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7083EE-429A-4059-B2B5-C761A1EAE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3BE71-5087-4F5C-9C35-D39E7A20F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DBCB9-13C5-4894-A1AD-40497C8A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20/12/2024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F0BE0-49CB-4AAA-ADC0-504A1C56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778AA-FB56-4E33-B674-1EDCC68B7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276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235D-99E1-4004-9FFB-70EE2622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DBC68-E913-4EBE-B2D7-78B26EFB4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85A4E-A9C0-4E30-B97F-5E1A92C9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20/12/2024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BAD35-0665-4DCB-AE26-2394557D6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73315-40CC-4E39-A491-A04AE139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678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0E63-99A1-458D-8E76-527A3FEC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F2EB2-0CB3-42DA-85C1-8D3523991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3674C-89F2-458A-B144-99AFBC8C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20/12/2024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106A-BC46-4843-992B-7A0FA9DB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3ACFD-8A6C-4728-A279-933D889C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685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B8B6-0B9E-4A38-BE9D-C3A2E77B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A03C7-62BF-4477-9C53-7030681D5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E97A7-0E46-4892-95DF-9CF08602B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7FE62-DF2E-4795-9029-FF3304D5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20/12/2024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5E657-037A-488C-AAD8-885DC848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1308A-7925-4068-B1D5-CA4FE809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70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2CF2-1EB3-4FBC-92F6-4CD98C8C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E9F8F-BE24-4B73-9A0E-BE51FE4CD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B62B4-4A6C-4ACF-82AB-43F861D54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2C2E0-71AF-4254-879B-E0EAE965B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2151C-1451-4B3E-9472-DC13C63C3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B834C-5B19-445B-87D5-AEA515E1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20/12/2024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DD23BC-8B21-4287-AEA2-5A671B62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CD481-EE0B-4B62-8F16-05B743F4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668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4C49-49FD-49D5-92C5-0C9083C6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16260-BF1F-43C4-90FF-265380BF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20/12/2024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AB924-361D-4B88-9D2E-340B930C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B2CCF-7B8D-4887-8879-6B7F0DC5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04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F5057-7836-4955-AE49-1E35D647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20/12/2024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901E1-DE60-466E-BD35-3CF4B9DF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34D9A-F767-4BB6-8502-55D378B9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500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AEF7-6F02-44B8-93E3-CA2FC348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4B5D7-D7BE-45F1-A6FC-5C52BFF4D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D515A-673C-4EFD-A5F4-01E11464E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3524A-6FEB-4DAB-BA3E-D4B711362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20/12/2024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0BBF4-5F2F-42D8-A917-2C7AC2AF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7F3A1-A4B1-4814-95CC-3B6844DA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191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1C66-75D8-4B9C-AF93-DACCB8083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BC370-5D87-49CA-BC55-3BD3FC281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8F03A-6F34-413F-BDA9-5DBC26070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2A235-0D3F-4DE8-BCCC-EFCAD408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45CE9-7BBA-45AE-BCFD-6BC9AA962363}" type="datetimeFigureOut">
              <a:rPr lang="vi-VN" smtClean="0"/>
              <a:t>20/12/2024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8355D-C82E-40A9-9B55-16241C7D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F26C5-8DB7-4EAA-82A3-57CC1F9E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15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F482CA-64A5-4D81-B03F-99DB0C01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418EA-89F2-4DF6-BDAD-05F4E9862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7108A-2265-4E09-B77B-D2BEE966C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5CE9-7BBA-45AE-BCFD-6BC9AA962363}" type="datetimeFigureOut">
              <a:rPr lang="vi-VN" smtClean="0"/>
              <a:t>20/12/2024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9A549-79F3-435A-825B-77FBBEF15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4F978-50E5-4079-A57F-D7E722E68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D4D45-D70F-4D80-B8DE-590546F543C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53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000" b="1" kern="1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IV</a:t>
            </a: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MÙA VỌNG NĂM C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7030A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475174" y="3775114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VUI SƯỚNG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460850" y="3775114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HÂN HOAN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7056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842540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520379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197648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874917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5218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229455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57841BB-8FC9-4581-BAF1-2600F2657B4C}"/>
              </a:ext>
            </a:extLst>
          </p:cNvPr>
          <p:cNvSpPr/>
          <p:nvPr/>
        </p:nvSpPr>
        <p:spPr>
          <a:xfrm>
            <a:off x="0" y="502734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BỞI ĐÂU TÔI ĐƯỢC </a:t>
            </a:r>
            <a:r>
              <a:rPr lang="vi-VN" sz="4800" b="1" u="sng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CHÚA TÔI ĐẾN VỚI TÔI THẾ NÀY 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E21B61-E2F4-400E-AE0C-3BA91B4FA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435029"/>
              </p:ext>
            </p:extLst>
          </p:nvPr>
        </p:nvGraphicFramePr>
        <p:xfrm>
          <a:off x="1709529" y="70948"/>
          <a:ext cx="8428380" cy="4858861"/>
        </p:xfrm>
        <a:graphic>
          <a:graphicData uri="http://schemas.openxmlformats.org/drawingml/2006/table">
            <a:tbl>
              <a:tblPr firstRow="1" firstCol="1" bandRow="1"/>
              <a:tblGrid>
                <a:gridCol w="842838">
                  <a:extLst>
                    <a:ext uri="{9D8B030D-6E8A-4147-A177-3AD203B41FA5}">
                      <a16:colId xmlns:a16="http://schemas.microsoft.com/office/drawing/2014/main" val="2143621323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2697569386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934540536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90567727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3913321848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2573576564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3515893064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3086679145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1908239786"/>
                    </a:ext>
                  </a:extLst>
                </a:gridCol>
                <a:gridCol w="842838">
                  <a:extLst>
                    <a:ext uri="{9D8B030D-6E8A-4147-A177-3AD203B41FA5}">
                      <a16:colId xmlns:a16="http://schemas.microsoft.com/office/drawing/2014/main" val="1198362270"/>
                    </a:ext>
                  </a:extLst>
                </a:gridCol>
              </a:tblGrid>
              <a:tr h="694123"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Â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Ẫ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300871"/>
                  </a:ext>
                </a:extLst>
              </a:tr>
              <a:tr h="694123"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Ê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É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72289"/>
                  </a:ext>
                </a:extLst>
              </a:tr>
              <a:tr h="694123"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Ế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82049"/>
                  </a:ext>
                </a:extLst>
              </a:tr>
              <a:tr h="694123"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063944"/>
                  </a:ext>
                </a:extLst>
              </a:tr>
              <a:tr h="694123"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Ộ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Ã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367266"/>
                  </a:ext>
                </a:extLst>
              </a:tr>
              <a:tr h="694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Ó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Ú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617937"/>
                  </a:ext>
                </a:extLst>
              </a:tr>
              <a:tr h="694123"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6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Ớ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26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21124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02DF1C14-9A7D-4227-A22E-4201DB29AE6D}"/>
              </a:ext>
            </a:extLst>
          </p:cNvPr>
          <p:cNvSpPr/>
          <p:nvPr/>
        </p:nvSpPr>
        <p:spPr>
          <a:xfrm>
            <a:off x="4102" y="501210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ĐỨC MARIA </a:t>
            </a:r>
            <a:r>
              <a:rPr lang="vi-VN" sz="5400" b="1" u="sng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ĐẾN THĂM AI?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3BA9FF1-DA96-424A-A729-388D8692D3F3}"/>
              </a:ext>
            </a:extLst>
          </p:cNvPr>
          <p:cNvSpPr/>
          <p:nvPr/>
        </p:nvSpPr>
        <p:spPr>
          <a:xfrm>
            <a:off x="4102" y="504175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NÀY TAI TÔI VỪA </a:t>
            </a:r>
            <a:r>
              <a:rPr lang="vi-VN" sz="4000" b="1" u="sng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CHÀO, THÌ ĐỨA CON TRONG BỤNG ĐÃ NHẢY LÊN VÌ VUI SƯỚNG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EB66F2B-5BEE-4052-99D3-5AA5C2EDB7E3}"/>
              </a:ext>
            </a:extLst>
          </p:cNvPr>
          <p:cNvSpPr/>
          <p:nvPr/>
        </p:nvSpPr>
        <p:spPr>
          <a:xfrm>
            <a:off x="4102" y="502692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VÀ NGƯỜI CON EM ĐANG </a:t>
            </a:r>
            <a:r>
              <a:rPr lang="vi-VN" sz="4800" b="1" u="sng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CŨNG ĐƯỢC CHÚC PHÚC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DD78570-5B47-4146-B14D-60B98AE1FEAF}"/>
              </a:ext>
            </a:extLst>
          </p:cNvPr>
          <p:cNvSpPr/>
          <p:nvPr/>
        </p:nvSpPr>
        <p:spPr>
          <a:xfrm>
            <a:off x="4102" y="5032421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ĐỨC MARIA LÊN ĐƯỜNG VỚI </a:t>
            </a:r>
            <a:r>
              <a:rPr lang="vi-VN" sz="4800" b="1" u="sng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THÁI ĐỘ NHƯ THẾ NÀO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376C0F4-FFBB-4350-BEFB-E31236430154}"/>
              </a:ext>
            </a:extLst>
          </p:cNvPr>
          <p:cNvSpPr/>
          <p:nvPr/>
        </p:nvSpPr>
        <p:spPr>
          <a:xfrm>
            <a:off x="4102" y="5056453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BÀ ÊLISABET NHẬN XÉT ĐỨC MARIA LÀ NGƯỜI </a:t>
            </a:r>
            <a:r>
              <a:rPr lang="vi-VN" sz="4000" b="1" u="sng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NHƯ THẾ NÀO</a:t>
            </a:r>
            <a:r>
              <a:rPr lang="vi-VN" sz="40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ĐƯỢC MANG THAI CON THIÊN CHÚA?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998C3B8-4B5C-4697-9F8C-0F8EC958A540}"/>
              </a:ext>
            </a:extLst>
          </p:cNvPr>
          <p:cNvSpPr/>
          <p:nvPr/>
        </p:nvSpPr>
        <p:spPr>
          <a:xfrm>
            <a:off x="-4102" y="5078673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	</a:t>
            </a:r>
            <a:r>
              <a:rPr lang="vi-VN" sz="3600" b="1" u="sng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SAO</a:t>
            </a:r>
            <a:r>
              <a:rPr lang="vi-VN" sz="36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ĐỨA CON TRONG BỤNG BÀ ÊLISABET NHẢY LÊN KHI NGHE LỜI CHÀO?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F047C1-EAF9-42B6-A03C-93384B46A70B}"/>
              </a:ext>
            </a:extLst>
          </p:cNvPr>
          <p:cNvSpPr/>
          <p:nvPr/>
        </p:nvSpPr>
        <p:spPr>
          <a:xfrm>
            <a:off x="2552035" y="70948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1629EA3-DE1F-4748-B9E3-8B6358AB46A8}"/>
              </a:ext>
            </a:extLst>
          </p:cNvPr>
          <p:cNvSpPr/>
          <p:nvPr/>
        </p:nvSpPr>
        <p:spPr>
          <a:xfrm>
            <a:off x="3394541" y="70948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A921AB3-439F-41E7-B094-FB7A131339FE}"/>
              </a:ext>
            </a:extLst>
          </p:cNvPr>
          <p:cNvSpPr/>
          <p:nvPr/>
        </p:nvSpPr>
        <p:spPr>
          <a:xfrm>
            <a:off x="4238551" y="6436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A6EEB5A-58B4-46E6-9542-8489E0DD6F08}"/>
              </a:ext>
            </a:extLst>
          </p:cNvPr>
          <p:cNvSpPr/>
          <p:nvPr/>
        </p:nvSpPr>
        <p:spPr>
          <a:xfrm>
            <a:off x="5082314" y="70948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A0F8BFC-90C0-4B42-AB30-F9477A511116}"/>
              </a:ext>
            </a:extLst>
          </p:cNvPr>
          <p:cNvSpPr/>
          <p:nvPr/>
        </p:nvSpPr>
        <p:spPr>
          <a:xfrm>
            <a:off x="5927581" y="69062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44410D3-D57A-44F8-8DA3-3491D49223F9}"/>
              </a:ext>
            </a:extLst>
          </p:cNvPr>
          <p:cNvSpPr/>
          <p:nvPr/>
        </p:nvSpPr>
        <p:spPr>
          <a:xfrm>
            <a:off x="6770087" y="69062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2FFFCDA-3383-4DD6-8341-D3A82F627EAE}"/>
              </a:ext>
            </a:extLst>
          </p:cNvPr>
          <p:cNvSpPr/>
          <p:nvPr/>
        </p:nvSpPr>
        <p:spPr>
          <a:xfrm>
            <a:off x="7614097" y="70948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9DABFA5-C70D-4AF8-9DDE-CF89B4B90B02}"/>
              </a:ext>
            </a:extLst>
          </p:cNvPr>
          <p:cNvSpPr/>
          <p:nvPr/>
        </p:nvSpPr>
        <p:spPr>
          <a:xfrm>
            <a:off x="8457860" y="69062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0A9ABFD-3B28-4619-9266-EFB22CAFA260}"/>
              </a:ext>
            </a:extLst>
          </p:cNvPr>
          <p:cNvSpPr/>
          <p:nvPr/>
        </p:nvSpPr>
        <p:spPr>
          <a:xfrm>
            <a:off x="3399302" y="760049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CA9BA53-8011-4BF1-93DF-99BA7F4339C5}"/>
              </a:ext>
            </a:extLst>
          </p:cNvPr>
          <p:cNvSpPr/>
          <p:nvPr/>
        </p:nvSpPr>
        <p:spPr>
          <a:xfrm>
            <a:off x="4241808" y="760049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00486CC-B3FD-40FA-BFB5-7D2C3563E22C}"/>
              </a:ext>
            </a:extLst>
          </p:cNvPr>
          <p:cNvSpPr/>
          <p:nvPr/>
        </p:nvSpPr>
        <p:spPr>
          <a:xfrm>
            <a:off x="5085818" y="753468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80FB945-EBB3-4667-94A1-775AEA97655F}"/>
              </a:ext>
            </a:extLst>
          </p:cNvPr>
          <p:cNvSpPr/>
          <p:nvPr/>
        </p:nvSpPr>
        <p:spPr>
          <a:xfrm>
            <a:off x="5929581" y="760049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E931429-37F2-4CE2-8B50-0FBE9C504479}"/>
              </a:ext>
            </a:extLst>
          </p:cNvPr>
          <p:cNvSpPr/>
          <p:nvPr/>
        </p:nvSpPr>
        <p:spPr>
          <a:xfrm>
            <a:off x="6774848" y="758163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E3E9852-0824-4938-B81D-D63715F8AD95}"/>
              </a:ext>
            </a:extLst>
          </p:cNvPr>
          <p:cNvSpPr/>
          <p:nvPr/>
        </p:nvSpPr>
        <p:spPr>
          <a:xfrm>
            <a:off x="7617354" y="758163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F9E29B6F-DCA8-44F4-810A-F26D88B775EF}"/>
              </a:ext>
            </a:extLst>
          </p:cNvPr>
          <p:cNvSpPr/>
          <p:nvPr/>
        </p:nvSpPr>
        <p:spPr>
          <a:xfrm>
            <a:off x="8461364" y="760049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BB46C3A-9089-4332-91C2-FEF4C55A3B49}"/>
              </a:ext>
            </a:extLst>
          </p:cNvPr>
          <p:cNvSpPr/>
          <p:nvPr/>
        </p:nvSpPr>
        <p:spPr>
          <a:xfrm>
            <a:off x="9305127" y="758163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30BF639-841B-44DE-A5B9-E601539C457A}"/>
              </a:ext>
            </a:extLst>
          </p:cNvPr>
          <p:cNvSpPr/>
          <p:nvPr/>
        </p:nvSpPr>
        <p:spPr>
          <a:xfrm>
            <a:off x="2547072" y="1452922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5932893-EF3C-4688-8C6B-335F81428C36}"/>
              </a:ext>
            </a:extLst>
          </p:cNvPr>
          <p:cNvSpPr/>
          <p:nvPr/>
        </p:nvSpPr>
        <p:spPr>
          <a:xfrm>
            <a:off x="3389578" y="1452922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EB5DAD8-BBE9-4229-ABF6-CF9AA49FBCD8}"/>
              </a:ext>
            </a:extLst>
          </p:cNvPr>
          <p:cNvSpPr/>
          <p:nvPr/>
        </p:nvSpPr>
        <p:spPr>
          <a:xfrm>
            <a:off x="4233588" y="1446341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75D9C62-FCEF-4EED-83B3-F69805678FE9}"/>
              </a:ext>
            </a:extLst>
          </p:cNvPr>
          <p:cNvSpPr/>
          <p:nvPr/>
        </p:nvSpPr>
        <p:spPr>
          <a:xfrm>
            <a:off x="5077351" y="1452922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7C10541-60C1-4D71-B973-7705C56324F2}"/>
              </a:ext>
            </a:extLst>
          </p:cNvPr>
          <p:cNvSpPr/>
          <p:nvPr/>
        </p:nvSpPr>
        <p:spPr>
          <a:xfrm>
            <a:off x="5922618" y="1451036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657F145-BE23-4BCB-B1E7-B8E7D376E578}"/>
              </a:ext>
            </a:extLst>
          </p:cNvPr>
          <p:cNvSpPr/>
          <p:nvPr/>
        </p:nvSpPr>
        <p:spPr>
          <a:xfrm>
            <a:off x="6765124" y="1451036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62FC65E-EA8F-4B39-B084-5052AF287187}"/>
              </a:ext>
            </a:extLst>
          </p:cNvPr>
          <p:cNvSpPr/>
          <p:nvPr/>
        </p:nvSpPr>
        <p:spPr>
          <a:xfrm>
            <a:off x="7609134" y="1452922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505F1BF-8B50-4CCE-AA27-A47BE23519FC}"/>
              </a:ext>
            </a:extLst>
          </p:cNvPr>
          <p:cNvSpPr/>
          <p:nvPr/>
        </p:nvSpPr>
        <p:spPr>
          <a:xfrm>
            <a:off x="8452897" y="1451036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DD70AF8-4F07-4FCB-AC05-92D59DBA4081}"/>
              </a:ext>
            </a:extLst>
          </p:cNvPr>
          <p:cNvSpPr/>
          <p:nvPr/>
        </p:nvSpPr>
        <p:spPr>
          <a:xfrm>
            <a:off x="2545568" y="214667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43D32DF-8A93-4D35-BCE5-D8E51562133E}"/>
              </a:ext>
            </a:extLst>
          </p:cNvPr>
          <p:cNvSpPr/>
          <p:nvPr/>
        </p:nvSpPr>
        <p:spPr>
          <a:xfrm>
            <a:off x="3388074" y="214667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4B772D10-31E7-4E16-9D75-E1FA45239B0C}"/>
              </a:ext>
            </a:extLst>
          </p:cNvPr>
          <p:cNvSpPr/>
          <p:nvPr/>
        </p:nvSpPr>
        <p:spPr>
          <a:xfrm>
            <a:off x="4232084" y="2140096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41B7F58-4E02-494C-BDA5-6029A9F0EF80}"/>
              </a:ext>
            </a:extLst>
          </p:cNvPr>
          <p:cNvSpPr/>
          <p:nvPr/>
        </p:nvSpPr>
        <p:spPr>
          <a:xfrm>
            <a:off x="5075847" y="214667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18C0DF6-4B24-4179-9A28-02365DE8BC1E}"/>
              </a:ext>
            </a:extLst>
          </p:cNvPr>
          <p:cNvSpPr/>
          <p:nvPr/>
        </p:nvSpPr>
        <p:spPr>
          <a:xfrm>
            <a:off x="5921114" y="2144791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3C0ADE2-5632-4895-9D77-87452F9EE59B}"/>
              </a:ext>
            </a:extLst>
          </p:cNvPr>
          <p:cNvSpPr/>
          <p:nvPr/>
        </p:nvSpPr>
        <p:spPr>
          <a:xfrm>
            <a:off x="6763620" y="2144791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426EF77-94BD-44CA-8DB8-F4A031745FEE}"/>
              </a:ext>
            </a:extLst>
          </p:cNvPr>
          <p:cNvSpPr/>
          <p:nvPr/>
        </p:nvSpPr>
        <p:spPr>
          <a:xfrm>
            <a:off x="7607630" y="214667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F778FD1B-FB65-4C6C-8A50-7D685FAF0654}"/>
              </a:ext>
            </a:extLst>
          </p:cNvPr>
          <p:cNvSpPr/>
          <p:nvPr/>
        </p:nvSpPr>
        <p:spPr>
          <a:xfrm>
            <a:off x="8451393" y="2144791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4E4814CE-C66B-4B25-A2BE-9B87D0F785ED}"/>
              </a:ext>
            </a:extLst>
          </p:cNvPr>
          <p:cNvSpPr/>
          <p:nvPr/>
        </p:nvSpPr>
        <p:spPr>
          <a:xfrm>
            <a:off x="2547072" y="2840675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A8F296CA-2CA8-48C2-996A-69910D57035A}"/>
              </a:ext>
            </a:extLst>
          </p:cNvPr>
          <p:cNvSpPr/>
          <p:nvPr/>
        </p:nvSpPr>
        <p:spPr>
          <a:xfrm>
            <a:off x="3389578" y="2840675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664447F-0D7F-4F1E-BA05-F4FEB744323C}"/>
              </a:ext>
            </a:extLst>
          </p:cNvPr>
          <p:cNvSpPr/>
          <p:nvPr/>
        </p:nvSpPr>
        <p:spPr>
          <a:xfrm>
            <a:off x="4233588" y="2834094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E1936E86-4C36-4722-B6D8-3CCC732ADDD8}"/>
              </a:ext>
            </a:extLst>
          </p:cNvPr>
          <p:cNvSpPr/>
          <p:nvPr/>
        </p:nvSpPr>
        <p:spPr>
          <a:xfrm>
            <a:off x="5077351" y="2840675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6C8FCE74-43E6-433F-A15C-965A30051168}"/>
              </a:ext>
            </a:extLst>
          </p:cNvPr>
          <p:cNvSpPr/>
          <p:nvPr/>
        </p:nvSpPr>
        <p:spPr>
          <a:xfrm>
            <a:off x="5922618" y="2838789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B440BAB0-3B94-493C-BE2A-B3D356E438FC}"/>
              </a:ext>
            </a:extLst>
          </p:cNvPr>
          <p:cNvSpPr/>
          <p:nvPr/>
        </p:nvSpPr>
        <p:spPr>
          <a:xfrm>
            <a:off x="6765124" y="2838789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C27B0BC-4AD9-426F-AE65-854CB1874989}"/>
              </a:ext>
            </a:extLst>
          </p:cNvPr>
          <p:cNvSpPr/>
          <p:nvPr/>
        </p:nvSpPr>
        <p:spPr>
          <a:xfrm>
            <a:off x="7609134" y="2840675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D80C9A42-8640-42E8-A43E-A8A3E5C795E1}"/>
              </a:ext>
            </a:extLst>
          </p:cNvPr>
          <p:cNvSpPr/>
          <p:nvPr/>
        </p:nvSpPr>
        <p:spPr>
          <a:xfrm>
            <a:off x="8452897" y="2838789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3FF536DD-E3D2-41A6-B4C6-AC5C4ED15BB6}"/>
              </a:ext>
            </a:extLst>
          </p:cNvPr>
          <p:cNvSpPr/>
          <p:nvPr/>
        </p:nvSpPr>
        <p:spPr>
          <a:xfrm>
            <a:off x="1703062" y="3535514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9937E780-BE47-4A14-8A65-7454B6C33D9E}"/>
              </a:ext>
            </a:extLst>
          </p:cNvPr>
          <p:cNvSpPr/>
          <p:nvPr/>
        </p:nvSpPr>
        <p:spPr>
          <a:xfrm>
            <a:off x="2545568" y="3535514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D878400-59BE-40EA-B56C-CCF578E6B7FD}"/>
              </a:ext>
            </a:extLst>
          </p:cNvPr>
          <p:cNvSpPr/>
          <p:nvPr/>
        </p:nvSpPr>
        <p:spPr>
          <a:xfrm>
            <a:off x="3389578" y="3528933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BB16664-B94E-42B3-BA59-B4D65CF7DFDA}"/>
              </a:ext>
            </a:extLst>
          </p:cNvPr>
          <p:cNvSpPr/>
          <p:nvPr/>
        </p:nvSpPr>
        <p:spPr>
          <a:xfrm>
            <a:off x="4233341" y="3535514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5766DB30-EC3A-4945-A160-31C3D6DE7AF2}"/>
              </a:ext>
            </a:extLst>
          </p:cNvPr>
          <p:cNvSpPr/>
          <p:nvPr/>
        </p:nvSpPr>
        <p:spPr>
          <a:xfrm>
            <a:off x="5078608" y="3533628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5FBAF41-42CA-458A-B6C4-BAA3ED48C24A}"/>
              </a:ext>
            </a:extLst>
          </p:cNvPr>
          <p:cNvSpPr/>
          <p:nvPr/>
        </p:nvSpPr>
        <p:spPr>
          <a:xfrm>
            <a:off x="5921114" y="3533628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75394C1-2125-4C3F-9477-1747B069FA19}"/>
              </a:ext>
            </a:extLst>
          </p:cNvPr>
          <p:cNvSpPr/>
          <p:nvPr/>
        </p:nvSpPr>
        <p:spPr>
          <a:xfrm>
            <a:off x="3390835" y="4233123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ADCC154-B55C-437F-8A3D-D0353DC3FB22}"/>
              </a:ext>
            </a:extLst>
          </p:cNvPr>
          <p:cNvSpPr/>
          <p:nvPr/>
        </p:nvSpPr>
        <p:spPr>
          <a:xfrm>
            <a:off x="4233341" y="4233123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5389239-F29C-4386-8486-126C5CD46DC8}"/>
              </a:ext>
            </a:extLst>
          </p:cNvPr>
          <p:cNvSpPr/>
          <p:nvPr/>
        </p:nvSpPr>
        <p:spPr>
          <a:xfrm>
            <a:off x="5077351" y="4226542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C3BDCEA-3CDC-4223-BFE4-372BE0BAD121}"/>
              </a:ext>
            </a:extLst>
          </p:cNvPr>
          <p:cNvSpPr/>
          <p:nvPr/>
        </p:nvSpPr>
        <p:spPr>
          <a:xfrm>
            <a:off x="5921114" y="4233123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E31CA0C-52D7-4332-A65F-3D1B1B8133E2}"/>
              </a:ext>
            </a:extLst>
          </p:cNvPr>
          <p:cNvSpPr/>
          <p:nvPr/>
        </p:nvSpPr>
        <p:spPr>
          <a:xfrm>
            <a:off x="6766381" y="423123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0A26DC5-7A86-4105-9F35-BE2B0B4C4004}"/>
              </a:ext>
            </a:extLst>
          </p:cNvPr>
          <p:cNvSpPr/>
          <p:nvPr/>
        </p:nvSpPr>
        <p:spPr>
          <a:xfrm>
            <a:off x="7608887" y="423123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2411831-45B5-4A52-BE48-01EEB96EE916}"/>
              </a:ext>
            </a:extLst>
          </p:cNvPr>
          <p:cNvSpPr/>
          <p:nvPr/>
        </p:nvSpPr>
        <p:spPr>
          <a:xfrm>
            <a:off x="8452897" y="4233123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2DD5438-57AA-4721-8C80-39622AD60C77}"/>
              </a:ext>
            </a:extLst>
          </p:cNvPr>
          <p:cNvSpPr/>
          <p:nvPr/>
        </p:nvSpPr>
        <p:spPr>
          <a:xfrm>
            <a:off x="9296660" y="423123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0589D77-495F-4B33-903C-CE86757E8488}"/>
              </a:ext>
            </a:extLst>
          </p:cNvPr>
          <p:cNvSpPr/>
          <p:nvPr/>
        </p:nvSpPr>
        <p:spPr>
          <a:xfrm>
            <a:off x="9301623" y="1451877"/>
            <a:ext cx="838800" cy="694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6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5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8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6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5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8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4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0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3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6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9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2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5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8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1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4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" grpId="0" animBg="1"/>
      <p:bldP spid="8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1B60BC-F371-43FB-8D6A-C83ED88F3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724126"/>
              </p:ext>
            </p:extLst>
          </p:nvPr>
        </p:nvGraphicFramePr>
        <p:xfrm>
          <a:off x="703688" y="0"/>
          <a:ext cx="10985390" cy="6629399"/>
        </p:xfrm>
        <a:graphic>
          <a:graphicData uri="http://schemas.openxmlformats.org/drawingml/2006/table">
            <a:tbl>
              <a:tblPr firstRow="1" firstCol="1" bandRow="1"/>
              <a:tblGrid>
                <a:gridCol w="1098539">
                  <a:extLst>
                    <a:ext uri="{9D8B030D-6E8A-4147-A177-3AD203B41FA5}">
                      <a16:colId xmlns:a16="http://schemas.microsoft.com/office/drawing/2014/main" val="2143621323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2697569386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934540536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90567727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3913321848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2573576564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3515893064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3086679145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1908239786"/>
                    </a:ext>
                  </a:extLst>
                </a:gridCol>
                <a:gridCol w="1098539">
                  <a:extLst>
                    <a:ext uri="{9D8B030D-6E8A-4147-A177-3AD203B41FA5}">
                      <a16:colId xmlns:a16="http://schemas.microsoft.com/office/drawing/2014/main" val="1198362270"/>
                    </a:ext>
                  </a:extLst>
                </a:gridCol>
              </a:tblGrid>
              <a:tr h="947057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Â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Ẫ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300871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Ê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É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72289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Ế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82049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063944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Ộ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Ã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367266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Ó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Ú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617937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Ớ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21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06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BAD0BE-17A4-461B-8F41-FC4844892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9603"/>
              </p:ext>
            </p:extLst>
          </p:nvPr>
        </p:nvGraphicFramePr>
        <p:xfrm>
          <a:off x="641775" y="176593"/>
          <a:ext cx="10908450" cy="6504813"/>
        </p:xfrm>
        <a:graphic>
          <a:graphicData uri="http://schemas.openxmlformats.org/drawingml/2006/table">
            <a:tbl>
              <a:tblPr firstRow="1" firstCol="1" bandRow="1"/>
              <a:tblGrid>
                <a:gridCol w="1090845">
                  <a:extLst>
                    <a:ext uri="{9D8B030D-6E8A-4147-A177-3AD203B41FA5}">
                      <a16:colId xmlns:a16="http://schemas.microsoft.com/office/drawing/2014/main" val="3232986594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3048925476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2094677282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4214054565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1707072918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1849255591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1272905560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3322299142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4081969308"/>
                    </a:ext>
                  </a:extLst>
                </a:gridCol>
                <a:gridCol w="1090845">
                  <a:extLst>
                    <a:ext uri="{9D8B030D-6E8A-4147-A177-3AD203B41FA5}">
                      <a16:colId xmlns:a16="http://schemas.microsoft.com/office/drawing/2014/main" val="613520835"/>
                    </a:ext>
                  </a:extLst>
                </a:gridCol>
              </a:tblGrid>
              <a:tr h="912980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Â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Ẫ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385523"/>
                  </a:ext>
                </a:extLst>
              </a:tr>
              <a:tr h="912980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Ê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821427"/>
                  </a:ext>
                </a:extLst>
              </a:tr>
              <a:tr h="912980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Ề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Ế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13988"/>
                  </a:ext>
                </a:extLst>
              </a:tr>
              <a:tr h="912980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Ư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93355"/>
                  </a:ext>
                </a:extLst>
              </a:tr>
              <a:tr h="912980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Ộ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Ã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642066"/>
                  </a:ext>
                </a:extLst>
              </a:tr>
              <a:tr h="912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Ó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059031"/>
                  </a:ext>
                </a:extLst>
              </a:tr>
              <a:tr h="912980"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4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vi-VN" sz="40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Ư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Ớ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vi-VN" sz="4000" b="1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110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Vội vã lên đường rao giảng Tin Mừng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Thánh Thần hoạt động nơi Maria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Đức Maria tin tưởng Thiên Chúa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Maria vội vã tới thăm bà Êlisabet gợi lên ý nghĩa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92569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Vội vã lên đường rao giảng Tin Mừng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Tin vui Giáng sinh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Chúc mừng bà Êlisabet có thai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Mầu nhiệm Nhập thể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Tin vui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Phục sinh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Tin Mừng Đức Maria muốn chia sẻ với bà Êlisabet là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9097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Mầu nhiệm Nhập thể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58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Cười lớn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Nhảy lên vui sướng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Lập tức được sinh ra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Chỉ có A và B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Đứa con trong bụng bà Êlisabet đã làm gì khi nghe lời Mẹ Thiên Chúa chào?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53179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Nhảy lên vui sướng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07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Thiên Chúa ban cho người con đầu lòng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Nghe lời Maria chào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 đầy tràn ơn Thánh Thần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Được Thiên Chúa viếng thăm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Niềm vui sướng thật mà gia đình Dacaria đã nhận được trong bài Tin Mừng là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885" y="5368139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 Thiên Chúa viếng thăm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12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83516" y="1387430"/>
            <a:ext cx="6310854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nên làm điều gì để đón chờ Chúa giáng sinh?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1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Hồi ấy, bà Ma-ri-a lên đường, vội vã đi đến miền núi, vào một thành thuộc chi tộc Giu-đa. </a:t>
            </a:r>
            <a:endParaRPr lang="en-US" sz="7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KI-TÔ  THEO THÁNH LU-CA 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Bà vào nhà ông Da-ca-ri-a và chào bà Ê-li-sa-bét.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3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Bà Ê-li-sa-bét vừa nghe tiếng bà Ma-ri-a chào, thì đứa con trong bụng nhảy lên, và bà được đầy Thánh Thần.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7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Bà Ê-li-sa-bét kêu lớn tiếng và nói rằng: “Em được chúc phúc hơn mọi người phụ nữ,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2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 người con em đang cưu mang cũng được chúc phúc.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7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Bởi đâu tôi được Thân Mẫu Chúa tôi đến với tôi thế này?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4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Quả thật, này tai tôi vừa nghe tiếng em chào, thì đứa con trong bụng đã nhảy lên vì vui sướng.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1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thật có phúc, vì đã tin rằng Chúa sẽ thực hiện những gì Người đã nói với em.” </a:t>
            </a:r>
            <a:br>
              <a:rPr lang="en-US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45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706</Words>
  <Application>Microsoft Office PowerPoint</Application>
  <PresentationFormat>Widescreen</PresentationFormat>
  <Paragraphs>244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Bà vào nhà ông Da-ca-ri-a và chào bà Ê-li-sa-bét. </vt:lpstr>
      <vt:lpstr>Bà Ê-li-sa-bét vừa nghe tiếng bà Ma-ri-a chào, thì đứa con trong bụng nhảy lên, và bà được đầy Thánh Thần.</vt:lpstr>
      <vt:lpstr>Bà Ê-li-sa-bét kêu lớn tiếng và nói rằng: “Em được chúc phúc hơn mọi người phụ nữ, </vt:lpstr>
      <vt:lpstr>và người con em đang cưu mang cũng được chúc phúc.</vt:lpstr>
      <vt:lpstr>Bởi đâu tôi được Thân Mẫu Chúa tôi đến với tôi thế này? </vt:lpstr>
      <vt:lpstr>Quả thật, này tai tôi vừa nghe tiếng em chào, thì đứa con trong bụng đã nhảy lên vì vui sướng.</vt:lpstr>
      <vt:lpstr>Em thật có phúc, vì đã tin rằng Chúa sẽ thực hiện những gì Người đã nói với em.” 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6</cp:revision>
  <dcterms:created xsi:type="dcterms:W3CDTF">2021-12-17T10:49:24Z</dcterms:created>
  <dcterms:modified xsi:type="dcterms:W3CDTF">2024-12-20T08:58:20Z</dcterms:modified>
</cp:coreProperties>
</file>