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17" r:id="rId8"/>
    <p:sldId id="318" r:id="rId9"/>
    <p:sldId id="319" r:id="rId10"/>
    <p:sldId id="322" r:id="rId11"/>
    <p:sldId id="288" r:id="rId12"/>
    <p:sldId id="293" r:id="rId13"/>
    <p:sldId id="303" r:id="rId14"/>
    <p:sldId id="301" r:id="rId15"/>
    <p:sldId id="260" r:id="rId16"/>
    <p:sldId id="261" r:id="rId17"/>
    <p:sldId id="299" r:id="rId18"/>
    <p:sldId id="298" r:id="rId19"/>
    <p:sldId id="297" r:id="rId20"/>
    <p:sldId id="302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7" y="-3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30/11/2024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0034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I MÙA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VỌNG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C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kumimoji="0" lang="en-US" sz="3600" b="1" i="0" u="none" strike="noStrike" kern="1200" cap="none" spc="0" normalizeH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NGUYỆN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defRPr/>
            </a:pPr>
            <a:r>
              <a:rPr lang="en-US" sz="3600" b="1" noProof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TỈNH THỨC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anh em hãy tỉnh thức và cầu nguyện luôn, 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6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hầu đủ sức thoát khỏi mọi điều sắp xảy đến và đứng vững trước mặt Con Người.”</a:t>
            </a:r>
            <a:r>
              <a:rPr lang="en-US" sz="72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70165"/>
              </p:ext>
            </p:extLst>
          </p:nvPr>
        </p:nvGraphicFramePr>
        <p:xfrm>
          <a:off x="1576622" y="129279"/>
          <a:ext cx="9729036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Ặ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Ẳ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CÓ NHỮNG ĐIỀM LẠ </a:t>
            </a:r>
            <a:r>
              <a:rPr lang="vi-VN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Ở ĐÂU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NGOÀI MẶT TRĂNG VÀ CÁC VÌ SAO</a:t>
            </a:r>
            <a:r>
              <a:rPr lang="en-US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vi-VN" sz="4000" b="1" cap="all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AEA043D-D836-4708-9E58-DF949F589F55}"/>
              </a:ext>
            </a:extLst>
          </p:cNvPr>
          <p:cNvSpPr/>
          <p:nvPr/>
        </p:nvSpPr>
        <p:spPr>
          <a:xfrm>
            <a:off x="1576622" y="12359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7E21A3F-C914-4F84-A3F5-07055AF65610}"/>
              </a:ext>
            </a:extLst>
          </p:cNvPr>
          <p:cNvSpPr/>
          <p:nvPr/>
        </p:nvSpPr>
        <p:spPr>
          <a:xfrm>
            <a:off x="2380470" y="127476"/>
            <a:ext cx="801428" cy="606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2F3608F-67AA-4071-8532-2D17D9F44E11}"/>
              </a:ext>
            </a:extLst>
          </p:cNvPr>
          <p:cNvSpPr/>
          <p:nvPr/>
        </p:nvSpPr>
        <p:spPr>
          <a:xfrm>
            <a:off x="3190113" y="12359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3D234AF-C73B-4500-8263-3D4E311E2CDF}"/>
              </a:ext>
            </a:extLst>
          </p:cNvPr>
          <p:cNvSpPr/>
          <p:nvPr/>
        </p:nvSpPr>
        <p:spPr>
          <a:xfrm>
            <a:off x="4002971" y="12358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3E97978-1DA4-4CA1-92E8-BD6E997F3182}"/>
              </a:ext>
            </a:extLst>
          </p:cNvPr>
          <p:cNvSpPr/>
          <p:nvPr/>
        </p:nvSpPr>
        <p:spPr>
          <a:xfrm>
            <a:off x="4810121" y="12359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7F91EB-FEC6-413E-B19B-4CDE8A1FD718}"/>
              </a:ext>
            </a:extLst>
          </p:cNvPr>
          <p:cNvSpPr/>
          <p:nvPr/>
        </p:nvSpPr>
        <p:spPr>
          <a:xfrm>
            <a:off x="5621918" y="12490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A97D3D-D4BF-4BC0-BF55-BB46E0E3FF2A}"/>
              </a:ext>
            </a:extLst>
          </p:cNvPr>
          <p:cNvSpPr/>
          <p:nvPr/>
        </p:nvSpPr>
        <p:spPr>
          <a:xfrm>
            <a:off x="6437958" y="12726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29A730B-DEB9-4E4E-8650-A7F8558EE5AE}"/>
              </a:ext>
            </a:extLst>
          </p:cNvPr>
          <p:cNvSpPr/>
          <p:nvPr/>
        </p:nvSpPr>
        <p:spPr>
          <a:xfrm>
            <a:off x="7247601" y="12490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ADE2BB1-4FFF-4E81-A104-0F779C71439E}"/>
              </a:ext>
            </a:extLst>
          </p:cNvPr>
          <p:cNvSpPr/>
          <p:nvPr/>
        </p:nvSpPr>
        <p:spPr>
          <a:xfrm>
            <a:off x="8060459" y="12489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0962E82-2A01-498F-8157-F62876845090}"/>
              </a:ext>
            </a:extLst>
          </p:cNvPr>
          <p:cNvSpPr/>
          <p:nvPr/>
        </p:nvSpPr>
        <p:spPr>
          <a:xfrm>
            <a:off x="8867609" y="12490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3FD97C6-053C-4D40-8901-770D8186D177}"/>
              </a:ext>
            </a:extLst>
          </p:cNvPr>
          <p:cNvSpPr/>
          <p:nvPr/>
        </p:nvSpPr>
        <p:spPr>
          <a:xfrm>
            <a:off x="9678377" y="12490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7803A0-9FC2-4DB6-901C-260F83D04C11}"/>
              </a:ext>
            </a:extLst>
          </p:cNvPr>
          <p:cNvSpPr/>
          <p:nvPr/>
        </p:nvSpPr>
        <p:spPr>
          <a:xfrm>
            <a:off x="3190113" y="74081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E10FF20-EC50-491F-8F6B-FC979434D797}"/>
              </a:ext>
            </a:extLst>
          </p:cNvPr>
          <p:cNvSpPr/>
          <p:nvPr/>
        </p:nvSpPr>
        <p:spPr>
          <a:xfrm>
            <a:off x="4002971" y="74080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95E56CE-12DE-4D0C-A0A5-EBA1B1903387}"/>
              </a:ext>
            </a:extLst>
          </p:cNvPr>
          <p:cNvSpPr/>
          <p:nvPr/>
        </p:nvSpPr>
        <p:spPr>
          <a:xfrm>
            <a:off x="4810121" y="74081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21CA5F5-DB00-45D2-8593-25CE0E7C7C3B}"/>
              </a:ext>
            </a:extLst>
          </p:cNvPr>
          <p:cNvSpPr/>
          <p:nvPr/>
        </p:nvSpPr>
        <p:spPr>
          <a:xfrm>
            <a:off x="5621918" y="74212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BE89AE4-A6CC-434F-A2B5-8B6986A1BB7C}"/>
              </a:ext>
            </a:extLst>
          </p:cNvPr>
          <p:cNvSpPr/>
          <p:nvPr/>
        </p:nvSpPr>
        <p:spPr>
          <a:xfrm>
            <a:off x="6437958" y="74448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2AAC506-B39A-49BC-8C9A-1511262A419A}"/>
              </a:ext>
            </a:extLst>
          </p:cNvPr>
          <p:cNvSpPr/>
          <p:nvPr/>
        </p:nvSpPr>
        <p:spPr>
          <a:xfrm>
            <a:off x="7247601" y="74212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80DCCEA-7924-40DB-AF78-6C4B9ABFDC16}"/>
              </a:ext>
            </a:extLst>
          </p:cNvPr>
          <p:cNvSpPr/>
          <p:nvPr/>
        </p:nvSpPr>
        <p:spPr>
          <a:xfrm>
            <a:off x="8060459" y="7421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C692691-A60D-48B9-AB56-D95F8255BB6F}"/>
              </a:ext>
            </a:extLst>
          </p:cNvPr>
          <p:cNvSpPr/>
          <p:nvPr/>
        </p:nvSpPr>
        <p:spPr>
          <a:xfrm>
            <a:off x="8867609" y="74212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74673D4-F3F9-4DFE-A950-213A983C25BC}"/>
              </a:ext>
            </a:extLst>
          </p:cNvPr>
          <p:cNvSpPr/>
          <p:nvPr/>
        </p:nvSpPr>
        <p:spPr>
          <a:xfrm>
            <a:off x="2388090" y="1354296"/>
            <a:ext cx="801428" cy="606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6C4D426-73EE-419C-AA84-83FA8C9B0A04}"/>
              </a:ext>
            </a:extLst>
          </p:cNvPr>
          <p:cNvSpPr/>
          <p:nvPr/>
        </p:nvSpPr>
        <p:spPr>
          <a:xfrm>
            <a:off x="3197733" y="135041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FE7EB0E-C36D-4CB0-B211-35463BFE02FC}"/>
              </a:ext>
            </a:extLst>
          </p:cNvPr>
          <p:cNvSpPr/>
          <p:nvPr/>
        </p:nvSpPr>
        <p:spPr>
          <a:xfrm>
            <a:off x="4010591" y="135040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8CCDFB5-0094-43EC-A4D4-B9CEA598EDF0}"/>
              </a:ext>
            </a:extLst>
          </p:cNvPr>
          <p:cNvSpPr/>
          <p:nvPr/>
        </p:nvSpPr>
        <p:spPr>
          <a:xfrm>
            <a:off x="4817741" y="135041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83EE94C-9AA7-46AE-BDBF-88323A62A959}"/>
              </a:ext>
            </a:extLst>
          </p:cNvPr>
          <p:cNvSpPr/>
          <p:nvPr/>
        </p:nvSpPr>
        <p:spPr>
          <a:xfrm>
            <a:off x="5629538" y="135172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BD31FD3-40A7-45B8-A6CA-3652620A9F1C}"/>
              </a:ext>
            </a:extLst>
          </p:cNvPr>
          <p:cNvSpPr/>
          <p:nvPr/>
        </p:nvSpPr>
        <p:spPr>
          <a:xfrm>
            <a:off x="6445578" y="135408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28FD0A3-B764-4D89-8156-6078715D8DC6}"/>
              </a:ext>
            </a:extLst>
          </p:cNvPr>
          <p:cNvSpPr/>
          <p:nvPr/>
        </p:nvSpPr>
        <p:spPr>
          <a:xfrm>
            <a:off x="7255221" y="135172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D995973-166A-48FF-9FA3-70A2442B1DED}"/>
              </a:ext>
            </a:extLst>
          </p:cNvPr>
          <p:cNvSpPr/>
          <p:nvPr/>
        </p:nvSpPr>
        <p:spPr>
          <a:xfrm>
            <a:off x="8068079" y="13517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BB24276-C04F-478D-8870-C8EF88A7BBF8}"/>
              </a:ext>
            </a:extLst>
          </p:cNvPr>
          <p:cNvSpPr/>
          <p:nvPr/>
        </p:nvSpPr>
        <p:spPr>
          <a:xfrm>
            <a:off x="3197733" y="19676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1CBD5825-F3C1-4113-BB23-EED80746CCDE}"/>
              </a:ext>
            </a:extLst>
          </p:cNvPr>
          <p:cNvSpPr/>
          <p:nvPr/>
        </p:nvSpPr>
        <p:spPr>
          <a:xfrm>
            <a:off x="4010591" y="19676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AF778D9-C574-4207-A033-EA02D1E52DF4}"/>
              </a:ext>
            </a:extLst>
          </p:cNvPr>
          <p:cNvSpPr/>
          <p:nvPr/>
        </p:nvSpPr>
        <p:spPr>
          <a:xfrm>
            <a:off x="4817741" y="19676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19CA202-6226-4967-A8E9-4C2FC1BB0BE0}"/>
              </a:ext>
            </a:extLst>
          </p:cNvPr>
          <p:cNvSpPr/>
          <p:nvPr/>
        </p:nvSpPr>
        <p:spPr>
          <a:xfrm>
            <a:off x="5629538" y="19689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49A5F26-DFF3-413F-83A5-2FB11F7A32DE}"/>
              </a:ext>
            </a:extLst>
          </p:cNvPr>
          <p:cNvSpPr/>
          <p:nvPr/>
        </p:nvSpPr>
        <p:spPr>
          <a:xfrm>
            <a:off x="6445578" y="197130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86813B9-6062-4ECB-9F16-5E89FF404F42}"/>
              </a:ext>
            </a:extLst>
          </p:cNvPr>
          <p:cNvSpPr/>
          <p:nvPr/>
        </p:nvSpPr>
        <p:spPr>
          <a:xfrm>
            <a:off x="7255221" y="19689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3DA2B5E6-46DC-44B8-BE0F-8A745EF9318C}"/>
              </a:ext>
            </a:extLst>
          </p:cNvPr>
          <p:cNvSpPr/>
          <p:nvPr/>
        </p:nvSpPr>
        <p:spPr>
          <a:xfrm>
            <a:off x="8068079" y="19689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25BF239-DA3B-4E16-81C8-99F25C328CC7}"/>
              </a:ext>
            </a:extLst>
          </p:cNvPr>
          <p:cNvSpPr/>
          <p:nvPr/>
        </p:nvSpPr>
        <p:spPr>
          <a:xfrm>
            <a:off x="8875229" y="19689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38D8DA8-C76B-4B94-B34C-27E9564ED4D0}"/>
              </a:ext>
            </a:extLst>
          </p:cNvPr>
          <p:cNvSpPr/>
          <p:nvPr/>
        </p:nvSpPr>
        <p:spPr>
          <a:xfrm>
            <a:off x="9685997" y="19689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50090354-DD5D-41B8-9D04-DC1300B917B5}"/>
              </a:ext>
            </a:extLst>
          </p:cNvPr>
          <p:cNvSpPr/>
          <p:nvPr/>
        </p:nvSpPr>
        <p:spPr>
          <a:xfrm>
            <a:off x="3205353" y="25772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F4A13B1-3A19-4D9E-90C5-F45049546ADB}"/>
              </a:ext>
            </a:extLst>
          </p:cNvPr>
          <p:cNvSpPr/>
          <p:nvPr/>
        </p:nvSpPr>
        <p:spPr>
          <a:xfrm>
            <a:off x="4018211" y="25772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A6A78BC-4528-49DF-97A3-A72D08A758F4}"/>
              </a:ext>
            </a:extLst>
          </p:cNvPr>
          <p:cNvSpPr/>
          <p:nvPr/>
        </p:nvSpPr>
        <p:spPr>
          <a:xfrm>
            <a:off x="4825361" y="25772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7B63B02-1C13-4CDA-B338-835E4A145799}"/>
              </a:ext>
            </a:extLst>
          </p:cNvPr>
          <p:cNvSpPr/>
          <p:nvPr/>
        </p:nvSpPr>
        <p:spPr>
          <a:xfrm>
            <a:off x="5637158" y="25785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B2A3C05-E6FD-4156-884D-86FBE9D84E44}"/>
              </a:ext>
            </a:extLst>
          </p:cNvPr>
          <p:cNvSpPr/>
          <p:nvPr/>
        </p:nvSpPr>
        <p:spPr>
          <a:xfrm>
            <a:off x="6453198" y="258090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A609DA4F-D23F-4FE1-8C75-39E61A98ED40}"/>
              </a:ext>
            </a:extLst>
          </p:cNvPr>
          <p:cNvSpPr/>
          <p:nvPr/>
        </p:nvSpPr>
        <p:spPr>
          <a:xfrm>
            <a:off x="7262841" y="25785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DDC44ECD-975C-4BB1-A282-54AD132678AF}"/>
              </a:ext>
            </a:extLst>
          </p:cNvPr>
          <p:cNvSpPr/>
          <p:nvPr/>
        </p:nvSpPr>
        <p:spPr>
          <a:xfrm>
            <a:off x="8075699" y="25785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544554B-62C3-45AE-855D-FB29AE958307}"/>
              </a:ext>
            </a:extLst>
          </p:cNvPr>
          <p:cNvSpPr/>
          <p:nvPr/>
        </p:nvSpPr>
        <p:spPr>
          <a:xfrm>
            <a:off x="8882849" y="25785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CB0ADFA-69FD-4FFB-B0FE-CDBB1866BE39}"/>
              </a:ext>
            </a:extLst>
          </p:cNvPr>
          <p:cNvSpPr/>
          <p:nvPr/>
        </p:nvSpPr>
        <p:spPr>
          <a:xfrm>
            <a:off x="2395710" y="3190716"/>
            <a:ext cx="801428" cy="606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768D02C-A178-49C6-BC42-802A80CFC38C}"/>
              </a:ext>
            </a:extLst>
          </p:cNvPr>
          <p:cNvSpPr/>
          <p:nvPr/>
        </p:nvSpPr>
        <p:spPr>
          <a:xfrm>
            <a:off x="3205353" y="31868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A0B6BBC-98BB-46EB-A2CA-6721E2DF26F8}"/>
              </a:ext>
            </a:extLst>
          </p:cNvPr>
          <p:cNvSpPr/>
          <p:nvPr/>
        </p:nvSpPr>
        <p:spPr>
          <a:xfrm>
            <a:off x="4018211" y="31868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5337F69-4EC0-4C9B-A653-C58A59231DFF}"/>
              </a:ext>
            </a:extLst>
          </p:cNvPr>
          <p:cNvSpPr/>
          <p:nvPr/>
        </p:nvSpPr>
        <p:spPr>
          <a:xfrm>
            <a:off x="4825361" y="31868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0B26EBBD-2843-4C91-8886-93BC9AB029DA}"/>
              </a:ext>
            </a:extLst>
          </p:cNvPr>
          <p:cNvSpPr/>
          <p:nvPr/>
        </p:nvSpPr>
        <p:spPr>
          <a:xfrm>
            <a:off x="5637158" y="31881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6BA6E406-C631-4E9F-9251-D4646D64FEDE}"/>
              </a:ext>
            </a:extLst>
          </p:cNvPr>
          <p:cNvSpPr/>
          <p:nvPr/>
        </p:nvSpPr>
        <p:spPr>
          <a:xfrm>
            <a:off x="6453198" y="319050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C8F7DC8B-E5F4-4B6D-995B-0CFF5475A57B}"/>
              </a:ext>
            </a:extLst>
          </p:cNvPr>
          <p:cNvSpPr/>
          <p:nvPr/>
        </p:nvSpPr>
        <p:spPr>
          <a:xfrm>
            <a:off x="7262841" y="31881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553C50F-AA8E-4345-A628-893C4D348653}"/>
              </a:ext>
            </a:extLst>
          </p:cNvPr>
          <p:cNvSpPr/>
          <p:nvPr/>
        </p:nvSpPr>
        <p:spPr>
          <a:xfrm>
            <a:off x="8075699" y="31881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6B8B4000-5B8F-454D-B848-C42E78E048C1}"/>
              </a:ext>
            </a:extLst>
          </p:cNvPr>
          <p:cNvSpPr/>
          <p:nvPr/>
        </p:nvSpPr>
        <p:spPr>
          <a:xfrm>
            <a:off x="8882849" y="31881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979DA91-2C15-4BF1-9853-3AC3F112C7EB}"/>
              </a:ext>
            </a:extLst>
          </p:cNvPr>
          <p:cNvSpPr/>
          <p:nvPr/>
        </p:nvSpPr>
        <p:spPr>
          <a:xfrm>
            <a:off x="2388090" y="3800316"/>
            <a:ext cx="801428" cy="606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30FF7C84-BB11-4F82-B9D0-6D88179FEDB4}"/>
              </a:ext>
            </a:extLst>
          </p:cNvPr>
          <p:cNvSpPr/>
          <p:nvPr/>
        </p:nvSpPr>
        <p:spPr>
          <a:xfrm>
            <a:off x="3197733" y="37964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610CE8-FE12-48CF-8CDE-85273A366DE7}"/>
              </a:ext>
            </a:extLst>
          </p:cNvPr>
          <p:cNvSpPr/>
          <p:nvPr/>
        </p:nvSpPr>
        <p:spPr>
          <a:xfrm>
            <a:off x="4010591" y="37964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353F073-9F29-43D8-821D-4BA11A9EF0D3}"/>
              </a:ext>
            </a:extLst>
          </p:cNvPr>
          <p:cNvSpPr/>
          <p:nvPr/>
        </p:nvSpPr>
        <p:spPr>
          <a:xfrm>
            <a:off x="4817741" y="379643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D8B860E2-16A6-4CF4-9ED6-3C4832C38266}"/>
              </a:ext>
            </a:extLst>
          </p:cNvPr>
          <p:cNvSpPr/>
          <p:nvPr/>
        </p:nvSpPr>
        <p:spPr>
          <a:xfrm>
            <a:off x="5629538" y="37977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80C519B-D540-4523-9920-F001DCDC7265}"/>
              </a:ext>
            </a:extLst>
          </p:cNvPr>
          <p:cNvSpPr/>
          <p:nvPr/>
        </p:nvSpPr>
        <p:spPr>
          <a:xfrm>
            <a:off x="6445578" y="380010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69DEBE05-E184-4E91-AB07-C2AB14F14642}"/>
              </a:ext>
            </a:extLst>
          </p:cNvPr>
          <p:cNvSpPr/>
          <p:nvPr/>
        </p:nvSpPr>
        <p:spPr>
          <a:xfrm>
            <a:off x="7255221" y="379774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2218FBE4-4AD3-4503-AED7-C6F8BE66D51F}"/>
              </a:ext>
            </a:extLst>
          </p:cNvPr>
          <p:cNvSpPr/>
          <p:nvPr/>
        </p:nvSpPr>
        <p:spPr>
          <a:xfrm>
            <a:off x="8068079" y="37977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212B3F3-DD2F-4A5F-B3ED-6341018F8292}"/>
              </a:ext>
            </a:extLst>
          </p:cNvPr>
          <p:cNvSpPr/>
          <p:nvPr/>
        </p:nvSpPr>
        <p:spPr>
          <a:xfrm>
            <a:off x="3197733" y="442127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0C5309B9-3A71-4311-A2FA-ED8A24E55C28}"/>
              </a:ext>
            </a:extLst>
          </p:cNvPr>
          <p:cNvSpPr/>
          <p:nvPr/>
        </p:nvSpPr>
        <p:spPr>
          <a:xfrm>
            <a:off x="4010591" y="442126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CC411DD-1B4B-4B30-B77A-CCD965AD9001}"/>
              </a:ext>
            </a:extLst>
          </p:cNvPr>
          <p:cNvSpPr/>
          <p:nvPr/>
        </p:nvSpPr>
        <p:spPr>
          <a:xfrm>
            <a:off x="4817741" y="442127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C268D733-16F7-49C2-806C-FBA244C105B3}"/>
              </a:ext>
            </a:extLst>
          </p:cNvPr>
          <p:cNvSpPr/>
          <p:nvPr/>
        </p:nvSpPr>
        <p:spPr>
          <a:xfrm>
            <a:off x="5629538" y="442258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CCB10024-3F49-42D6-AB98-A4C0D795F7AC}"/>
              </a:ext>
            </a:extLst>
          </p:cNvPr>
          <p:cNvSpPr/>
          <p:nvPr/>
        </p:nvSpPr>
        <p:spPr>
          <a:xfrm>
            <a:off x="6445578" y="4424942"/>
            <a:ext cx="801428" cy="606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098CB884-FAB4-4D3A-B5CA-C0FD03B17831}"/>
              </a:ext>
            </a:extLst>
          </p:cNvPr>
          <p:cNvSpPr/>
          <p:nvPr/>
        </p:nvSpPr>
        <p:spPr>
          <a:xfrm>
            <a:off x="7255221" y="442258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F4B42803-508B-47DA-B827-6E3BFFCEB984}"/>
              </a:ext>
            </a:extLst>
          </p:cNvPr>
          <p:cNvSpPr/>
          <p:nvPr/>
        </p:nvSpPr>
        <p:spPr>
          <a:xfrm>
            <a:off x="8068079" y="442257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BF82E1D8-78B3-4A39-9C62-D1F98651142E}"/>
              </a:ext>
            </a:extLst>
          </p:cNvPr>
          <p:cNvSpPr/>
          <p:nvPr/>
        </p:nvSpPr>
        <p:spPr>
          <a:xfrm>
            <a:off x="8875229" y="442258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C1585EAE-23E5-4D6B-93D3-1B2707DBE499}"/>
              </a:ext>
            </a:extLst>
          </p:cNvPr>
          <p:cNvSpPr/>
          <p:nvPr/>
        </p:nvSpPr>
        <p:spPr>
          <a:xfrm>
            <a:off x="9685997" y="4422582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AC93B50F-4F38-44DE-B32A-6B430024DF46}"/>
              </a:ext>
            </a:extLst>
          </p:cNvPr>
          <p:cNvSpPr/>
          <p:nvPr/>
        </p:nvSpPr>
        <p:spPr>
          <a:xfrm>
            <a:off x="590" y="51108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CÓ NHỮNG ĐIỀM LẠ TRÊN MẶT TRỜI,</a:t>
            </a:r>
            <a:r>
              <a:rPr lang="en-US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 TRĂNG VÀ </a:t>
            </a:r>
            <a:r>
              <a:rPr lang="vi-VN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Ở ĐÂU ?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C0D389B-FFB5-482A-AAB8-7DAE06292375}"/>
              </a:ext>
            </a:extLst>
          </p:cNvPr>
          <p:cNvSpPr/>
          <p:nvPr/>
        </p:nvSpPr>
        <p:spPr>
          <a:xfrm>
            <a:off x="590" y="51108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NGÀY ẤY SẼ ẬP XUỐNG TRÊN </a:t>
            </a:r>
            <a:r>
              <a:rPr lang="vi-VN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AI</a:t>
            </a:r>
            <a:r>
              <a:rPr lang="en-US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Ở KHẮP MẶT ĐẤT 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3C865B-A339-40AC-A106-A46066617772}"/>
              </a:ext>
            </a:extLst>
          </p:cNvPr>
          <p:cNvSpPr/>
          <p:nvPr/>
        </p:nvSpPr>
        <p:spPr>
          <a:xfrm>
            <a:off x="590" y="51184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36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TA SỢ ĐẾN HỒN SIÊU PHÁCH LẠC,</a:t>
            </a:r>
            <a:r>
              <a:rPr lang="en-US" sz="36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CHỜ NHỮNG GÌ GIÁNG XUỐNG ĐỊA CẦU, VÌ CÁC QUYỀN LỰC TRÊN TRỜI SẼ BỊ </a:t>
            </a:r>
            <a:r>
              <a:rPr lang="vi-VN" sz="36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 SAO </a:t>
            </a:r>
            <a:r>
              <a:rPr lang="vi-VN" sz="36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0BFC95A-142F-47AA-AA17-E2701FAEF5A0}"/>
              </a:ext>
            </a:extLst>
          </p:cNvPr>
          <p:cNvSpPr/>
          <p:nvPr/>
        </p:nvSpPr>
        <p:spPr>
          <a:xfrm>
            <a:off x="-7620" y="5128401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“DƯỚI ĐẤT, MUÔN DÂN SẼ LO LẮNG</a:t>
            </a:r>
            <a:r>
              <a:rPr lang="en-US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HOANG MANG TRƯỚC CẢNH BIỂN GÀO </a:t>
            </a:r>
            <a:r>
              <a:rPr lang="vi-VN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689726A-BFCA-4AE4-AACA-4BE5CB5DBC32}"/>
              </a:ext>
            </a:extLst>
          </p:cNvPr>
          <p:cNvSpPr/>
          <p:nvPr/>
        </p:nvSpPr>
        <p:spPr>
          <a:xfrm>
            <a:off x="7620" y="5114019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NHỮNG BIẾN CỐ ẤY BẮT ĐẦU XẢY RA, ANH EM HÃY </a:t>
            </a:r>
            <a:r>
              <a:rPr lang="vi-VN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 GÌ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NGẨNG ĐẦU LÊN ?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A4865BB-E272-468B-8786-D7D2792E42DB}"/>
              </a:ext>
            </a:extLst>
          </p:cNvPr>
          <p:cNvSpPr/>
          <p:nvPr/>
        </p:nvSpPr>
        <p:spPr>
          <a:xfrm>
            <a:off x="7620" y="5114019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THIÊN HẠ SẼ </a:t>
            </a:r>
            <a:r>
              <a:rPr lang="vi-VN" sz="4000" b="1" cap="all">
                <a:solidFill>
                  <a:srgbClr val="7030A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THẤY AI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ĐẦY QUYỀN NĂNG</a:t>
            </a:r>
            <a:r>
              <a:rPr lang="en-US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VINH QUANG NGỰ TRONG ĐÁM MÂY MÀ ĐẾN?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820E0C3-80FD-44CE-9091-A899E187C97A}"/>
              </a:ext>
            </a:extLst>
          </p:cNvPr>
          <p:cNvSpPr/>
          <p:nvPr/>
        </p:nvSpPr>
        <p:spPr>
          <a:xfrm>
            <a:off x="-7620" y="5121639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4000" b="1" cap="all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NGÀY ẤY NHƯ MỘT CÁI GÌ BẤT THẦN CHỤP XUỐNG ĐẦU ANH EM ?</a:t>
            </a: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2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4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7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4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7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0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3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6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9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0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6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9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2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5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73" grpId="0" animBg="1"/>
      <p:bldP spid="173" grpId="1" animBg="1"/>
      <p:bldP spid="174" grpId="0" animBg="1"/>
      <p:bldP spid="174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73" grpId="0" animBg="1"/>
      <p:bldP spid="73" grpId="1" animBg="1"/>
      <p:bldP spid="74" grpId="0" animBg="1"/>
      <p:bldP spid="74" grpId="1" animBg="1"/>
      <p:bldP spid="83" grpId="0" animBg="1"/>
      <p:bldP spid="83" grpId="1" animBg="1"/>
      <p:bldP spid="98" grpId="0" animBg="1"/>
      <p:bldP spid="98" grpId="1" animBg="1"/>
      <p:bldP spid="99" grpId="0" animBg="1"/>
      <p:bldP spid="99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49" grpId="0" animBg="1"/>
      <p:bldP spid="149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71" grpId="0" animBg="1"/>
      <p:bldP spid="171" grpId="1" animBg="1"/>
      <p:bldP spid="172" grpId="0" animBg="1"/>
      <p:bldP spid="172" grpId="1" animBg="1"/>
      <p:bldP spid="175" grpId="0" animBg="1"/>
      <p:bldP spid="175" grpId="1" animBg="1"/>
      <p:bldP spid="176" grpId="0" animBg="1"/>
      <p:bldP spid="176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84" grpId="0" animBg="1"/>
      <p:bldP spid="84" grpId="1" animBg="1"/>
      <p:bldP spid="85" grpId="0" animBg="1"/>
      <p:bldP spid="85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D83D68-4063-4B9C-9C8A-E9829B701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2852"/>
              </p:ext>
            </p:extLst>
          </p:nvPr>
        </p:nvGraphicFramePr>
        <p:xfrm>
          <a:off x="212642" y="0"/>
          <a:ext cx="11918400" cy="6797040"/>
        </p:xfrm>
        <a:graphic>
          <a:graphicData uri="http://schemas.openxmlformats.org/drawingml/2006/table">
            <a:tbl>
              <a:tblPr firstRow="1" firstCol="1" bandRow="1"/>
              <a:tblGrid>
                <a:gridCol w="993200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993200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</a:tblGrid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Ặ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Ỉ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Ẳ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Chớ để lòng mình ra nặng nề vì chè chén say sưa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Đề phòng ma quỷ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Đề phòng kẻ giết được thân xác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Đề phòng vua chúa trần gian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39433"/>
            <a:ext cx="12233366" cy="802023"/>
            <a:chOff x="-1896924" y="5472048"/>
            <a:chExt cx="10560440" cy="6874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547204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Chớ để lòng mình ra nặng nề vì chè chén say sưa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NGÀY QUANG LÂM ĐẾN, ĐỨC GIÊ-SU KÊU GỌI MỌI NGƯỜI ĐỀ PHÒNG ĐIỀU GÌ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Luôn cầu nguyện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Cứ vui chơi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tỉnh thức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A và C đúng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7616"/>
            <a:ext cx="12233366" cy="803243"/>
            <a:chOff x="-1896924" y="3982366"/>
            <a:chExt cx="10560440" cy="68848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398504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A và C đúng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NGÀY QUANG LÂM ĐẾN,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EM HÃY LÀM GÌ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Cha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Hoàng đế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Ngôn Sứ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3639271"/>
            <a:ext cx="12258546" cy="814295"/>
            <a:chOff x="-1896924" y="4711697"/>
            <a:chExt cx="10582177" cy="69795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EM HÃY TỈNH THỨC VÀ CẦU NGUYỆN LUÔN HẦU CÓ THỂ ĐỨNG VỮNG TRƯỚC MẶT AI?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Ngôn sứ Êlia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Chúa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 Sứ của Thiên Chúa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7751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 HẠ SẼ NHÌN THẤY AI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 QUYỀN NĂNG VÀ VINH QUANG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NGỰ TRONG ĐÁM MÂY MÀ ĐẾN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nói với các môn đệ rằng: “Sẽ có những điềm lạ trên mặt trời, mặt trăng và các vì sao.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</a:t>
            </a:r>
            <a:r>
              <a:rPr lang="en-US" sz="31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LU-CA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Kinh ngạc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Vui mừng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Lo lắng hoang mang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Bỡ ngỡ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0172"/>
            <a:ext cx="12227749" cy="812585"/>
            <a:chOff x="-1896924" y="3209495"/>
            <a:chExt cx="10555592" cy="69649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0401" y="32201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Lo lắng hoang mang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 NGÀY QUANG LÂM SẼ CÓ NHỮNG ĐIỀM LẠ XẢY RA, DƯỚI ĐẤT MUÔN DÂN SẼ THẾ NÀO 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685371" y="14113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941070"/>
            <a:ext cx="6083719" cy="3286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muốn đứng vững trước mặt Con Người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kumimoji="0" lang="en-US" sz="4800" b="1" i="0" u="none" strike="noStrike" kern="120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sz="4800" b="1" i="0" u="none" strike="noStrike" kern="1200" cap="none" spc="0" normalizeH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phải làm gì?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Dưới đất, muôn dân sẽ lo lắng hoang mang trước cảnh biển gào sóng thét.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ta sợ đến hồn xiêu phách lạc, chờ những gì sắp giáng xuống địa cầu, vì các quyền lực trên trời sẽ bị lay chuyển.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thiên hạ sẽ thấy Con Người đầy quyền năng và vinh quang ngự trong đám mây mà đến.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những biến cố ấy bắt đầu xảy ra, anh em hãy đứng thẳng và ngẩng đầu lên, vì anh em sắp được cứu chuộc.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“Vậy anh em phải đề phòng, chớ để lòng mình ra nặng nề vì chè chén say sưa, lo lắng sự đời,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2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kẻo Ngày ấy như một chiếc lưới bất thần chụp xuống đầu anh em,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2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Ngày ấy sẽ ập xuống trên mọi dân cư khắp mặt đất.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56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821</Words>
  <Application>Microsoft Office PowerPoint</Application>
  <PresentationFormat>Widescreen</PresentationFormat>
  <Paragraphs>249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Dưới đất, muôn dân sẽ lo lắng hoang mang trước cảnh biển gào sóng thét.</vt:lpstr>
      <vt:lpstr>Người ta sợ đến hồn xiêu phách lạc, chờ những gì sắp giáng xuống địa cầu, vì các quyền lực trên trời sẽ bị lay chuyển.</vt:lpstr>
      <vt:lpstr>Bấy giờ thiên hạ sẽ thấy Con Người đầy quyền năng và vinh quang ngự trong đám mây mà đến.</vt:lpstr>
      <vt:lpstr>Khi những biến cố ấy bắt đầu xảy ra, anh em hãy đứng thẳng và ngẩng đầu lên, vì anh em sắp được cứu chuộc.</vt:lpstr>
      <vt:lpstr>“Vậy anh em phải đề phòng, chớ để lòng mình ra nặng nề vì chè chén say sưa, lo lắng sự đời, </vt:lpstr>
      <vt:lpstr>kẻo Ngày ấy như một chiếc lưới bất thần chụp xuống đầu anh em, </vt:lpstr>
      <vt:lpstr>vì Ngày ấy sẽ ập xuống trên mọi dân cư khắp mặt đất.</vt:lpstr>
      <vt:lpstr>Vậy anh em hãy tỉnh thức và cầu nguyện luôn, </vt:lpstr>
      <vt:lpstr>hầu đủ sức thoát khỏi mọi điều sắp xảy đến và đứng vững trước mặt Con Người.”Đó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58</cp:revision>
  <dcterms:created xsi:type="dcterms:W3CDTF">2020-05-22T13:54:49Z</dcterms:created>
  <dcterms:modified xsi:type="dcterms:W3CDTF">2024-11-30T07:20:11Z</dcterms:modified>
</cp:coreProperties>
</file>