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9" r:id="rId3"/>
    <p:sldId id="287" r:id="rId4"/>
    <p:sldId id="304" r:id="rId5"/>
    <p:sldId id="305" r:id="rId6"/>
    <p:sldId id="306" r:id="rId7"/>
    <p:sldId id="317" r:id="rId8"/>
    <p:sldId id="318" r:id="rId9"/>
    <p:sldId id="319" r:id="rId10"/>
    <p:sldId id="322" r:id="rId11"/>
    <p:sldId id="288" r:id="rId12"/>
    <p:sldId id="293" r:id="rId13"/>
    <p:sldId id="303" r:id="rId14"/>
    <p:sldId id="301" r:id="rId15"/>
    <p:sldId id="260" r:id="rId16"/>
    <p:sldId id="261" r:id="rId17"/>
    <p:sldId id="299" r:id="rId18"/>
    <p:sldId id="298" r:id="rId19"/>
    <p:sldId id="297" r:id="rId20"/>
    <p:sldId id="302" r:id="rId21"/>
    <p:sldId id="296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24" d="100"/>
          <a:sy n="124" d="100"/>
        </p:scale>
        <p:origin x="427" y="-34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F6F5F-504B-4E25-BC0D-3512FB791460}" type="datetimeFigureOut">
              <a:rPr lang="vi-VN" smtClean="0"/>
              <a:t>30/11/2024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BE03F-87A6-484C-92DC-656CDCAFC68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7728234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F6F5F-504B-4E25-BC0D-3512FB791460}" type="datetimeFigureOut">
              <a:rPr lang="vi-VN" smtClean="0"/>
              <a:t>30/11/2024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BE03F-87A6-484C-92DC-656CDCAFC68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9542440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F6F5F-504B-4E25-BC0D-3512FB791460}" type="datetimeFigureOut">
              <a:rPr lang="vi-VN" smtClean="0"/>
              <a:t>30/11/2024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BE03F-87A6-484C-92DC-656CDCAFC68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491547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F6F5F-504B-4E25-BC0D-3512FB791460}" type="datetimeFigureOut">
              <a:rPr lang="vi-VN" smtClean="0"/>
              <a:t>30/11/2024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BE03F-87A6-484C-92DC-656CDCAFC68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2738810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F6F5F-504B-4E25-BC0D-3512FB791460}" type="datetimeFigureOut">
              <a:rPr lang="vi-VN" smtClean="0"/>
              <a:t>30/11/2024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BE03F-87A6-484C-92DC-656CDCAFC68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1888623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F6F5F-504B-4E25-BC0D-3512FB791460}" type="datetimeFigureOut">
              <a:rPr lang="vi-VN" smtClean="0"/>
              <a:t>30/11/2024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BE03F-87A6-484C-92DC-656CDCAFC68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3724430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F6F5F-504B-4E25-BC0D-3512FB791460}" type="datetimeFigureOut">
              <a:rPr lang="vi-VN" smtClean="0"/>
              <a:t>30/11/2024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BE03F-87A6-484C-92DC-656CDCAFC68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069667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F6F5F-504B-4E25-BC0D-3512FB791460}" type="datetimeFigureOut">
              <a:rPr lang="vi-VN" smtClean="0"/>
              <a:t>30/11/2024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BE03F-87A6-484C-92DC-656CDCAFC68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8376323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F6F5F-504B-4E25-BC0D-3512FB791460}" type="datetimeFigureOut">
              <a:rPr lang="vi-VN" smtClean="0"/>
              <a:t>30/11/2024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BE03F-87A6-484C-92DC-656CDCAFC68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2610133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F6F5F-504B-4E25-BC0D-3512FB791460}" type="datetimeFigureOut">
              <a:rPr lang="vi-VN" smtClean="0"/>
              <a:t>30/11/2024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BE03F-87A6-484C-92DC-656CDCAFC68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284166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F6F5F-504B-4E25-BC0D-3512FB791460}" type="datetimeFigureOut">
              <a:rPr lang="vi-VN" smtClean="0"/>
              <a:t>30/11/2024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BE03F-87A6-484C-92DC-656CDCAFC68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4467394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FF6F5F-504B-4E25-BC0D-3512FB791460}" type="datetimeFigureOut">
              <a:rPr lang="vi-VN" smtClean="0"/>
              <a:t>30/11/2024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1BE03F-87A6-484C-92DC-656CDCAFC68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45549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9A9463B5-091E-4278-908D-57630E0C12E1}"/>
              </a:ext>
            </a:extLst>
          </p:cNvPr>
          <p:cNvSpPr txBox="1"/>
          <p:nvPr/>
        </p:nvSpPr>
        <p:spPr>
          <a:xfrm>
            <a:off x="1284632" y="633713"/>
            <a:ext cx="9622735" cy="5072504"/>
          </a:xfrm>
          <a:prstGeom prst="rect">
            <a:avLst/>
          </a:prstGeom>
          <a:noFill/>
        </p:spPr>
        <p:txBody>
          <a:bodyPr wrap="square" rtlCol="0">
            <a:prstTxWarp prst="textArchUp">
              <a:avLst/>
            </a:prstTxWarp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✠</a:t>
            </a:r>
            <a:r>
              <a:rPr kumimoji="0" lang="en-US" sz="34400" b="1" i="0" u="none" strike="noStrike" kern="1200" cap="none" spc="0" normalizeH="0" baseline="0" noProof="0" dirty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VUI HỌC KINH THÁNH</a:t>
            </a:r>
            <a:r>
              <a:rPr kumimoji="0" lang="en-US" sz="3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✠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399F3E6-0860-432F-A369-FF36A5E80C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855527" y="1424798"/>
            <a:ext cx="4480946" cy="428073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Hình chữ nhật 3"/>
          <p:cNvSpPr/>
          <p:nvPr/>
        </p:nvSpPr>
        <p:spPr>
          <a:xfrm>
            <a:off x="-1" y="5700345"/>
            <a:ext cx="12192000" cy="746358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0" cap="none" spc="0" normalizeH="0" baseline="0" noProof="0" dirty="0">
                <a:ln w="9525">
                  <a:noFill/>
                  <a:prstDash val="solid"/>
                </a:ln>
                <a:solidFill>
                  <a:srgbClr val="7030A0"/>
                </a:solidFill>
                <a:effectLst>
                  <a:outerShdw blurRad="12700" dist="38100" dir="2700000" algn="tl" rotWithShape="0">
                    <a:srgbClr val="5B9BD5">
                      <a:lumMod val="60000"/>
                      <a:lumOff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CHÚA </a:t>
            </a:r>
            <a:r>
              <a:rPr kumimoji="0" lang="en-US" sz="4400" b="1" i="0" u="none" strike="noStrike" kern="10" cap="none" spc="0" normalizeH="0" baseline="0" noProof="0">
                <a:ln w="9525">
                  <a:noFill/>
                  <a:prstDash val="solid"/>
                </a:ln>
                <a:solidFill>
                  <a:srgbClr val="7030A0"/>
                </a:solidFill>
                <a:effectLst>
                  <a:outerShdw blurRad="12700" dist="38100" dir="2700000" algn="tl" rotWithShape="0">
                    <a:srgbClr val="5B9BD5">
                      <a:lumMod val="60000"/>
                      <a:lumOff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NHẬT I MÙA</a:t>
            </a:r>
            <a:r>
              <a:rPr kumimoji="0" lang="en-US" sz="4400" b="1" i="0" u="none" strike="noStrike" kern="10" cap="none" spc="0" normalizeH="0" noProof="0">
                <a:ln w="9525">
                  <a:noFill/>
                  <a:prstDash val="solid"/>
                </a:ln>
                <a:solidFill>
                  <a:srgbClr val="7030A0"/>
                </a:solidFill>
                <a:effectLst>
                  <a:outerShdw blurRad="12700" dist="38100" dir="2700000" algn="tl" rotWithShape="0">
                    <a:srgbClr val="5B9BD5">
                      <a:lumMod val="60000"/>
                      <a:lumOff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VỌNG </a:t>
            </a:r>
            <a:r>
              <a:rPr kumimoji="0" lang="en-US" sz="4400" b="1" i="0" u="none" strike="noStrike" kern="10" cap="none" spc="0" normalizeH="0" baseline="0" noProof="0">
                <a:ln w="9525">
                  <a:noFill/>
                  <a:prstDash val="solid"/>
                </a:ln>
                <a:solidFill>
                  <a:srgbClr val="7030A0"/>
                </a:solidFill>
                <a:effectLst>
                  <a:outerShdw blurRad="12700" dist="38100" dir="2700000" algn="tl" rotWithShape="0">
                    <a:srgbClr val="5B9BD5">
                      <a:lumMod val="60000"/>
                      <a:lumOff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- NĂM </a:t>
            </a:r>
            <a:r>
              <a:rPr lang="en-US" sz="4400" b="1" kern="10">
                <a:ln w="9525">
                  <a:noFill/>
                  <a:prstDash val="solid"/>
                </a:ln>
                <a:solidFill>
                  <a:srgbClr val="7030A0"/>
                </a:solidFill>
                <a:effectLst>
                  <a:outerShdw blurRad="12700" dist="38100" dir="2700000" algn="tl" rotWithShape="0">
                    <a:srgbClr val="5B9BD5">
                      <a:lumMod val="60000"/>
                      <a:lumOff val="40000"/>
                    </a:srgbClr>
                  </a:outerShdw>
                </a:effectLst>
                <a:latin typeface="Times New Roman" panose="02020603050405020304" pitchFamily="18" charset="0"/>
              </a:rPr>
              <a:t>C</a:t>
            </a:r>
            <a:endParaRPr kumimoji="0" lang="en-US" sz="4400" b="1" i="0" u="none" strike="noStrike" kern="10" cap="none" spc="0" normalizeH="0" baseline="0" noProof="0">
              <a:ln w="9525">
                <a:noFill/>
                <a:prstDash val="solid"/>
              </a:ln>
              <a:solidFill>
                <a:srgbClr val="7030A0"/>
              </a:solidFill>
              <a:effectLst>
                <a:outerShdw blurRad="12700" dist="38100" dir="2700000" algn="tl" rotWithShape="0">
                  <a:srgbClr val="5B9BD5">
                    <a:lumMod val="60000"/>
                    <a:lumOff val="40000"/>
                  </a:srgbClr>
                </a:outerShdw>
              </a:effectLst>
              <a:uLnTx/>
              <a:uFillTx/>
              <a:latin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09E55EC-B1FD-4C86-8E05-AA5C6E61F8DA}"/>
              </a:ext>
            </a:extLst>
          </p:cNvPr>
          <p:cNvSpPr txBox="1"/>
          <p:nvPr/>
        </p:nvSpPr>
        <p:spPr>
          <a:xfrm>
            <a:off x="8193984" y="4089441"/>
            <a:ext cx="38091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CẦU</a:t>
            </a:r>
            <a:r>
              <a:rPr kumimoji="0" lang="en-US" sz="3600" b="1" i="0" u="none" strike="noStrike" kern="1200" cap="none" spc="0" normalizeH="0" noProof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NGUYỆN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3D3FAF6-AAC4-4566-AC54-18ECD0D69DEE}"/>
              </a:ext>
            </a:extLst>
          </p:cNvPr>
          <p:cNvSpPr txBox="1"/>
          <p:nvPr/>
        </p:nvSpPr>
        <p:spPr>
          <a:xfrm>
            <a:off x="-33959" y="4089441"/>
            <a:ext cx="40319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algn="ctr">
              <a:defRPr/>
            </a:pPr>
            <a:r>
              <a:rPr lang="en-US" sz="3600" b="1" noProof="0"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TỈNH THỨC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739154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4" grpId="0"/>
      <p:bldP spid="8" grpId="0"/>
      <p:bldP spid="8" grpId="1"/>
      <p:bldP spid="10" grpId="0"/>
      <p:bldP spid="10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Vậy anh em hãy tỉnh thức và cầu nguyện luôn, </a:t>
            </a:r>
            <a:endParaRPr lang="en-US" sz="7200" b="1" dirty="0">
              <a:solidFill>
                <a:srgbClr val="FF0000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15663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hầu đủ sức thoát khỏi mọi điều sắp xảy đến và đứng vững trước mặt Con Người.”</a:t>
            </a:r>
            <a:r>
              <a:rPr lang="en-US" sz="7200" b="1">
                <a:solidFill>
                  <a:srgbClr val="FF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Đó là L</a:t>
            </a:r>
            <a:r>
              <a:rPr lang="en-US" sz="72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ời Chúa</a:t>
            </a:r>
            <a:endParaRPr lang="en-US" sz="7200" b="1" dirty="0">
              <a:solidFill>
                <a:srgbClr val="FF0000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5206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AutoShape 9">
            <a:hlinkClick r:id="rId2" action="ppaction://hlinksldjump"/>
            <a:extLst>
              <a:ext uri="{FF2B5EF4-FFF2-40B4-BE49-F238E27FC236}">
                <a16:creationId xmlns:a16="http://schemas.microsoft.com/office/drawing/2014/main" id="{0775ACDF-5498-438B-ADF4-6E4265CCC8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2843" y="5860973"/>
            <a:ext cx="7326314" cy="864162"/>
          </a:xfrm>
          <a:prstGeom prst="flowChartAlternateProcess">
            <a:avLst/>
          </a:prstGeom>
          <a:solidFill>
            <a:srgbClr val="00B0F0"/>
          </a:solidFill>
          <a:ln>
            <a:headEnd/>
            <a:tailEnd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6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TÌM Ô CHỮ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BB1A946-900A-4620-B2C8-D9A3A88CE824}"/>
              </a:ext>
            </a:extLst>
          </p:cNvPr>
          <p:cNvSpPr txBox="1"/>
          <p:nvPr/>
        </p:nvSpPr>
        <p:spPr>
          <a:xfrm>
            <a:off x="10124662" y="447261"/>
            <a:ext cx="1441174" cy="5953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797044F-B03E-4E2A-A6CD-B0F3D42940C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25095" y="447260"/>
            <a:ext cx="6560210" cy="5237443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5" name="Scroll: Vertical 4">
            <a:extLst>
              <a:ext uri="{FF2B5EF4-FFF2-40B4-BE49-F238E27FC236}">
                <a16:creationId xmlns:a16="http://schemas.microsoft.com/office/drawing/2014/main" id="{35398723-3DF0-4762-BEAA-9E541F0B4922}"/>
              </a:ext>
            </a:extLst>
          </p:cNvPr>
          <p:cNvSpPr/>
          <p:nvPr/>
        </p:nvSpPr>
        <p:spPr>
          <a:xfrm>
            <a:off x="152355" y="447259"/>
            <a:ext cx="2280490" cy="4994001"/>
          </a:xfrm>
          <a:prstGeom prst="verticalScroll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HÃY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TÌM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KIẾM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N</a:t>
            </a:r>
            <a:r>
              <a:rPr kumimoji="0" lang="vi-VN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Ư</a:t>
            </a: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ỚC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CHÚA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TR</a:t>
            </a:r>
            <a:r>
              <a:rPr kumimoji="0" lang="vi-VN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Ư</a:t>
            </a: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ỚC</a:t>
            </a:r>
          </a:p>
        </p:txBody>
      </p:sp>
      <p:sp>
        <p:nvSpPr>
          <p:cNvPr id="6" name="Scroll: Vertical 5">
            <a:extLst>
              <a:ext uri="{FF2B5EF4-FFF2-40B4-BE49-F238E27FC236}">
                <a16:creationId xmlns:a16="http://schemas.microsoft.com/office/drawing/2014/main" id="{9747D647-B092-4090-B09A-A617286477FC}"/>
              </a:ext>
            </a:extLst>
          </p:cNvPr>
          <p:cNvSpPr/>
          <p:nvPr/>
        </p:nvSpPr>
        <p:spPr>
          <a:xfrm>
            <a:off x="9777555" y="447259"/>
            <a:ext cx="2262090" cy="4994001"/>
          </a:xfrm>
          <a:prstGeom prst="verticalScroll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MỌI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SỰ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NG</a:t>
            </a:r>
            <a:r>
              <a:rPr kumimoji="0" lang="vi-VN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Ư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ỜI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SẼ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LO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CHO</a:t>
            </a:r>
          </a:p>
        </p:txBody>
      </p:sp>
    </p:spTree>
    <p:extLst>
      <p:ext uri="{BB962C8B-B14F-4D97-AF65-F5344CB8AC3E}">
        <p14:creationId xmlns:p14="http://schemas.microsoft.com/office/powerpoint/2010/main" val="2026920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800"/>
                            </p:stCondLst>
                            <p:childTnLst>
                              <p:par>
                                <p:cTn id="1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300"/>
                            </p:stCondLst>
                            <p:childTnLst>
                              <p:par>
                                <p:cTn id="1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5" grpId="0" animBg="1"/>
      <p:bldP spid="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tar: 10 Points 18">
            <a:extLst>
              <a:ext uri="{FF2B5EF4-FFF2-40B4-BE49-F238E27FC236}">
                <a16:creationId xmlns:a16="http://schemas.microsoft.com/office/drawing/2014/main" id="{7DDA5614-72C5-4089-8576-05FAC9405CCA}"/>
              </a:ext>
            </a:extLst>
          </p:cNvPr>
          <p:cNvSpPr/>
          <p:nvPr/>
        </p:nvSpPr>
        <p:spPr>
          <a:xfrm>
            <a:off x="168021" y="145166"/>
            <a:ext cx="603780" cy="574435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</a:t>
            </a:r>
          </a:p>
        </p:txBody>
      </p:sp>
      <p:sp>
        <p:nvSpPr>
          <p:cNvPr id="20" name="Star: 10 Points 19">
            <a:extLst>
              <a:ext uri="{FF2B5EF4-FFF2-40B4-BE49-F238E27FC236}">
                <a16:creationId xmlns:a16="http://schemas.microsoft.com/office/drawing/2014/main" id="{4377D926-FFF0-449D-8291-15C3F23C6E24}"/>
              </a:ext>
            </a:extLst>
          </p:cNvPr>
          <p:cNvSpPr/>
          <p:nvPr/>
        </p:nvSpPr>
        <p:spPr>
          <a:xfrm>
            <a:off x="168021" y="753640"/>
            <a:ext cx="603780" cy="574435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</a:t>
            </a:r>
          </a:p>
        </p:txBody>
      </p:sp>
      <p:sp>
        <p:nvSpPr>
          <p:cNvPr id="21" name="Star: 10 Points 20">
            <a:extLst>
              <a:ext uri="{FF2B5EF4-FFF2-40B4-BE49-F238E27FC236}">
                <a16:creationId xmlns:a16="http://schemas.microsoft.com/office/drawing/2014/main" id="{05ACA9F3-ECCA-4C89-9F0E-8AE8BB0F02AE}"/>
              </a:ext>
            </a:extLst>
          </p:cNvPr>
          <p:cNvSpPr/>
          <p:nvPr/>
        </p:nvSpPr>
        <p:spPr>
          <a:xfrm>
            <a:off x="168021" y="1355279"/>
            <a:ext cx="603780" cy="574435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</a:t>
            </a:r>
          </a:p>
        </p:txBody>
      </p:sp>
      <p:sp>
        <p:nvSpPr>
          <p:cNvPr id="22" name="Star: 10 Points 21">
            <a:extLst>
              <a:ext uri="{FF2B5EF4-FFF2-40B4-BE49-F238E27FC236}">
                <a16:creationId xmlns:a16="http://schemas.microsoft.com/office/drawing/2014/main" id="{6CA936C2-E6DD-4EEB-AE8C-6AC5FDE9CF3B}"/>
              </a:ext>
            </a:extLst>
          </p:cNvPr>
          <p:cNvSpPr/>
          <p:nvPr/>
        </p:nvSpPr>
        <p:spPr>
          <a:xfrm>
            <a:off x="168021" y="1994448"/>
            <a:ext cx="603780" cy="574435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</a:t>
            </a:r>
          </a:p>
        </p:txBody>
      </p:sp>
      <p:sp>
        <p:nvSpPr>
          <p:cNvPr id="23" name="Star: 10 Points 22">
            <a:extLst>
              <a:ext uri="{FF2B5EF4-FFF2-40B4-BE49-F238E27FC236}">
                <a16:creationId xmlns:a16="http://schemas.microsoft.com/office/drawing/2014/main" id="{D24EDBC7-07A1-4C4A-8613-55A57AE77FCF}"/>
              </a:ext>
            </a:extLst>
          </p:cNvPr>
          <p:cNvSpPr/>
          <p:nvPr/>
        </p:nvSpPr>
        <p:spPr>
          <a:xfrm>
            <a:off x="168021" y="2633617"/>
            <a:ext cx="603780" cy="574435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</a:t>
            </a:r>
          </a:p>
        </p:txBody>
      </p:sp>
      <p:sp>
        <p:nvSpPr>
          <p:cNvPr id="24" name="Star: 10 Points 23">
            <a:extLst>
              <a:ext uri="{FF2B5EF4-FFF2-40B4-BE49-F238E27FC236}">
                <a16:creationId xmlns:a16="http://schemas.microsoft.com/office/drawing/2014/main" id="{1B4680BC-77A9-4EAC-94ED-4C24A4CA229B}"/>
              </a:ext>
            </a:extLst>
          </p:cNvPr>
          <p:cNvSpPr/>
          <p:nvPr/>
        </p:nvSpPr>
        <p:spPr>
          <a:xfrm>
            <a:off x="168021" y="3247386"/>
            <a:ext cx="603780" cy="574435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</a:t>
            </a:r>
          </a:p>
        </p:txBody>
      </p:sp>
      <p:sp>
        <p:nvSpPr>
          <p:cNvPr id="4" name="Star: 10 Points 3">
            <a:extLst>
              <a:ext uri="{FF2B5EF4-FFF2-40B4-BE49-F238E27FC236}">
                <a16:creationId xmlns:a16="http://schemas.microsoft.com/office/drawing/2014/main" id="{7A1FBFD6-3BA0-4CD9-9C85-496259AA56E6}"/>
              </a:ext>
            </a:extLst>
          </p:cNvPr>
          <p:cNvSpPr/>
          <p:nvPr/>
        </p:nvSpPr>
        <p:spPr>
          <a:xfrm>
            <a:off x="168021" y="3835755"/>
            <a:ext cx="603780" cy="574435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1C39D121-5D7B-4096-AC15-7D99D03824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7470165"/>
              </p:ext>
            </p:extLst>
          </p:nvPr>
        </p:nvGraphicFramePr>
        <p:xfrm>
          <a:off x="1576622" y="129279"/>
          <a:ext cx="9729036" cy="4896736"/>
        </p:xfrm>
        <a:graphic>
          <a:graphicData uri="http://schemas.openxmlformats.org/drawingml/2006/table">
            <a:tbl>
              <a:tblPr firstRow="1" firstCol="1" bandRow="1"/>
              <a:tblGrid>
                <a:gridCol w="810753">
                  <a:extLst>
                    <a:ext uri="{9D8B030D-6E8A-4147-A177-3AD203B41FA5}">
                      <a16:colId xmlns:a16="http://schemas.microsoft.com/office/drawing/2014/main" val="2156262816"/>
                    </a:ext>
                  </a:extLst>
                </a:gridCol>
                <a:gridCol w="810753">
                  <a:extLst>
                    <a:ext uri="{9D8B030D-6E8A-4147-A177-3AD203B41FA5}">
                      <a16:colId xmlns:a16="http://schemas.microsoft.com/office/drawing/2014/main" val="2742214517"/>
                    </a:ext>
                  </a:extLst>
                </a:gridCol>
                <a:gridCol w="810753">
                  <a:extLst>
                    <a:ext uri="{9D8B030D-6E8A-4147-A177-3AD203B41FA5}">
                      <a16:colId xmlns:a16="http://schemas.microsoft.com/office/drawing/2014/main" val="1329038702"/>
                    </a:ext>
                  </a:extLst>
                </a:gridCol>
                <a:gridCol w="810753">
                  <a:extLst>
                    <a:ext uri="{9D8B030D-6E8A-4147-A177-3AD203B41FA5}">
                      <a16:colId xmlns:a16="http://schemas.microsoft.com/office/drawing/2014/main" val="2667884793"/>
                    </a:ext>
                  </a:extLst>
                </a:gridCol>
                <a:gridCol w="810753">
                  <a:extLst>
                    <a:ext uri="{9D8B030D-6E8A-4147-A177-3AD203B41FA5}">
                      <a16:colId xmlns:a16="http://schemas.microsoft.com/office/drawing/2014/main" val="425176694"/>
                    </a:ext>
                  </a:extLst>
                </a:gridCol>
                <a:gridCol w="810753">
                  <a:extLst>
                    <a:ext uri="{9D8B030D-6E8A-4147-A177-3AD203B41FA5}">
                      <a16:colId xmlns:a16="http://schemas.microsoft.com/office/drawing/2014/main" val="3669872011"/>
                    </a:ext>
                  </a:extLst>
                </a:gridCol>
                <a:gridCol w="810753">
                  <a:extLst>
                    <a:ext uri="{9D8B030D-6E8A-4147-A177-3AD203B41FA5}">
                      <a16:colId xmlns:a16="http://schemas.microsoft.com/office/drawing/2014/main" val="1662897113"/>
                    </a:ext>
                  </a:extLst>
                </a:gridCol>
                <a:gridCol w="810753">
                  <a:extLst>
                    <a:ext uri="{9D8B030D-6E8A-4147-A177-3AD203B41FA5}">
                      <a16:colId xmlns:a16="http://schemas.microsoft.com/office/drawing/2014/main" val="776490349"/>
                    </a:ext>
                  </a:extLst>
                </a:gridCol>
                <a:gridCol w="810753">
                  <a:extLst>
                    <a:ext uri="{9D8B030D-6E8A-4147-A177-3AD203B41FA5}">
                      <a16:colId xmlns:a16="http://schemas.microsoft.com/office/drawing/2014/main" val="1384194544"/>
                    </a:ext>
                  </a:extLst>
                </a:gridCol>
                <a:gridCol w="810753">
                  <a:extLst>
                    <a:ext uri="{9D8B030D-6E8A-4147-A177-3AD203B41FA5}">
                      <a16:colId xmlns:a16="http://schemas.microsoft.com/office/drawing/2014/main" val="311496542"/>
                    </a:ext>
                  </a:extLst>
                </a:gridCol>
                <a:gridCol w="810753">
                  <a:extLst>
                    <a:ext uri="{9D8B030D-6E8A-4147-A177-3AD203B41FA5}">
                      <a16:colId xmlns:a16="http://schemas.microsoft.com/office/drawing/2014/main" val="424828892"/>
                    </a:ext>
                  </a:extLst>
                </a:gridCol>
                <a:gridCol w="810753">
                  <a:extLst>
                    <a:ext uri="{9D8B030D-6E8A-4147-A177-3AD203B41FA5}">
                      <a16:colId xmlns:a16="http://schemas.microsoft.com/office/drawing/2014/main" val="1899966502"/>
                    </a:ext>
                  </a:extLst>
                </a:gridCol>
              </a:tblGrid>
              <a:tr h="61209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40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</a:t>
                      </a:r>
                      <a:endParaRPr lang="vi-VN" sz="40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Ê</a:t>
                      </a:r>
                      <a:endParaRPr lang="vi-VN" sz="40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40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</a:t>
                      </a:r>
                      <a:endParaRPr lang="vi-VN" sz="40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Ặ</a:t>
                      </a:r>
                      <a:endParaRPr lang="vi-VN" sz="40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40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40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</a:t>
                      </a:r>
                      <a:endParaRPr lang="vi-VN" sz="40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Ờ</a:t>
                      </a:r>
                      <a:endParaRPr lang="vi-VN" sz="40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40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1575241"/>
                  </a:ext>
                </a:extLst>
              </a:tr>
              <a:tr h="61209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  <a:endParaRPr lang="vi-VN" sz="40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Á</a:t>
                      </a:r>
                      <a:endParaRPr lang="vi-VN" sz="40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  <a:endParaRPr lang="vi-VN" sz="40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V</a:t>
                      </a:r>
                      <a:endParaRPr lang="vi-VN" sz="40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Ì</a:t>
                      </a:r>
                      <a:endParaRPr lang="vi-VN" sz="40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</a:t>
                      </a:r>
                      <a:endParaRPr lang="vi-VN" sz="40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</a:t>
                      </a:r>
                      <a:endParaRPr lang="vi-VN" sz="40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O</a:t>
                      </a:r>
                      <a:endParaRPr lang="vi-VN" sz="40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41935624"/>
                  </a:ext>
                </a:extLst>
              </a:tr>
              <a:tr h="61209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</a:t>
                      </a:r>
                      <a:endParaRPr lang="vi-VN" sz="40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Ọ</a:t>
                      </a:r>
                      <a:endParaRPr lang="vi-VN" sz="40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40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</a:t>
                      </a:r>
                      <a:endParaRPr lang="vi-VN" sz="40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Â</a:t>
                      </a:r>
                      <a:endParaRPr lang="vi-VN" sz="40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40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  <a:endParaRPr lang="vi-VN" sz="40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Ư</a:t>
                      </a:r>
                      <a:endParaRPr lang="vi-VN" sz="40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12648323"/>
                  </a:ext>
                </a:extLst>
              </a:tr>
              <a:tr h="61209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</a:t>
                      </a:r>
                      <a:endParaRPr lang="vi-VN" sz="40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</a:t>
                      </a:r>
                      <a:endParaRPr lang="vi-VN" sz="40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Y</a:t>
                      </a:r>
                      <a:endParaRPr lang="vi-VN" sz="40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  <a:endParaRPr lang="vi-VN" sz="40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0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40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</a:t>
                      </a:r>
                      <a:endParaRPr lang="vi-VN" sz="40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Y</a:t>
                      </a:r>
                      <a:endParaRPr lang="vi-VN" sz="40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Ể</a:t>
                      </a:r>
                      <a:endParaRPr lang="vi-VN" sz="40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40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54940421"/>
                  </a:ext>
                </a:extLst>
              </a:tr>
              <a:tr h="61209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</a:t>
                      </a:r>
                      <a:endParaRPr lang="vi-VN" sz="40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Ó</a:t>
                      </a:r>
                      <a:endParaRPr lang="vi-VN" sz="40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40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  <a:endParaRPr lang="vi-VN" sz="40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40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40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É</a:t>
                      </a:r>
                      <a:endParaRPr lang="vi-VN" sz="40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40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88953724"/>
                  </a:ext>
                </a:extLst>
              </a:tr>
              <a:tr h="61209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Đ</a:t>
                      </a:r>
                      <a:endParaRPr lang="vi-VN" sz="40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Ứ</a:t>
                      </a:r>
                      <a:endParaRPr lang="vi-VN" sz="40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40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  <a:endParaRPr lang="vi-VN" sz="40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40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40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Ẳ</a:t>
                      </a:r>
                      <a:endParaRPr lang="vi-VN" sz="40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40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  <a:endParaRPr lang="vi-VN" sz="40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82805531"/>
                  </a:ext>
                </a:extLst>
              </a:tr>
              <a:tr h="61209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40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0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Ờ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40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2031621"/>
                  </a:ext>
                </a:extLst>
              </a:tr>
              <a:tr h="61209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0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  <a:endParaRPr lang="vi-VN" sz="40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40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40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Ế</a:t>
                      </a:r>
                      <a:endParaRPr lang="vi-VN" sz="40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  <a:endParaRPr lang="vi-VN" sz="40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</a:t>
                      </a:r>
                      <a:endParaRPr lang="vi-VN" sz="40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Ư</a:t>
                      </a:r>
                      <a:endParaRPr lang="vi-VN" sz="40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Ớ</a:t>
                      </a:r>
                      <a:endParaRPr lang="vi-VN" sz="40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40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00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37553872"/>
                  </a:ext>
                </a:extLst>
              </a:tr>
            </a:tbl>
          </a:graphicData>
        </a:graphic>
      </p:graphicFrame>
      <p:sp>
        <p:nvSpPr>
          <p:cNvPr id="77" name="Star: 10 Points 76">
            <a:extLst>
              <a:ext uri="{FF2B5EF4-FFF2-40B4-BE49-F238E27FC236}">
                <a16:creationId xmlns:a16="http://schemas.microsoft.com/office/drawing/2014/main" id="{37585962-43AA-4829-99D2-B102AE264020}"/>
              </a:ext>
            </a:extLst>
          </p:cNvPr>
          <p:cNvSpPr/>
          <p:nvPr/>
        </p:nvSpPr>
        <p:spPr>
          <a:xfrm>
            <a:off x="168021" y="4451580"/>
            <a:ext cx="603780" cy="574435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5" name="Rectangle 154">
            <a:extLst>
              <a:ext uri="{FF2B5EF4-FFF2-40B4-BE49-F238E27FC236}">
                <a16:creationId xmlns:a16="http://schemas.microsoft.com/office/drawing/2014/main" id="{B1484CB5-CA5B-422D-84D5-399513C9A8EF}"/>
              </a:ext>
            </a:extLst>
          </p:cNvPr>
          <p:cNvSpPr/>
          <p:nvPr/>
        </p:nvSpPr>
        <p:spPr>
          <a:xfrm>
            <a:off x="-1339" y="5132035"/>
            <a:ext cx="12192000" cy="173597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4000" b="1" cap="all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1. </a:t>
            </a:r>
            <a:r>
              <a:rPr lang="vi-VN" sz="4000" b="1" cap="all"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SẼ CÓ NHỮNG ĐIỀM LẠ </a:t>
            </a:r>
            <a:r>
              <a:rPr lang="vi-VN" sz="4000" b="1" cap="all">
                <a:solidFill>
                  <a:srgbClr val="7030A0"/>
                </a:solidFill>
                <a:highlight>
                  <a:srgbClr val="FFFF00"/>
                </a:highligh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Ở ĐÂU</a:t>
            </a:r>
            <a:r>
              <a:rPr lang="vi-VN" sz="4000" b="1" cap="all"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NGOÀI MẶT TRĂNG VÀ CÁC VÌ SAO</a:t>
            </a:r>
            <a:r>
              <a:rPr lang="en-US" sz="4000" b="1" cap="all"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vi-VN" sz="4000" b="1" cap="all">
              <a:solidFill>
                <a:srgbClr val="7030A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73" name="Rectangle 172">
            <a:extLst>
              <a:ext uri="{FF2B5EF4-FFF2-40B4-BE49-F238E27FC236}">
                <a16:creationId xmlns:a16="http://schemas.microsoft.com/office/drawing/2014/main" id="{EAEA043D-D836-4708-9E58-DF949F589F55}"/>
              </a:ext>
            </a:extLst>
          </p:cNvPr>
          <p:cNvSpPr/>
          <p:nvPr/>
        </p:nvSpPr>
        <p:spPr>
          <a:xfrm>
            <a:off x="1576622" y="123592"/>
            <a:ext cx="801428" cy="61067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" name="Rectangle 173">
            <a:extLst>
              <a:ext uri="{FF2B5EF4-FFF2-40B4-BE49-F238E27FC236}">
                <a16:creationId xmlns:a16="http://schemas.microsoft.com/office/drawing/2014/main" id="{B7E21A3F-C914-4F84-A3F5-07055AF65610}"/>
              </a:ext>
            </a:extLst>
          </p:cNvPr>
          <p:cNvSpPr/>
          <p:nvPr/>
        </p:nvSpPr>
        <p:spPr>
          <a:xfrm>
            <a:off x="2380470" y="127476"/>
            <a:ext cx="801428" cy="60678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7" name="Rectangle 176">
            <a:extLst>
              <a:ext uri="{FF2B5EF4-FFF2-40B4-BE49-F238E27FC236}">
                <a16:creationId xmlns:a16="http://schemas.microsoft.com/office/drawing/2014/main" id="{32F3608F-67AA-4071-8532-2D17D9F44E11}"/>
              </a:ext>
            </a:extLst>
          </p:cNvPr>
          <p:cNvSpPr/>
          <p:nvPr/>
        </p:nvSpPr>
        <p:spPr>
          <a:xfrm>
            <a:off x="3190113" y="123592"/>
            <a:ext cx="801428" cy="61067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8" name="Rectangle 177">
            <a:extLst>
              <a:ext uri="{FF2B5EF4-FFF2-40B4-BE49-F238E27FC236}">
                <a16:creationId xmlns:a16="http://schemas.microsoft.com/office/drawing/2014/main" id="{53D234AF-C73B-4500-8263-3D4E311E2CDF}"/>
              </a:ext>
            </a:extLst>
          </p:cNvPr>
          <p:cNvSpPr/>
          <p:nvPr/>
        </p:nvSpPr>
        <p:spPr>
          <a:xfrm>
            <a:off x="4002971" y="123589"/>
            <a:ext cx="801428" cy="61067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9" name="Rectangle 178">
            <a:extLst>
              <a:ext uri="{FF2B5EF4-FFF2-40B4-BE49-F238E27FC236}">
                <a16:creationId xmlns:a16="http://schemas.microsoft.com/office/drawing/2014/main" id="{13E97978-1DA4-4CA1-92E8-BD6E997F3182}"/>
              </a:ext>
            </a:extLst>
          </p:cNvPr>
          <p:cNvSpPr/>
          <p:nvPr/>
        </p:nvSpPr>
        <p:spPr>
          <a:xfrm>
            <a:off x="4810121" y="123592"/>
            <a:ext cx="801428" cy="61067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617F91EB-FEC6-413E-B19B-4CDE8A1FD718}"/>
              </a:ext>
            </a:extLst>
          </p:cNvPr>
          <p:cNvSpPr/>
          <p:nvPr/>
        </p:nvSpPr>
        <p:spPr>
          <a:xfrm>
            <a:off x="5621918" y="124902"/>
            <a:ext cx="801428" cy="61067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E2A97D3D-D4BF-4BC0-BF55-BB46E0E3FF2A}"/>
              </a:ext>
            </a:extLst>
          </p:cNvPr>
          <p:cNvSpPr/>
          <p:nvPr/>
        </p:nvSpPr>
        <p:spPr>
          <a:xfrm>
            <a:off x="6437958" y="127262"/>
            <a:ext cx="801428" cy="60678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C29A730B-DEB9-4E4E-8650-A7F8558EE5AE}"/>
              </a:ext>
            </a:extLst>
          </p:cNvPr>
          <p:cNvSpPr/>
          <p:nvPr/>
        </p:nvSpPr>
        <p:spPr>
          <a:xfrm>
            <a:off x="7247601" y="124902"/>
            <a:ext cx="801428" cy="61067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5ADE2BB1-4FFF-4E81-A104-0F779C71439E}"/>
              </a:ext>
            </a:extLst>
          </p:cNvPr>
          <p:cNvSpPr/>
          <p:nvPr/>
        </p:nvSpPr>
        <p:spPr>
          <a:xfrm>
            <a:off x="8060459" y="124899"/>
            <a:ext cx="801428" cy="61067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Rectangle 98">
            <a:extLst>
              <a:ext uri="{FF2B5EF4-FFF2-40B4-BE49-F238E27FC236}">
                <a16:creationId xmlns:a16="http://schemas.microsoft.com/office/drawing/2014/main" id="{00962E82-2A01-498F-8157-F62876845090}"/>
              </a:ext>
            </a:extLst>
          </p:cNvPr>
          <p:cNvSpPr/>
          <p:nvPr/>
        </p:nvSpPr>
        <p:spPr>
          <a:xfrm>
            <a:off x="8867609" y="124902"/>
            <a:ext cx="801428" cy="61067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E3FD97C6-053C-4D40-8901-770D8186D177}"/>
              </a:ext>
            </a:extLst>
          </p:cNvPr>
          <p:cNvSpPr/>
          <p:nvPr/>
        </p:nvSpPr>
        <p:spPr>
          <a:xfrm>
            <a:off x="9678377" y="124902"/>
            <a:ext cx="801428" cy="61067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717803A0-9FC2-4DB6-901C-260F83D04C11}"/>
              </a:ext>
            </a:extLst>
          </p:cNvPr>
          <p:cNvSpPr/>
          <p:nvPr/>
        </p:nvSpPr>
        <p:spPr>
          <a:xfrm>
            <a:off x="3190113" y="740812"/>
            <a:ext cx="801428" cy="61067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DE10FF20-EC50-491F-8F6B-FC979434D797}"/>
              </a:ext>
            </a:extLst>
          </p:cNvPr>
          <p:cNvSpPr/>
          <p:nvPr/>
        </p:nvSpPr>
        <p:spPr>
          <a:xfrm>
            <a:off x="4002971" y="740809"/>
            <a:ext cx="801428" cy="61067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495E56CE-12DE-4D0C-A0A5-EBA1B1903387}"/>
              </a:ext>
            </a:extLst>
          </p:cNvPr>
          <p:cNvSpPr/>
          <p:nvPr/>
        </p:nvSpPr>
        <p:spPr>
          <a:xfrm>
            <a:off x="4810121" y="740812"/>
            <a:ext cx="801428" cy="61067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Rectangle 89">
            <a:extLst>
              <a:ext uri="{FF2B5EF4-FFF2-40B4-BE49-F238E27FC236}">
                <a16:creationId xmlns:a16="http://schemas.microsoft.com/office/drawing/2014/main" id="{321CA5F5-DB00-45D2-8593-25CE0E7C7C3B}"/>
              </a:ext>
            </a:extLst>
          </p:cNvPr>
          <p:cNvSpPr/>
          <p:nvPr/>
        </p:nvSpPr>
        <p:spPr>
          <a:xfrm>
            <a:off x="5621918" y="742122"/>
            <a:ext cx="801428" cy="61067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ABE89AE4-A6CC-434F-A2B5-8B6986A1BB7C}"/>
              </a:ext>
            </a:extLst>
          </p:cNvPr>
          <p:cNvSpPr/>
          <p:nvPr/>
        </p:nvSpPr>
        <p:spPr>
          <a:xfrm>
            <a:off x="6437958" y="744482"/>
            <a:ext cx="801428" cy="60678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C2AAC506-B39A-49BC-8C9A-1511262A419A}"/>
              </a:ext>
            </a:extLst>
          </p:cNvPr>
          <p:cNvSpPr/>
          <p:nvPr/>
        </p:nvSpPr>
        <p:spPr>
          <a:xfrm>
            <a:off x="7247601" y="742122"/>
            <a:ext cx="801428" cy="61067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C80DCCEA-7924-40DB-AF78-6C4B9ABFDC16}"/>
              </a:ext>
            </a:extLst>
          </p:cNvPr>
          <p:cNvSpPr/>
          <p:nvPr/>
        </p:nvSpPr>
        <p:spPr>
          <a:xfrm>
            <a:off x="8060459" y="742119"/>
            <a:ext cx="801428" cy="61067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CC692691-A60D-48B9-AB56-D95F8255BB6F}"/>
              </a:ext>
            </a:extLst>
          </p:cNvPr>
          <p:cNvSpPr/>
          <p:nvPr/>
        </p:nvSpPr>
        <p:spPr>
          <a:xfrm>
            <a:off x="8867609" y="742122"/>
            <a:ext cx="801428" cy="61067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C74673D4-F3F9-4DFE-A950-213A983C25BC}"/>
              </a:ext>
            </a:extLst>
          </p:cNvPr>
          <p:cNvSpPr/>
          <p:nvPr/>
        </p:nvSpPr>
        <p:spPr>
          <a:xfrm>
            <a:off x="2388090" y="1354296"/>
            <a:ext cx="801428" cy="60678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E6C4D426-73EE-419C-AA84-83FA8C9B0A04}"/>
              </a:ext>
            </a:extLst>
          </p:cNvPr>
          <p:cNvSpPr/>
          <p:nvPr/>
        </p:nvSpPr>
        <p:spPr>
          <a:xfrm>
            <a:off x="3197733" y="1350412"/>
            <a:ext cx="801428" cy="61067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DFE7EB0E-C36D-4CB0-B211-35463BFE02FC}"/>
              </a:ext>
            </a:extLst>
          </p:cNvPr>
          <p:cNvSpPr/>
          <p:nvPr/>
        </p:nvSpPr>
        <p:spPr>
          <a:xfrm>
            <a:off x="4010591" y="1350409"/>
            <a:ext cx="801428" cy="61067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Rectangle 127">
            <a:extLst>
              <a:ext uri="{FF2B5EF4-FFF2-40B4-BE49-F238E27FC236}">
                <a16:creationId xmlns:a16="http://schemas.microsoft.com/office/drawing/2014/main" id="{98CCDFB5-0094-43EC-A4D4-B9CEA598EDF0}"/>
              </a:ext>
            </a:extLst>
          </p:cNvPr>
          <p:cNvSpPr/>
          <p:nvPr/>
        </p:nvSpPr>
        <p:spPr>
          <a:xfrm>
            <a:off x="4817741" y="1350412"/>
            <a:ext cx="801428" cy="61067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Rectangle 128">
            <a:extLst>
              <a:ext uri="{FF2B5EF4-FFF2-40B4-BE49-F238E27FC236}">
                <a16:creationId xmlns:a16="http://schemas.microsoft.com/office/drawing/2014/main" id="{A83EE94C-9AA7-46AE-BDBF-88323A62A959}"/>
              </a:ext>
            </a:extLst>
          </p:cNvPr>
          <p:cNvSpPr/>
          <p:nvPr/>
        </p:nvSpPr>
        <p:spPr>
          <a:xfrm>
            <a:off x="5629538" y="1351722"/>
            <a:ext cx="801428" cy="61067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" name="Rectangle 129">
            <a:extLst>
              <a:ext uri="{FF2B5EF4-FFF2-40B4-BE49-F238E27FC236}">
                <a16:creationId xmlns:a16="http://schemas.microsoft.com/office/drawing/2014/main" id="{ABD31FD3-40A7-45B8-A6CA-3652620A9F1C}"/>
              </a:ext>
            </a:extLst>
          </p:cNvPr>
          <p:cNvSpPr/>
          <p:nvPr/>
        </p:nvSpPr>
        <p:spPr>
          <a:xfrm>
            <a:off x="6445578" y="1354082"/>
            <a:ext cx="801428" cy="60678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" name="Rectangle 130">
            <a:extLst>
              <a:ext uri="{FF2B5EF4-FFF2-40B4-BE49-F238E27FC236}">
                <a16:creationId xmlns:a16="http://schemas.microsoft.com/office/drawing/2014/main" id="{A28FD0A3-B764-4D89-8156-6078715D8DC6}"/>
              </a:ext>
            </a:extLst>
          </p:cNvPr>
          <p:cNvSpPr/>
          <p:nvPr/>
        </p:nvSpPr>
        <p:spPr>
          <a:xfrm>
            <a:off x="7255221" y="1351722"/>
            <a:ext cx="801428" cy="61067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" name="Rectangle 131">
            <a:extLst>
              <a:ext uri="{FF2B5EF4-FFF2-40B4-BE49-F238E27FC236}">
                <a16:creationId xmlns:a16="http://schemas.microsoft.com/office/drawing/2014/main" id="{7D995973-166A-48FF-9FA3-70A2442B1DED}"/>
              </a:ext>
            </a:extLst>
          </p:cNvPr>
          <p:cNvSpPr/>
          <p:nvPr/>
        </p:nvSpPr>
        <p:spPr>
          <a:xfrm>
            <a:off x="8068079" y="1351719"/>
            <a:ext cx="801428" cy="61067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9" name="Rectangle 148">
            <a:extLst>
              <a:ext uri="{FF2B5EF4-FFF2-40B4-BE49-F238E27FC236}">
                <a16:creationId xmlns:a16="http://schemas.microsoft.com/office/drawing/2014/main" id="{1BB24276-C04F-478D-8870-C8EF88A7BBF8}"/>
              </a:ext>
            </a:extLst>
          </p:cNvPr>
          <p:cNvSpPr/>
          <p:nvPr/>
        </p:nvSpPr>
        <p:spPr>
          <a:xfrm>
            <a:off x="3197733" y="1967632"/>
            <a:ext cx="801428" cy="61067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8" name="Rectangle 157">
            <a:extLst>
              <a:ext uri="{FF2B5EF4-FFF2-40B4-BE49-F238E27FC236}">
                <a16:creationId xmlns:a16="http://schemas.microsoft.com/office/drawing/2014/main" id="{1CBD5825-F3C1-4113-BB23-EED80746CCDE}"/>
              </a:ext>
            </a:extLst>
          </p:cNvPr>
          <p:cNvSpPr/>
          <p:nvPr/>
        </p:nvSpPr>
        <p:spPr>
          <a:xfrm>
            <a:off x="4010591" y="1967629"/>
            <a:ext cx="801428" cy="61067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9" name="Rectangle 158">
            <a:extLst>
              <a:ext uri="{FF2B5EF4-FFF2-40B4-BE49-F238E27FC236}">
                <a16:creationId xmlns:a16="http://schemas.microsoft.com/office/drawing/2014/main" id="{8AF778D9-C574-4207-A033-EA02D1E52DF4}"/>
              </a:ext>
            </a:extLst>
          </p:cNvPr>
          <p:cNvSpPr/>
          <p:nvPr/>
        </p:nvSpPr>
        <p:spPr>
          <a:xfrm>
            <a:off x="4817741" y="1967632"/>
            <a:ext cx="801428" cy="61067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0" name="Rectangle 159">
            <a:extLst>
              <a:ext uri="{FF2B5EF4-FFF2-40B4-BE49-F238E27FC236}">
                <a16:creationId xmlns:a16="http://schemas.microsoft.com/office/drawing/2014/main" id="{019CA202-6226-4967-A8E9-4C2FC1BB0BE0}"/>
              </a:ext>
            </a:extLst>
          </p:cNvPr>
          <p:cNvSpPr/>
          <p:nvPr/>
        </p:nvSpPr>
        <p:spPr>
          <a:xfrm>
            <a:off x="5629538" y="1968942"/>
            <a:ext cx="801428" cy="61067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1" name="Rectangle 160">
            <a:extLst>
              <a:ext uri="{FF2B5EF4-FFF2-40B4-BE49-F238E27FC236}">
                <a16:creationId xmlns:a16="http://schemas.microsoft.com/office/drawing/2014/main" id="{D49A5F26-DFF3-413F-83A5-2FB11F7A32DE}"/>
              </a:ext>
            </a:extLst>
          </p:cNvPr>
          <p:cNvSpPr/>
          <p:nvPr/>
        </p:nvSpPr>
        <p:spPr>
          <a:xfrm>
            <a:off x="6445578" y="1971302"/>
            <a:ext cx="801428" cy="60678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2" name="Rectangle 161">
            <a:extLst>
              <a:ext uri="{FF2B5EF4-FFF2-40B4-BE49-F238E27FC236}">
                <a16:creationId xmlns:a16="http://schemas.microsoft.com/office/drawing/2014/main" id="{F86813B9-6062-4ECB-9F16-5E89FF404F42}"/>
              </a:ext>
            </a:extLst>
          </p:cNvPr>
          <p:cNvSpPr/>
          <p:nvPr/>
        </p:nvSpPr>
        <p:spPr>
          <a:xfrm>
            <a:off x="7255221" y="1968942"/>
            <a:ext cx="801428" cy="61067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" name="Rectangle 162">
            <a:extLst>
              <a:ext uri="{FF2B5EF4-FFF2-40B4-BE49-F238E27FC236}">
                <a16:creationId xmlns:a16="http://schemas.microsoft.com/office/drawing/2014/main" id="{3DA2B5E6-46DC-44B8-BE0F-8A745EF9318C}"/>
              </a:ext>
            </a:extLst>
          </p:cNvPr>
          <p:cNvSpPr/>
          <p:nvPr/>
        </p:nvSpPr>
        <p:spPr>
          <a:xfrm>
            <a:off x="8068079" y="1968939"/>
            <a:ext cx="801428" cy="61067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" name="Rectangle 163">
            <a:extLst>
              <a:ext uri="{FF2B5EF4-FFF2-40B4-BE49-F238E27FC236}">
                <a16:creationId xmlns:a16="http://schemas.microsoft.com/office/drawing/2014/main" id="{625BF239-DA3B-4E16-81C8-99F25C328CC7}"/>
              </a:ext>
            </a:extLst>
          </p:cNvPr>
          <p:cNvSpPr/>
          <p:nvPr/>
        </p:nvSpPr>
        <p:spPr>
          <a:xfrm>
            <a:off x="8875229" y="1968942"/>
            <a:ext cx="801428" cy="61067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5" name="Rectangle 164">
            <a:extLst>
              <a:ext uri="{FF2B5EF4-FFF2-40B4-BE49-F238E27FC236}">
                <a16:creationId xmlns:a16="http://schemas.microsoft.com/office/drawing/2014/main" id="{638D8DA8-C76B-4B94-B34C-27E9564ED4D0}"/>
              </a:ext>
            </a:extLst>
          </p:cNvPr>
          <p:cNvSpPr/>
          <p:nvPr/>
        </p:nvSpPr>
        <p:spPr>
          <a:xfrm>
            <a:off x="9685997" y="1968942"/>
            <a:ext cx="801428" cy="61067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6" name="Rectangle 165">
            <a:extLst>
              <a:ext uri="{FF2B5EF4-FFF2-40B4-BE49-F238E27FC236}">
                <a16:creationId xmlns:a16="http://schemas.microsoft.com/office/drawing/2014/main" id="{50090354-DD5D-41B8-9D04-DC1300B917B5}"/>
              </a:ext>
            </a:extLst>
          </p:cNvPr>
          <p:cNvSpPr/>
          <p:nvPr/>
        </p:nvSpPr>
        <p:spPr>
          <a:xfrm>
            <a:off x="3205353" y="2577232"/>
            <a:ext cx="801428" cy="61067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7" name="Rectangle 166">
            <a:extLst>
              <a:ext uri="{FF2B5EF4-FFF2-40B4-BE49-F238E27FC236}">
                <a16:creationId xmlns:a16="http://schemas.microsoft.com/office/drawing/2014/main" id="{FF4A13B1-3A19-4D9E-90C5-F45049546ADB}"/>
              </a:ext>
            </a:extLst>
          </p:cNvPr>
          <p:cNvSpPr/>
          <p:nvPr/>
        </p:nvSpPr>
        <p:spPr>
          <a:xfrm>
            <a:off x="4018211" y="2577229"/>
            <a:ext cx="801428" cy="61067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1" name="Rectangle 170">
            <a:extLst>
              <a:ext uri="{FF2B5EF4-FFF2-40B4-BE49-F238E27FC236}">
                <a16:creationId xmlns:a16="http://schemas.microsoft.com/office/drawing/2014/main" id="{CA6A78BC-4528-49DF-97A3-A72D08A758F4}"/>
              </a:ext>
            </a:extLst>
          </p:cNvPr>
          <p:cNvSpPr/>
          <p:nvPr/>
        </p:nvSpPr>
        <p:spPr>
          <a:xfrm>
            <a:off x="4825361" y="2577232"/>
            <a:ext cx="801428" cy="61067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2" name="Rectangle 171">
            <a:extLst>
              <a:ext uri="{FF2B5EF4-FFF2-40B4-BE49-F238E27FC236}">
                <a16:creationId xmlns:a16="http://schemas.microsoft.com/office/drawing/2014/main" id="{E7B63B02-1C13-4CDA-B338-835E4A145799}"/>
              </a:ext>
            </a:extLst>
          </p:cNvPr>
          <p:cNvSpPr/>
          <p:nvPr/>
        </p:nvSpPr>
        <p:spPr>
          <a:xfrm>
            <a:off x="5637158" y="2578542"/>
            <a:ext cx="801428" cy="61067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5" name="Rectangle 174">
            <a:extLst>
              <a:ext uri="{FF2B5EF4-FFF2-40B4-BE49-F238E27FC236}">
                <a16:creationId xmlns:a16="http://schemas.microsoft.com/office/drawing/2014/main" id="{7B2A3C05-E6FD-4156-884D-86FBE9D84E44}"/>
              </a:ext>
            </a:extLst>
          </p:cNvPr>
          <p:cNvSpPr/>
          <p:nvPr/>
        </p:nvSpPr>
        <p:spPr>
          <a:xfrm>
            <a:off x="6453198" y="2580902"/>
            <a:ext cx="801428" cy="60678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6" name="Rectangle 175">
            <a:extLst>
              <a:ext uri="{FF2B5EF4-FFF2-40B4-BE49-F238E27FC236}">
                <a16:creationId xmlns:a16="http://schemas.microsoft.com/office/drawing/2014/main" id="{A609DA4F-D23F-4FE1-8C75-39E61A98ED40}"/>
              </a:ext>
            </a:extLst>
          </p:cNvPr>
          <p:cNvSpPr/>
          <p:nvPr/>
        </p:nvSpPr>
        <p:spPr>
          <a:xfrm>
            <a:off x="7262841" y="2578542"/>
            <a:ext cx="801428" cy="61067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0" name="Rectangle 179">
            <a:extLst>
              <a:ext uri="{FF2B5EF4-FFF2-40B4-BE49-F238E27FC236}">
                <a16:creationId xmlns:a16="http://schemas.microsoft.com/office/drawing/2014/main" id="{DDC44ECD-975C-4BB1-A282-54AD132678AF}"/>
              </a:ext>
            </a:extLst>
          </p:cNvPr>
          <p:cNvSpPr/>
          <p:nvPr/>
        </p:nvSpPr>
        <p:spPr>
          <a:xfrm>
            <a:off x="8075699" y="2578539"/>
            <a:ext cx="801428" cy="61067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1" name="Rectangle 180">
            <a:extLst>
              <a:ext uri="{FF2B5EF4-FFF2-40B4-BE49-F238E27FC236}">
                <a16:creationId xmlns:a16="http://schemas.microsoft.com/office/drawing/2014/main" id="{4544554B-62C3-45AE-855D-FB29AE958307}"/>
              </a:ext>
            </a:extLst>
          </p:cNvPr>
          <p:cNvSpPr/>
          <p:nvPr/>
        </p:nvSpPr>
        <p:spPr>
          <a:xfrm>
            <a:off x="8882849" y="2578542"/>
            <a:ext cx="801428" cy="61067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2" name="Rectangle 181">
            <a:extLst>
              <a:ext uri="{FF2B5EF4-FFF2-40B4-BE49-F238E27FC236}">
                <a16:creationId xmlns:a16="http://schemas.microsoft.com/office/drawing/2014/main" id="{0CB0ADFA-69FD-4FFB-B0FE-CDBB1866BE39}"/>
              </a:ext>
            </a:extLst>
          </p:cNvPr>
          <p:cNvSpPr/>
          <p:nvPr/>
        </p:nvSpPr>
        <p:spPr>
          <a:xfrm>
            <a:off x="2395710" y="3190716"/>
            <a:ext cx="801428" cy="60678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3" name="Rectangle 182">
            <a:extLst>
              <a:ext uri="{FF2B5EF4-FFF2-40B4-BE49-F238E27FC236}">
                <a16:creationId xmlns:a16="http://schemas.microsoft.com/office/drawing/2014/main" id="{1768D02C-A178-49C6-BC42-802A80CFC38C}"/>
              </a:ext>
            </a:extLst>
          </p:cNvPr>
          <p:cNvSpPr/>
          <p:nvPr/>
        </p:nvSpPr>
        <p:spPr>
          <a:xfrm>
            <a:off x="3205353" y="3186832"/>
            <a:ext cx="801428" cy="61067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4" name="Rectangle 183">
            <a:extLst>
              <a:ext uri="{FF2B5EF4-FFF2-40B4-BE49-F238E27FC236}">
                <a16:creationId xmlns:a16="http://schemas.microsoft.com/office/drawing/2014/main" id="{5A0B6BBC-98BB-46EB-A2CA-6721E2DF26F8}"/>
              </a:ext>
            </a:extLst>
          </p:cNvPr>
          <p:cNvSpPr/>
          <p:nvPr/>
        </p:nvSpPr>
        <p:spPr>
          <a:xfrm>
            <a:off x="4018211" y="3186829"/>
            <a:ext cx="801428" cy="61067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5" name="Rectangle 184">
            <a:extLst>
              <a:ext uri="{FF2B5EF4-FFF2-40B4-BE49-F238E27FC236}">
                <a16:creationId xmlns:a16="http://schemas.microsoft.com/office/drawing/2014/main" id="{15337F69-4EC0-4C9B-A653-C58A59231DFF}"/>
              </a:ext>
            </a:extLst>
          </p:cNvPr>
          <p:cNvSpPr/>
          <p:nvPr/>
        </p:nvSpPr>
        <p:spPr>
          <a:xfrm>
            <a:off x="4825361" y="3186832"/>
            <a:ext cx="801428" cy="61067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6" name="Rectangle 185">
            <a:extLst>
              <a:ext uri="{FF2B5EF4-FFF2-40B4-BE49-F238E27FC236}">
                <a16:creationId xmlns:a16="http://schemas.microsoft.com/office/drawing/2014/main" id="{0B26EBBD-2843-4C91-8886-93BC9AB029DA}"/>
              </a:ext>
            </a:extLst>
          </p:cNvPr>
          <p:cNvSpPr/>
          <p:nvPr/>
        </p:nvSpPr>
        <p:spPr>
          <a:xfrm>
            <a:off x="5637158" y="3188142"/>
            <a:ext cx="801428" cy="61067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7" name="Rectangle 186">
            <a:extLst>
              <a:ext uri="{FF2B5EF4-FFF2-40B4-BE49-F238E27FC236}">
                <a16:creationId xmlns:a16="http://schemas.microsoft.com/office/drawing/2014/main" id="{6BA6E406-C631-4E9F-9251-D4646D64FEDE}"/>
              </a:ext>
            </a:extLst>
          </p:cNvPr>
          <p:cNvSpPr/>
          <p:nvPr/>
        </p:nvSpPr>
        <p:spPr>
          <a:xfrm>
            <a:off x="6453198" y="3190502"/>
            <a:ext cx="801428" cy="60678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8" name="Rectangle 187">
            <a:extLst>
              <a:ext uri="{FF2B5EF4-FFF2-40B4-BE49-F238E27FC236}">
                <a16:creationId xmlns:a16="http://schemas.microsoft.com/office/drawing/2014/main" id="{C8F7DC8B-E5F4-4B6D-995B-0CFF5475A57B}"/>
              </a:ext>
            </a:extLst>
          </p:cNvPr>
          <p:cNvSpPr/>
          <p:nvPr/>
        </p:nvSpPr>
        <p:spPr>
          <a:xfrm>
            <a:off x="7262841" y="3188142"/>
            <a:ext cx="801428" cy="61067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9" name="Rectangle 188">
            <a:extLst>
              <a:ext uri="{FF2B5EF4-FFF2-40B4-BE49-F238E27FC236}">
                <a16:creationId xmlns:a16="http://schemas.microsoft.com/office/drawing/2014/main" id="{2553C50F-AA8E-4345-A628-893C4D348653}"/>
              </a:ext>
            </a:extLst>
          </p:cNvPr>
          <p:cNvSpPr/>
          <p:nvPr/>
        </p:nvSpPr>
        <p:spPr>
          <a:xfrm>
            <a:off x="8075699" y="3188139"/>
            <a:ext cx="801428" cy="61067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0" name="Rectangle 189">
            <a:extLst>
              <a:ext uri="{FF2B5EF4-FFF2-40B4-BE49-F238E27FC236}">
                <a16:creationId xmlns:a16="http://schemas.microsoft.com/office/drawing/2014/main" id="{6B8B4000-5B8F-454D-B848-C42E78E048C1}"/>
              </a:ext>
            </a:extLst>
          </p:cNvPr>
          <p:cNvSpPr/>
          <p:nvPr/>
        </p:nvSpPr>
        <p:spPr>
          <a:xfrm>
            <a:off x="8882849" y="3188142"/>
            <a:ext cx="801428" cy="61067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1" name="Rectangle 190">
            <a:extLst>
              <a:ext uri="{FF2B5EF4-FFF2-40B4-BE49-F238E27FC236}">
                <a16:creationId xmlns:a16="http://schemas.microsoft.com/office/drawing/2014/main" id="{6979DA91-2C15-4BF1-9853-3AC3F112C7EB}"/>
              </a:ext>
            </a:extLst>
          </p:cNvPr>
          <p:cNvSpPr/>
          <p:nvPr/>
        </p:nvSpPr>
        <p:spPr>
          <a:xfrm>
            <a:off x="2388090" y="3800316"/>
            <a:ext cx="801428" cy="60678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2" name="Rectangle 191">
            <a:extLst>
              <a:ext uri="{FF2B5EF4-FFF2-40B4-BE49-F238E27FC236}">
                <a16:creationId xmlns:a16="http://schemas.microsoft.com/office/drawing/2014/main" id="{30FF7C84-BB11-4F82-B9D0-6D88179FEDB4}"/>
              </a:ext>
            </a:extLst>
          </p:cNvPr>
          <p:cNvSpPr/>
          <p:nvPr/>
        </p:nvSpPr>
        <p:spPr>
          <a:xfrm>
            <a:off x="3197733" y="3796432"/>
            <a:ext cx="801428" cy="61067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3" name="Rectangle 192">
            <a:extLst>
              <a:ext uri="{FF2B5EF4-FFF2-40B4-BE49-F238E27FC236}">
                <a16:creationId xmlns:a16="http://schemas.microsoft.com/office/drawing/2014/main" id="{67610CE8-FE12-48CF-8CDE-85273A366DE7}"/>
              </a:ext>
            </a:extLst>
          </p:cNvPr>
          <p:cNvSpPr/>
          <p:nvPr/>
        </p:nvSpPr>
        <p:spPr>
          <a:xfrm>
            <a:off x="4010591" y="3796429"/>
            <a:ext cx="801428" cy="61067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4" name="Rectangle 193">
            <a:extLst>
              <a:ext uri="{FF2B5EF4-FFF2-40B4-BE49-F238E27FC236}">
                <a16:creationId xmlns:a16="http://schemas.microsoft.com/office/drawing/2014/main" id="{1353F073-9F29-43D8-821D-4BA11A9EF0D3}"/>
              </a:ext>
            </a:extLst>
          </p:cNvPr>
          <p:cNvSpPr/>
          <p:nvPr/>
        </p:nvSpPr>
        <p:spPr>
          <a:xfrm>
            <a:off x="4817741" y="3796432"/>
            <a:ext cx="801428" cy="61067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" name="Rectangle 204">
            <a:extLst>
              <a:ext uri="{FF2B5EF4-FFF2-40B4-BE49-F238E27FC236}">
                <a16:creationId xmlns:a16="http://schemas.microsoft.com/office/drawing/2014/main" id="{D8B860E2-16A6-4CF4-9ED6-3C4832C38266}"/>
              </a:ext>
            </a:extLst>
          </p:cNvPr>
          <p:cNvSpPr/>
          <p:nvPr/>
        </p:nvSpPr>
        <p:spPr>
          <a:xfrm>
            <a:off x="5629538" y="3797742"/>
            <a:ext cx="801428" cy="61067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6" name="Rectangle 205">
            <a:extLst>
              <a:ext uri="{FF2B5EF4-FFF2-40B4-BE49-F238E27FC236}">
                <a16:creationId xmlns:a16="http://schemas.microsoft.com/office/drawing/2014/main" id="{480C519B-D540-4523-9920-F001DCDC7265}"/>
              </a:ext>
            </a:extLst>
          </p:cNvPr>
          <p:cNvSpPr/>
          <p:nvPr/>
        </p:nvSpPr>
        <p:spPr>
          <a:xfrm>
            <a:off x="6445578" y="3800102"/>
            <a:ext cx="801428" cy="60678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7" name="Rectangle 206">
            <a:extLst>
              <a:ext uri="{FF2B5EF4-FFF2-40B4-BE49-F238E27FC236}">
                <a16:creationId xmlns:a16="http://schemas.microsoft.com/office/drawing/2014/main" id="{69DEBE05-E184-4E91-AB07-C2AB14F14642}"/>
              </a:ext>
            </a:extLst>
          </p:cNvPr>
          <p:cNvSpPr/>
          <p:nvPr/>
        </p:nvSpPr>
        <p:spPr>
          <a:xfrm>
            <a:off x="7255221" y="3797742"/>
            <a:ext cx="801428" cy="61067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8" name="Rectangle 207">
            <a:extLst>
              <a:ext uri="{FF2B5EF4-FFF2-40B4-BE49-F238E27FC236}">
                <a16:creationId xmlns:a16="http://schemas.microsoft.com/office/drawing/2014/main" id="{2218FBE4-4AD3-4503-AED7-C6F8BE66D51F}"/>
              </a:ext>
            </a:extLst>
          </p:cNvPr>
          <p:cNvSpPr/>
          <p:nvPr/>
        </p:nvSpPr>
        <p:spPr>
          <a:xfrm>
            <a:off x="8068079" y="3797739"/>
            <a:ext cx="801428" cy="61067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9" name="Rectangle 208">
            <a:extLst>
              <a:ext uri="{FF2B5EF4-FFF2-40B4-BE49-F238E27FC236}">
                <a16:creationId xmlns:a16="http://schemas.microsoft.com/office/drawing/2014/main" id="{8212B3F3-DD2F-4A5F-B3ED-6341018F8292}"/>
              </a:ext>
            </a:extLst>
          </p:cNvPr>
          <p:cNvSpPr/>
          <p:nvPr/>
        </p:nvSpPr>
        <p:spPr>
          <a:xfrm>
            <a:off x="3197733" y="4421272"/>
            <a:ext cx="801428" cy="61067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0" name="Rectangle 209">
            <a:extLst>
              <a:ext uri="{FF2B5EF4-FFF2-40B4-BE49-F238E27FC236}">
                <a16:creationId xmlns:a16="http://schemas.microsoft.com/office/drawing/2014/main" id="{0C5309B9-3A71-4311-A2FA-ED8A24E55C28}"/>
              </a:ext>
            </a:extLst>
          </p:cNvPr>
          <p:cNvSpPr/>
          <p:nvPr/>
        </p:nvSpPr>
        <p:spPr>
          <a:xfrm>
            <a:off x="4010591" y="4421269"/>
            <a:ext cx="801428" cy="61067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1" name="Rectangle 210">
            <a:extLst>
              <a:ext uri="{FF2B5EF4-FFF2-40B4-BE49-F238E27FC236}">
                <a16:creationId xmlns:a16="http://schemas.microsoft.com/office/drawing/2014/main" id="{7CC411DD-1B4B-4B30-B77A-CCD965AD9001}"/>
              </a:ext>
            </a:extLst>
          </p:cNvPr>
          <p:cNvSpPr/>
          <p:nvPr/>
        </p:nvSpPr>
        <p:spPr>
          <a:xfrm>
            <a:off x="4817741" y="4421272"/>
            <a:ext cx="801428" cy="61067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2" name="Rectangle 211">
            <a:extLst>
              <a:ext uri="{FF2B5EF4-FFF2-40B4-BE49-F238E27FC236}">
                <a16:creationId xmlns:a16="http://schemas.microsoft.com/office/drawing/2014/main" id="{C268D733-16F7-49C2-806C-FBA244C105B3}"/>
              </a:ext>
            </a:extLst>
          </p:cNvPr>
          <p:cNvSpPr/>
          <p:nvPr/>
        </p:nvSpPr>
        <p:spPr>
          <a:xfrm>
            <a:off x="5629538" y="4422582"/>
            <a:ext cx="801428" cy="61067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3" name="Rectangle 212">
            <a:extLst>
              <a:ext uri="{FF2B5EF4-FFF2-40B4-BE49-F238E27FC236}">
                <a16:creationId xmlns:a16="http://schemas.microsoft.com/office/drawing/2014/main" id="{CCB10024-3F49-42D6-AB98-A4C0D795F7AC}"/>
              </a:ext>
            </a:extLst>
          </p:cNvPr>
          <p:cNvSpPr/>
          <p:nvPr/>
        </p:nvSpPr>
        <p:spPr>
          <a:xfrm>
            <a:off x="6445578" y="4424942"/>
            <a:ext cx="801428" cy="60678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4" name="Rectangle 213">
            <a:extLst>
              <a:ext uri="{FF2B5EF4-FFF2-40B4-BE49-F238E27FC236}">
                <a16:creationId xmlns:a16="http://schemas.microsoft.com/office/drawing/2014/main" id="{098CB884-FAB4-4D3A-B5CA-C0FD03B17831}"/>
              </a:ext>
            </a:extLst>
          </p:cNvPr>
          <p:cNvSpPr/>
          <p:nvPr/>
        </p:nvSpPr>
        <p:spPr>
          <a:xfrm>
            <a:off x="7255221" y="4422582"/>
            <a:ext cx="801428" cy="61067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5" name="Rectangle 214">
            <a:extLst>
              <a:ext uri="{FF2B5EF4-FFF2-40B4-BE49-F238E27FC236}">
                <a16:creationId xmlns:a16="http://schemas.microsoft.com/office/drawing/2014/main" id="{F4B42803-508B-47DA-B827-6E3BFFCEB984}"/>
              </a:ext>
            </a:extLst>
          </p:cNvPr>
          <p:cNvSpPr/>
          <p:nvPr/>
        </p:nvSpPr>
        <p:spPr>
          <a:xfrm>
            <a:off x="8068079" y="4422579"/>
            <a:ext cx="801428" cy="61067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6" name="Rectangle 215">
            <a:extLst>
              <a:ext uri="{FF2B5EF4-FFF2-40B4-BE49-F238E27FC236}">
                <a16:creationId xmlns:a16="http://schemas.microsoft.com/office/drawing/2014/main" id="{BF82E1D8-78B3-4A39-9C62-D1F98651142E}"/>
              </a:ext>
            </a:extLst>
          </p:cNvPr>
          <p:cNvSpPr/>
          <p:nvPr/>
        </p:nvSpPr>
        <p:spPr>
          <a:xfrm>
            <a:off x="8875229" y="4422582"/>
            <a:ext cx="801428" cy="61067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7" name="Rectangle 216">
            <a:extLst>
              <a:ext uri="{FF2B5EF4-FFF2-40B4-BE49-F238E27FC236}">
                <a16:creationId xmlns:a16="http://schemas.microsoft.com/office/drawing/2014/main" id="{C1585EAE-23E5-4D6B-93D3-1B2707DBE499}"/>
              </a:ext>
            </a:extLst>
          </p:cNvPr>
          <p:cNvSpPr/>
          <p:nvPr/>
        </p:nvSpPr>
        <p:spPr>
          <a:xfrm>
            <a:off x="9685997" y="4422582"/>
            <a:ext cx="801428" cy="61067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8" name="Rectangle 217">
            <a:extLst>
              <a:ext uri="{FF2B5EF4-FFF2-40B4-BE49-F238E27FC236}">
                <a16:creationId xmlns:a16="http://schemas.microsoft.com/office/drawing/2014/main" id="{AC93B50F-4F38-44DE-B32A-6B430024DF46}"/>
              </a:ext>
            </a:extLst>
          </p:cNvPr>
          <p:cNvSpPr/>
          <p:nvPr/>
        </p:nvSpPr>
        <p:spPr>
          <a:xfrm>
            <a:off x="590" y="5110815"/>
            <a:ext cx="12192000" cy="173597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4000" b="1" cap="all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2. </a:t>
            </a:r>
            <a:r>
              <a:rPr lang="vi-VN" sz="4000" b="1" cap="all"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SẼ CÓ NHỮNG ĐIỀM LẠ TRÊN MẶT TRỜI,</a:t>
            </a:r>
            <a:r>
              <a:rPr lang="en-US" sz="4000" b="1" cap="all"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vi-VN" sz="4000" b="1" cap="all"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MẶT TRĂNG VÀ </a:t>
            </a:r>
            <a:r>
              <a:rPr lang="vi-VN" sz="4000" b="1" cap="all">
                <a:solidFill>
                  <a:srgbClr val="7030A0"/>
                </a:solidFill>
                <a:highlight>
                  <a:srgbClr val="FFFF00"/>
                </a:highligh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Ở ĐÂU ?</a:t>
            </a:r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7C0D389B-FFB5-482A-AAB8-7DAE06292375}"/>
              </a:ext>
            </a:extLst>
          </p:cNvPr>
          <p:cNvSpPr/>
          <p:nvPr/>
        </p:nvSpPr>
        <p:spPr>
          <a:xfrm>
            <a:off x="590" y="5110815"/>
            <a:ext cx="12192000" cy="173597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4000" b="1" cap="all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3. </a:t>
            </a:r>
            <a:r>
              <a:rPr lang="vi-VN" sz="4000" b="1" cap="all"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NGÀY ẤY SẼ ẬP XUỐNG TRÊN </a:t>
            </a:r>
            <a:r>
              <a:rPr lang="vi-VN" sz="4000" b="1" cap="all">
                <a:solidFill>
                  <a:srgbClr val="7030A0"/>
                </a:solidFill>
                <a:highlight>
                  <a:srgbClr val="FFFF00"/>
                </a:highligh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NHỮNG AI</a:t>
            </a:r>
            <a:r>
              <a:rPr lang="en-US" sz="4000" b="1" cap="all">
                <a:solidFill>
                  <a:srgbClr val="7030A0"/>
                </a:solidFill>
                <a:highlight>
                  <a:srgbClr val="FFFF00"/>
                </a:highligh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vi-VN" sz="4000" b="1" cap="all"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Ở KHẮP MẶT ĐẤT ?</a:t>
            </a:r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CB3C865B-A339-40AC-A106-A46066617772}"/>
              </a:ext>
            </a:extLst>
          </p:cNvPr>
          <p:cNvSpPr/>
          <p:nvPr/>
        </p:nvSpPr>
        <p:spPr>
          <a:xfrm>
            <a:off x="590" y="5118435"/>
            <a:ext cx="12192000" cy="173597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3600" b="1" cap="all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4. </a:t>
            </a:r>
            <a:r>
              <a:rPr lang="vi-VN" sz="3600" b="1" cap="all"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NGƯỜI TA SỢ ĐẾN HỒN SIÊU PHÁCH LẠC,</a:t>
            </a:r>
            <a:r>
              <a:rPr lang="en-US" sz="3600" b="1" cap="all"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vi-VN" sz="3600" b="1" cap="all"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CHỜ NHỮNG GÌ GIÁNG XUỐNG ĐỊA CẦU, VÌ CÁC QUYỀN LỰC TRÊN TRỜI SẼ BỊ </a:t>
            </a:r>
            <a:r>
              <a:rPr lang="vi-VN" sz="3600" b="1" cap="all">
                <a:solidFill>
                  <a:srgbClr val="7030A0"/>
                </a:solidFill>
                <a:highlight>
                  <a:srgbClr val="FFFF00"/>
                </a:highligh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LÀM SAO </a:t>
            </a:r>
            <a:r>
              <a:rPr lang="vi-VN" sz="3600" b="1" cap="all"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</a:p>
        </p:txBody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30BFC95A-142F-47AA-AA17-E2701FAEF5A0}"/>
              </a:ext>
            </a:extLst>
          </p:cNvPr>
          <p:cNvSpPr/>
          <p:nvPr/>
        </p:nvSpPr>
        <p:spPr>
          <a:xfrm>
            <a:off x="-7620" y="5128401"/>
            <a:ext cx="12192000" cy="173597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4000" b="1" cap="all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5. </a:t>
            </a:r>
            <a:r>
              <a:rPr lang="vi-VN" sz="4000" b="1" cap="all"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“DƯỚI ĐẤT, MUÔN DÂN SẼ LO LẮNG</a:t>
            </a:r>
            <a:r>
              <a:rPr lang="en-US" sz="4000" b="1" cap="all"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vi-VN" sz="4000" b="1" cap="all"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HOANG MANG TRƯỚC CẢNH BIỂN GÀO </a:t>
            </a:r>
            <a:r>
              <a:rPr lang="vi-VN" sz="4000" b="1" cap="all">
                <a:solidFill>
                  <a:srgbClr val="7030A0"/>
                </a:solidFill>
                <a:highlight>
                  <a:srgbClr val="FFFF00"/>
                </a:highligh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 …</a:t>
            </a:r>
            <a:r>
              <a:rPr lang="vi-VN" sz="4000" b="1" cap="all"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”</a:t>
            </a:r>
          </a:p>
        </p:txBody>
      </p:sp>
      <p:sp>
        <p:nvSpPr>
          <p:cNvPr id="101" name="Rectangle 100">
            <a:extLst>
              <a:ext uri="{FF2B5EF4-FFF2-40B4-BE49-F238E27FC236}">
                <a16:creationId xmlns:a16="http://schemas.microsoft.com/office/drawing/2014/main" id="{C689726A-BFCA-4AE4-AACA-4BE5CB5DBC32}"/>
              </a:ext>
            </a:extLst>
          </p:cNvPr>
          <p:cNvSpPr/>
          <p:nvPr/>
        </p:nvSpPr>
        <p:spPr>
          <a:xfrm>
            <a:off x="7620" y="5114019"/>
            <a:ext cx="12192000" cy="173597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4000" b="1" cap="all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6. </a:t>
            </a:r>
            <a:r>
              <a:rPr lang="vi-VN" sz="4000" b="1" cap="all"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KHI NHỮNG BIẾN CỐ ẤY BẮT ĐẦU XẢY RA, ANH EM HÃY </a:t>
            </a:r>
            <a:r>
              <a:rPr lang="vi-VN" sz="4000" b="1" cap="all">
                <a:solidFill>
                  <a:srgbClr val="7030A0"/>
                </a:solidFill>
                <a:highlight>
                  <a:srgbClr val="FFFF00"/>
                </a:highligh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LÀM GÌ </a:t>
            </a:r>
            <a:r>
              <a:rPr lang="vi-VN" sz="4000" b="1" cap="all"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VÀ NGẨNG ĐẦU LÊN ?</a:t>
            </a:r>
          </a:p>
        </p:txBody>
      </p:sp>
      <p:sp>
        <p:nvSpPr>
          <p:cNvPr id="102" name="Rectangle 101">
            <a:extLst>
              <a:ext uri="{FF2B5EF4-FFF2-40B4-BE49-F238E27FC236}">
                <a16:creationId xmlns:a16="http://schemas.microsoft.com/office/drawing/2014/main" id="{8A4865BB-E272-468B-8786-D7D2792E42DB}"/>
              </a:ext>
            </a:extLst>
          </p:cNvPr>
          <p:cNvSpPr/>
          <p:nvPr/>
        </p:nvSpPr>
        <p:spPr>
          <a:xfrm>
            <a:off x="7620" y="5114019"/>
            <a:ext cx="12192000" cy="173597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4000" b="1" cap="all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7. </a:t>
            </a:r>
            <a:r>
              <a:rPr lang="vi-VN" sz="4000" b="1" cap="all"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THIÊN HẠ SẼ </a:t>
            </a:r>
            <a:r>
              <a:rPr lang="vi-VN" sz="4000" b="1" cap="all">
                <a:solidFill>
                  <a:srgbClr val="7030A0"/>
                </a:solidFill>
                <a:highlight>
                  <a:srgbClr val="FFFF00"/>
                </a:highligh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THẤY AI </a:t>
            </a:r>
            <a:r>
              <a:rPr lang="vi-VN" sz="4000" b="1" cap="all"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ĐẦY QUYỀN NĂNG</a:t>
            </a:r>
            <a:r>
              <a:rPr lang="en-US" sz="4000" b="1" cap="all"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vi-VN" sz="4000" b="1" cap="all"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VÀ VINH QUANG NGỰ TRONG ĐÁM MÂY MÀ ĐẾN?</a:t>
            </a:r>
          </a:p>
        </p:txBody>
      </p:sp>
      <p:sp>
        <p:nvSpPr>
          <p:cNvPr id="103" name="Rectangle 102">
            <a:extLst>
              <a:ext uri="{FF2B5EF4-FFF2-40B4-BE49-F238E27FC236}">
                <a16:creationId xmlns:a16="http://schemas.microsoft.com/office/drawing/2014/main" id="{A820E0C3-80FD-44CE-9091-A899E187C97A}"/>
              </a:ext>
            </a:extLst>
          </p:cNvPr>
          <p:cNvSpPr/>
          <p:nvPr/>
        </p:nvSpPr>
        <p:spPr>
          <a:xfrm>
            <a:off x="-7620" y="5121639"/>
            <a:ext cx="12192000" cy="173597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4000" b="1" cap="all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8. </a:t>
            </a:r>
            <a:r>
              <a:rPr lang="vi-VN" sz="4000" b="1" cap="all"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NGÀY ẤY NHƯ MỘT CÁI GÌ BẤT THẦN CHỤP XUỐNG ĐẦU ANH EM ?</a:t>
            </a:r>
          </a:p>
        </p:txBody>
      </p:sp>
    </p:spTree>
    <p:extLst>
      <p:ext uri="{BB962C8B-B14F-4D97-AF65-F5344CB8AC3E}">
        <p14:creationId xmlns:p14="http://schemas.microsoft.com/office/powerpoint/2010/main" val="2073497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" dur="5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0" dur="5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" dur="5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5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5" dur="5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" dur="5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0" dur="5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5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" dur="5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5" dur="5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6" dur="5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" dur="5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9" dur="50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0" dur="50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1" dur="50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5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6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0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1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4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5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6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7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9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0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1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2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4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5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6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7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9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60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61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2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6" dur="20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9" dur="20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72" dur="20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75" dur="20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78" dur="20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81" dur="2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84" dur="2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87" dur="2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90" dur="2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93" dur="2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96" dur="2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99" dur="20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01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2" fill="hold">
                      <p:stCondLst>
                        <p:cond delay="0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6" dur="2000"/>
                                        <p:tgtEl>
                                          <p:spTgt spid="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8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09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0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1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3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14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5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6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8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19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20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1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3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24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25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6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8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29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30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1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3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34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35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6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8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39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40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1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3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44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45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6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50" dur="2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53" dur="2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56" dur="2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59" dur="2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62" dur="2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65" dur="2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68" dur="2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71" dur="2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74" dur="2000"/>
                                        <p:tgtEl>
                                          <p:spTgt spid="2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76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7" fill="hold">
                      <p:stCondLst>
                        <p:cond delay="0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1" dur="2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3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84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85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6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8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89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90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1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3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94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95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6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8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99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00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1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3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04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05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6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8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09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0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1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3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14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5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6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8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19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20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1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2" fill="hold">
                      <p:stCondLst>
                        <p:cond delay="indefinite"/>
                      </p:stCondLst>
                      <p:childTnLst>
                        <p:par>
                          <p:cTn id="223" fill="hold">
                            <p:stCondLst>
                              <p:cond delay="0"/>
                            </p:stCondLst>
                            <p:childTnLst>
                              <p:par>
                                <p:cTn id="224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25" dur="2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28" dur="2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31" dur="2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34" dur="20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37" dur="20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40" dur="20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43" dur="20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46" dur="20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49" dur="2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251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2" fill="hold">
                      <p:stCondLst>
                        <p:cond delay="0"/>
                      </p:stCondLst>
                      <p:childTnLst>
                        <p:par>
                          <p:cTn id="253" fill="hold">
                            <p:stCondLst>
                              <p:cond delay="0"/>
                            </p:stCondLst>
                            <p:childTnLst>
                              <p:par>
                                <p:cTn id="25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6" dur="2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58" dur="5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59" dur="5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60" dur="5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1" dur="5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3" dur="5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64" dur="5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65" dur="5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6" dur="5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8" dur="5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69" dur="5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70" dur="5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1" dur="5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73" dur="5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74" dur="5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75" dur="5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6" dur="5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78" dur="5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79" dur="5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80" dur="5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1" dur="5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83" dur="5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84" dur="5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85" dur="5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6" dur="5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88" dur="5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89" dur="5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90" dur="5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1" dur="5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93" dur="5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94" dur="5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95" dur="5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6" dur="5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98" dur="5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99" dur="5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00" dur="5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1" dur="5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2" fill="hold">
                      <p:stCondLst>
                        <p:cond delay="indefinite"/>
                      </p:stCondLst>
                      <p:childTnLst>
                        <p:par>
                          <p:cTn id="303" fill="hold">
                            <p:stCondLst>
                              <p:cond delay="0"/>
                            </p:stCondLst>
                            <p:childTnLst>
                              <p:par>
                                <p:cTn id="304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05" dur="20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08" dur="20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11" dur="20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14" dur="20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17" dur="20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20" dur="20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23" dur="20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26" dur="20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29" dur="20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32" dur="2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334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5" fill="hold">
                      <p:stCondLst>
                        <p:cond delay="0"/>
                      </p:stCondLst>
                      <p:childTnLst>
                        <p:par>
                          <p:cTn id="336" fill="hold">
                            <p:stCondLst>
                              <p:cond delay="0"/>
                            </p:stCondLst>
                            <p:childTnLst>
                              <p:par>
                                <p:cTn id="33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9" dur="2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1" dur="5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42" dur="5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43" dur="5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4" dur="5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6" dur="5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47" dur="5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48" dur="5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9" dur="5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51" dur="5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52" dur="5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53" dur="5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4" dur="5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56" dur="5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57" dur="5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58" dur="5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9" dur="5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61" dur="5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62" dur="5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63" dur="5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4" dur="5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66" dur="5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67" dur="5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68" dur="5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9" dur="5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71" dur="5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72" dur="5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73" dur="5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4" dur="5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76" dur="5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77" dur="5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78" dur="5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9" dur="5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0" fill="hold">
                      <p:stCondLst>
                        <p:cond delay="indefinite"/>
                      </p:stCondLst>
                      <p:childTnLst>
                        <p:par>
                          <p:cTn id="381" fill="hold">
                            <p:stCondLst>
                              <p:cond delay="0"/>
                            </p:stCondLst>
                            <p:childTnLst>
                              <p:par>
                                <p:cTn id="382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83" dur="20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86" dur="20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89" dur="20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92" dur="20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95" dur="20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98" dur="20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01" dur="20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04" dur="20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07" dur="2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409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0" fill="hold">
                      <p:stCondLst>
                        <p:cond delay="0"/>
                      </p:stCondLst>
                      <p:childTnLst>
                        <p:par>
                          <p:cTn id="411" fill="hold">
                            <p:stCondLst>
                              <p:cond delay="0"/>
                            </p:stCondLst>
                            <p:childTnLst>
                              <p:par>
                                <p:cTn id="41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14" dur="2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16" dur="500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17" dur="500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18" dur="500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19" dur="500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21" dur="50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22" dur="50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23" dur="50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4" dur="50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26" dur="5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27" dur="5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28" dur="5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9" dur="5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31" dur="500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32" dur="500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33" dur="500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34" dur="500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36" dur="500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37" dur="500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38" dur="500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39" dur="500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41" dur="500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42" dur="500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43" dur="500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4" dur="500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46" dur="50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47" dur="50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48" dur="50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9" dur="50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51" dur="500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52" dur="500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53" dur="500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54" dur="500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56" dur="50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57" dur="50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58" dur="50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59" dur="50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0" fill="hold">
                      <p:stCondLst>
                        <p:cond delay="indefinite"/>
                      </p:stCondLst>
                      <p:childTnLst>
                        <p:par>
                          <p:cTn id="461" fill="hold">
                            <p:stCondLst>
                              <p:cond delay="0"/>
                            </p:stCondLst>
                            <p:childTnLst>
                              <p:par>
                                <p:cTn id="462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63" dur="20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66" dur="20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69" dur="20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72" dur="20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75" dur="20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78" dur="20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81" dur="20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84" dur="20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87" dur="20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90" dur="2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49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3" fill="hold">
                      <p:stCondLst>
                        <p:cond delay="0"/>
                      </p:stCondLst>
                      <p:childTnLst>
                        <p:par>
                          <p:cTn id="494" fill="hold">
                            <p:stCondLst>
                              <p:cond delay="0"/>
                            </p:stCondLst>
                            <p:childTnLst>
                              <p:par>
                                <p:cTn id="49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97" dur="2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99" dur="50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00" dur="50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01" dur="50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02" dur="50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04" dur="500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05" dur="500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06" dur="500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07" dur="500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09" dur="500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10" dur="500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11" dur="500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12" dur="500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14" dur="500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15" dur="500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16" dur="500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17" dur="500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19" dur="500" fill="hold"/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20" dur="500" fill="hold"/>
                                        <p:tgtEl>
                                          <p:spTgt spid="20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21" dur="500" fill="hold"/>
                                        <p:tgtEl>
                                          <p:spTgt spid="20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22" dur="500" fill="hold"/>
                                        <p:tgtEl>
                                          <p:spTgt spid="20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24" dur="500" fill="hold"/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25" dur="500" fill="hold"/>
                                        <p:tgtEl>
                                          <p:spTgt spid="20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26" dur="500" fill="hold"/>
                                        <p:tgtEl>
                                          <p:spTgt spid="20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27" dur="500" fill="hold"/>
                                        <p:tgtEl>
                                          <p:spTgt spid="20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29" dur="500" fill="hold"/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30" dur="500" fill="hold"/>
                                        <p:tgtEl>
                                          <p:spTgt spid="20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31" dur="500" fill="hold"/>
                                        <p:tgtEl>
                                          <p:spTgt spid="20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32" dur="500" fill="hold"/>
                                        <p:tgtEl>
                                          <p:spTgt spid="20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34" dur="500" fill="hold"/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35" dur="500" fill="hold"/>
                                        <p:tgtEl>
                                          <p:spTgt spid="20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36" dur="500" fill="hold"/>
                                        <p:tgtEl>
                                          <p:spTgt spid="20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37" dur="500" fill="hold"/>
                                        <p:tgtEl>
                                          <p:spTgt spid="20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8" fill="hold">
                      <p:stCondLst>
                        <p:cond delay="indefinite"/>
                      </p:stCondLst>
                      <p:childTnLst>
                        <p:par>
                          <p:cTn id="539" fill="hold">
                            <p:stCondLst>
                              <p:cond delay="0"/>
                            </p:stCondLst>
                            <p:childTnLst>
                              <p:par>
                                <p:cTn id="540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41" dur="20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44" dur="20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47" dur="20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50" dur="20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53" dur="2000"/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56" dur="2000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59" dur="20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62" dur="20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65" dur="2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567" restart="whenNotActive" fill="hold" evtFilter="cancelBubble" nodeType="interactiveSeq">
                <p:stCondLst>
                  <p:cond evt="onClick" delay="0">
                    <p:tgtEl>
                      <p:spTgt spid="7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68" fill="hold">
                      <p:stCondLst>
                        <p:cond delay="0"/>
                      </p:stCondLst>
                      <p:childTnLst>
                        <p:par>
                          <p:cTn id="569" fill="hold">
                            <p:stCondLst>
                              <p:cond delay="0"/>
                            </p:stCondLst>
                            <p:childTnLst>
                              <p:par>
                                <p:cTn id="57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72" dur="2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74" dur="500" fill="hold"/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75" dur="500" fill="hold"/>
                                        <p:tgtEl>
                                          <p:spTgt spid="20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76" dur="500" fill="hold"/>
                                        <p:tgtEl>
                                          <p:spTgt spid="20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77" dur="500" fill="hold"/>
                                        <p:tgtEl>
                                          <p:spTgt spid="20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79" dur="500" fill="hold"/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80" dur="500" fill="hold"/>
                                        <p:tgtEl>
                                          <p:spTgt spid="2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81" dur="500" fill="hold"/>
                                        <p:tgtEl>
                                          <p:spTgt spid="2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82" dur="500" fill="hold"/>
                                        <p:tgtEl>
                                          <p:spTgt spid="2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84" dur="500" fill="hold"/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85" dur="500" fill="hold"/>
                                        <p:tgtEl>
                                          <p:spTgt spid="2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86" dur="500" fill="hold"/>
                                        <p:tgtEl>
                                          <p:spTgt spid="2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87" dur="500" fill="hold"/>
                                        <p:tgtEl>
                                          <p:spTgt spid="2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89" dur="500" fill="hold"/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90" dur="500" fill="hold"/>
                                        <p:tgtEl>
                                          <p:spTgt spid="2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91" dur="500" fill="hold"/>
                                        <p:tgtEl>
                                          <p:spTgt spid="2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92" dur="500" fill="hold"/>
                                        <p:tgtEl>
                                          <p:spTgt spid="2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94" dur="500" fill="hold"/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95" dur="500" fill="hold"/>
                                        <p:tgtEl>
                                          <p:spTgt spid="2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96" dur="500" fill="hold"/>
                                        <p:tgtEl>
                                          <p:spTgt spid="2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97" dur="500" fill="hold"/>
                                        <p:tgtEl>
                                          <p:spTgt spid="2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99" dur="500" fill="hold"/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600" dur="500" fill="hold"/>
                                        <p:tgtEl>
                                          <p:spTgt spid="2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601" dur="500" fill="hold"/>
                                        <p:tgtEl>
                                          <p:spTgt spid="2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02" dur="500" fill="hold"/>
                                        <p:tgtEl>
                                          <p:spTgt spid="2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04" dur="500" fill="hold"/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605" dur="500" fill="hold"/>
                                        <p:tgtEl>
                                          <p:spTgt spid="2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606" dur="500" fill="hold"/>
                                        <p:tgtEl>
                                          <p:spTgt spid="2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07" dur="500" fill="hold"/>
                                        <p:tgtEl>
                                          <p:spTgt spid="2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09" dur="500" fill="hold"/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610" dur="500" fill="hold"/>
                                        <p:tgtEl>
                                          <p:spTgt spid="2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611" dur="500" fill="hold"/>
                                        <p:tgtEl>
                                          <p:spTgt spid="2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12" dur="500" fill="hold"/>
                                        <p:tgtEl>
                                          <p:spTgt spid="2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14" dur="500" fill="hold"/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615" dur="500" fill="hold"/>
                                        <p:tgtEl>
                                          <p:spTgt spid="2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616" dur="500" fill="hold"/>
                                        <p:tgtEl>
                                          <p:spTgt spid="2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17" dur="500" fill="hold"/>
                                        <p:tgtEl>
                                          <p:spTgt spid="2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8" fill="hold">
                      <p:stCondLst>
                        <p:cond delay="indefinite"/>
                      </p:stCondLst>
                      <p:childTnLst>
                        <p:par>
                          <p:cTn id="619" fill="hold">
                            <p:stCondLst>
                              <p:cond delay="0"/>
                            </p:stCondLst>
                            <p:childTnLst>
                              <p:par>
                                <p:cTn id="620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21" dur="200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24" dur="2000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27" dur="20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30" dur="20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33" dur="200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36" dur="2000"/>
                                        <p:tgtEl>
                                          <p:spTgt spid="2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39" dur="2000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42" dur="2000"/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45" dur="2000"/>
                                        <p:tgtEl>
                                          <p:spTgt spid="2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48" dur="2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7"/>
                  </p:tgtEl>
                </p:cond>
              </p:nextCondLst>
            </p:seq>
          </p:childTnLst>
        </p:cTn>
      </p:par>
    </p:tnLst>
    <p:bldLst>
      <p:bldP spid="155" grpId="0" animBg="1"/>
      <p:bldP spid="155" grpId="1" animBg="1"/>
      <p:bldP spid="173" grpId="0" animBg="1"/>
      <p:bldP spid="173" grpId="1" animBg="1"/>
      <p:bldP spid="174" grpId="0" animBg="1"/>
      <p:bldP spid="174" grpId="1" animBg="1"/>
      <p:bldP spid="177" grpId="0" animBg="1"/>
      <p:bldP spid="177" grpId="1" animBg="1"/>
      <p:bldP spid="178" grpId="0" animBg="1"/>
      <p:bldP spid="178" grpId="1" animBg="1"/>
      <p:bldP spid="179" grpId="0" animBg="1"/>
      <p:bldP spid="179" grpId="1" animBg="1"/>
      <p:bldP spid="73" grpId="0" animBg="1"/>
      <p:bldP spid="73" grpId="1" animBg="1"/>
      <p:bldP spid="74" grpId="0" animBg="1"/>
      <p:bldP spid="74" grpId="1" animBg="1"/>
      <p:bldP spid="83" grpId="0" animBg="1"/>
      <p:bldP spid="83" grpId="1" animBg="1"/>
      <p:bldP spid="98" grpId="0" animBg="1"/>
      <p:bldP spid="98" grpId="1" animBg="1"/>
      <p:bldP spid="99" grpId="0" animBg="1"/>
      <p:bldP spid="99" grpId="1" animBg="1"/>
      <p:bldP spid="86" grpId="0" animBg="1"/>
      <p:bldP spid="86" grpId="1" animBg="1"/>
      <p:bldP spid="87" grpId="0" animBg="1"/>
      <p:bldP spid="87" grpId="1" animBg="1"/>
      <p:bldP spid="88" grpId="0" animBg="1"/>
      <p:bldP spid="88" grpId="1" animBg="1"/>
      <p:bldP spid="89" grpId="0" animBg="1"/>
      <p:bldP spid="89" grpId="1" animBg="1"/>
      <p:bldP spid="90" grpId="0" animBg="1"/>
      <p:bldP spid="90" grpId="1" animBg="1"/>
      <p:bldP spid="91" grpId="0" animBg="1"/>
      <p:bldP spid="91" grpId="1" animBg="1"/>
      <p:bldP spid="92" grpId="0" animBg="1"/>
      <p:bldP spid="92" grpId="1" animBg="1"/>
      <p:bldP spid="93" grpId="0" animBg="1"/>
      <p:bldP spid="93" grpId="1" animBg="1"/>
      <p:bldP spid="94" grpId="0" animBg="1"/>
      <p:bldP spid="94" grpId="1" animBg="1"/>
      <p:bldP spid="95" grpId="0" animBg="1"/>
      <p:bldP spid="95" grpId="1" animBg="1"/>
      <p:bldP spid="96" grpId="0" animBg="1"/>
      <p:bldP spid="96" grpId="1" animBg="1"/>
      <p:bldP spid="97" grpId="0" animBg="1"/>
      <p:bldP spid="97" grpId="1" animBg="1"/>
      <p:bldP spid="128" grpId="0" animBg="1"/>
      <p:bldP spid="128" grpId="1" animBg="1"/>
      <p:bldP spid="129" grpId="0" animBg="1"/>
      <p:bldP spid="129" grpId="1" animBg="1"/>
      <p:bldP spid="130" grpId="0" animBg="1"/>
      <p:bldP spid="130" grpId="1" animBg="1"/>
      <p:bldP spid="131" grpId="0" animBg="1"/>
      <p:bldP spid="131" grpId="1" animBg="1"/>
      <p:bldP spid="132" grpId="0" animBg="1"/>
      <p:bldP spid="132" grpId="1" animBg="1"/>
      <p:bldP spid="149" grpId="0" animBg="1"/>
      <p:bldP spid="149" grpId="1" animBg="1"/>
      <p:bldP spid="158" grpId="0" animBg="1"/>
      <p:bldP spid="158" grpId="1" animBg="1"/>
      <p:bldP spid="159" grpId="0" animBg="1"/>
      <p:bldP spid="159" grpId="1" animBg="1"/>
      <p:bldP spid="160" grpId="0" animBg="1"/>
      <p:bldP spid="160" grpId="1" animBg="1"/>
      <p:bldP spid="161" grpId="0" animBg="1"/>
      <p:bldP spid="161" grpId="1" animBg="1"/>
      <p:bldP spid="162" grpId="0" animBg="1"/>
      <p:bldP spid="162" grpId="1" animBg="1"/>
      <p:bldP spid="163" grpId="0" animBg="1"/>
      <p:bldP spid="163" grpId="1" animBg="1"/>
      <p:bldP spid="164" grpId="0" animBg="1"/>
      <p:bldP spid="164" grpId="1" animBg="1"/>
      <p:bldP spid="165" grpId="0" animBg="1"/>
      <p:bldP spid="165" grpId="1" animBg="1"/>
      <p:bldP spid="166" grpId="0" animBg="1"/>
      <p:bldP spid="166" grpId="1" animBg="1"/>
      <p:bldP spid="167" grpId="0" animBg="1"/>
      <p:bldP spid="167" grpId="1" animBg="1"/>
      <p:bldP spid="171" grpId="0" animBg="1"/>
      <p:bldP spid="171" grpId="1" animBg="1"/>
      <p:bldP spid="172" grpId="0" animBg="1"/>
      <p:bldP spid="172" grpId="1" animBg="1"/>
      <p:bldP spid="175" grpId="0" animBg="1"/>
      <p:bldP spid="175" grpId="1" animBg="1"/>
      <p:bldP spid="176" grpId="0" animBg="1"/>
      <p:bldP spid="176" grpId="1" animBg="1"/>
      <p:bldP spid="180" grpId="0" animBg="1"/>
      <p:bldP spid="180" grpId="1" animBg="1"/>
      <p:bldP spid="181" grpId="0" animBg="1"/>
      <p:bldP spid="181" grpId="1" animBg="1"/>
      <p:bldP spid="182" grpId="0" animBg="1"/>
      <p:bldP spid="182" grpId="1" animBg="1"/>
      <p:bldP spid="183" grpId="0" animBg="1"/>
      <p:bldP spid="183" grpId="1" animBg="1"/>
      <p:bldP spid="184" grpId="0" animBg="1"/>
      <p:bldP spid="184" grpId="1" animBg="1"/>
      <p:bldP spid="185" grpId="0" animBg="1"/>
      <p:bldP spid="185" grpId="1" animBg="1"/>
      <p:bldP spid="186" grpId="0" animBg="1"/>
      <p:bldP spid="186" grpId="1" animBg="1"/>
      <p:bldP spid="187" grpId="0" animBg="1"/>
      <p:bldP spid="187" grpId="1" animBg="1"/>
      <p:bldP spid="188" grpId="0" animBg="1"/>
      <p:bldP spid="188" grpId="1" animBg="1"/>
      <p:bldP spid="189" grpId="0" animBg="1"/>
      <p:bldP spid="189" grpId="1" animBg="1"/>
      <p:bldP spid="190" grpId="0" animBg="1"/>
      <p:bldP spid="190" grpId="1" animBg="1"/>
      <p:bldP spid="191" grpId="0" animBg="1"/>
      <p:bldP spid="191" grpId="1" animBg="1"/>
      <p:bldP spid="192" grpId="0" animBg="1"/>
      <p:bldP spid="192" grpId="1" animBg="1"/>
      <p:bldP spid="193" grpId="0" animBg="1"/>
      <p:bldP spid="193" grpId="1" animBg="1"/>
      <p:bldP spid="194" grpId="0" animBg="1"/>
      <p:bldP spid="194" grpId="1" animBg="1"/>
      <p:bldP spid="205" grpId="0" animBg="1"/>
      <p:bldP spid="205" grpId="1" animBg="1"/>
      <p:bldP spid="206" grpId="0" animBg="1"/>
      <p:bldP spid="206" grpId="1" animBg="1"/>
      <p:bldP spid="207" grpId="0" animBg="1"/>
      <p:bldP spid="207" grpId="1" animBg="1"/>
      <p:bldP spid="208" grpId="0" animBg="1"/>
      <p:bldP spid="208" grpId="1" animBg="1"/>
      <p:bldP spid="209" grpId="0" animBg="1"/>
      <p:bldP spid="209" grpId="1" animBg="1"/>
      <p:bldP spid="210" grpId="0" animBg="1"/>
      <p:bldP spid="210" grpId="1" animBg="1"/>
      <p:bldP spid="211" grpId="0" animBg="1"/>
      <p:bldP spid="211" grpId="1" animBg="1"/>
      <p:bldP spid="212" grpId="0" animBg="1"/>
      <p:bldP spid="212" grpId="1" animBg="1"/>
      <p:bldP spid="213" grpId="0" animBg="1"/>
      <p:bldP spid="213" grpId="1" animBg="1"/>
      <p:bldP spid="214" grpId="0" animBg="1"/>
      <p:bldP spid="214" grpId="1" animBg="1"/>
      <p:bldP spid="215" grpId="0" animBg="1"/>
      <p:bldP spid="215" grpId="1" animBg="1"/>
      <p:bldP spid="216" grpId="0" animBg="1"/>
      <p:bldP spid="216" grpId="1" animBg="1"/>
      <p:bldP spid="217" grpId="0" animBg="1"/>
      <p:bldP spid="217" grpId="1" animBg="1"/>
      <p:bldP spid="218" grpId="0" animBg="1"/>
      <p:bldP spid="218" grpId="1" animBg="1"/>
      <p:bldP spid="84" grpId="0" animBg="1"/>
      <p:bldP spid="84" grpId="1" animBg="1"/>
      <p:bldP spid="85" grpId="0" animBg="1"/>
      <p:bldP spid="85" grpId="1" animBg="1"/>
      <p:bldP spid="100" grpId="0" animBg="1"/>
      <p:bldP spid="100" grpId="1" animBg="1"/>
      <p:bldP spid="101" grpId="0" animBg="1"/>
      <p:bldP spid="101" grpId="1" animBg="1"/>
      <p:bldP spid="102" grpId="0" animBg="1"/>
      <p:bldP spid="102" grpId="1" animBg="1"/>
      <p:bldP spid="103" grpId="0" animBg="1"/>
      <p:bldP spid="103" grpId="1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ED83D68-4063-4B9C-9C8A-E9829B7019E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652852"/>
              </p:ext>
            </p:extLst>
          </p:nvPr>
        </p:nvGraphicFramePr>
        <p:xfrm>
          <a:off x="212642" y="0"/>
          <a:ext cx="11918400" cy="6797040"/>
        </p:xfrm>
        <a:graphic>
          <a:graphicData uri="http://schemas.openxmlformats.org/drawingml/2006/table">
            <a:tbl>
              <a:tblPr firstRow="1" firstCol="1" bandRow="1"/>
              <a:tblGrid>
                <a:gridCol w="993200">
                  <a:extLst>
                    <a:ext uri="{9D8B030D-6E8A-4147-A177-3AD203B41FA5}">
                      <a16:colId xmlns:a16="http://schemas.microsoft.com/office/drawing/2014/main" val="2156262816"/>
                    </a:ext>
                  </a:extLst>
                </a:gridCol>
                <a:gridCol w="993200">
                  <a:extLst>
                    <a:ext uri="{9D8B030D-6E8A-4147-A177-3AD203B41FA5}">
                      <a16:colId xmlns:a16="http://schemas.microsoft.com/office/drawing/2014/main" val="2742214517"/>
                    </a:ext>
                  </a:extLst>
                </a:gridCol>
                <a:gridCol w="993200">
                  <a:extLst>
                    <a:ext uri="{9D8B030D-6E8A-4147-A177-3AD203B41FA5}">
                      <a16:colId xmlns:a16="http://schemas.microsoft.com/office/drawing/2014/main" val="1329038702"/>
                    </a:ext>
                  </a:extLst>
                </a:gridCol>
                <a:gridCol w="993200">
                  <a:extLst>
                    <a:ext uri="{9D8B030D-6E8A-4147-A177-3AD203B41FA5}">
                      <a16:colId xmlns:a16="http://schemas.microsoft.com/office/drawing/2014/main" val="2667884793"/>
                    </a:ext>
                  </a:extLst>
                </a:gridCol>
                <a:gridCol w="993200">
                  <a:extLst>
                    <a:ext uri="{9D8B030D-6E8A-4147-A177-3AD203B41FA5}">
                      <a16:colId xmlns:a16="http://schemas.microsoft.com/office/drawing/2014/main" val="425176694"/>
                    </a:ext>
                  </a:extLst>
                </a:gridCol>
                <a:gridCol w="993200">
                  <a:extLst>
                    <a:ext uri="{9D8B030D-6E8A-4147-A177-3AD203B41FA5}">
                      <a16:colId xmlns:a16="http://schemas.microsoft.com/office/drawing/2014/main" val="3669872011"/>
                    </a:ext>
                  </a:extLst>
                </a:gridCol>
                <a:gridCol w="993200">
                  <a:extLst>
                    <a:ext uri="{9D8B030D-6E8A-4147-A177-3AD203B41FA5}">
                      <a16:colId xmlns:a16="http://schemas.microsoft.com/office/drawing/2014/main" val="1662897113"/>
                    </a:ext>
                  </a:extLst>
                </a:gridCol>
                <a:gridCol w="993200">
                  <a:extLst>
                    <a:ext uri="{9D8B030D-6E8A-4147-A177-3AD203B41FA5}">
                      <a16:colId xmlns:a16="http://schemas.microsoft.com/office/drawing/2014/main" val="776490349"/>
                    </a:ext>
                  </a:extLst>
                </a:gridCol>
                <a:gridCol w="993200">
                  <a:extLst>
                    <a:ext uri="{9D8B030D-6E8A-4147-A177-3AD203B41FA5}">
                      <a16:colId xmlns:a16="http://schemas.microsoft.com/office/drawing/2014/main" val="1384194544"/>
                    </a:ext>
                  </a:extLst>
                </a:gridCol>
                <a:gridCol w="993200">
                  <a:extLst>
                    <a:ext uri="{9D8B030D-6E8A-4147-A177-3AD203B41FA5}">
                      <a16:colId xmlns:a16="http://schemas.microsoft.com/office/drawing/2014/main" val="311496542"/>
                    </a:ext>
                  </a:extLst>
                </a:gridCol>
                <a:gridCol w="993200">
                  <a:extLst>
                    <a:ext uri="{9D8B030D-6E8A-4147-A177-3AD203B41FA5}">
                      <a16:colId xmlns:a16="http://schemas.microsoft.com/office/drawing/2014/main" val="424828892"/>
                    </a:ext>
                  </a:extLst>
                </a:gridCol>
                <a:gridCol w="993200">
                  <a:extLst>
                    <a:ext uri="{9D8B030D-6E8A-4147-A177-3AD203B41FA5}">
                      <a16:colId xmlns:a16="http://schemas.microsoft.com/office/drawing/2014/main" val="1899966502"/>
                    </a:ext>
                  </a:extLst>
                </a:gridCol>
              </a:tblGrid>
              <a:tr h="84963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Ê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Ặ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FF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5400" b="1">
                        <a:solidFill>
                          <a:srgbClr val="FFFF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Ờ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1575241"/>
                  </a:ext>
                </a:extLst>
              </a:tr>
              <a:tr h="84963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Á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V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FF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Ỉ</a:t>
                      </a:r>
                      <a:endParaRPr lang="vi-VN" sz="5400" b="1">
                        <a:solidFill>
                          <a:srgbClr val="FFFF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O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41935624"/>
                  </a:ext>
                </a:extLst>
              </a:tr>
              <a:tr h="84963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Ọ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Â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FF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5400" b="1">
                        <a:solidFill>
                          <a:srgbClr val="FFFF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Ư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12648323"/>
                  </a:ext>
                </a:extLst>
              </a:tr>
              <a:tr h="84963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Y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5400" b="1">
                          <a:solidFill>
                            <a:srgbClr val="FFFF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5400" b="1">
                        <a:solidFill>
                          <a:srgbClr val="FFFF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Y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Ể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54940421"/>
                  </a:ext>
                </a:extLst>
              </a:tr>
              <a:tr h="84963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Ó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FF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5400" b="1">
                        <a:solidFill>
                          <a:srgbClr val="FFFF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É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88953724"/>
                  </a:ext>
                </a:extLst>
              </a:tr>
              <a:tr h="84963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Đ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Ứ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FF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5400" b="1">
                        <a:solidFill>
                          <a:srgbClr val="FFFF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Ẳ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400" b="1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82805531"/>
                  </a:ext>
                </a:extLst>
              </a:tr>
              <a:tr h="84963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FF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Ứ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Ờ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b="1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2031621"/>
                  </a:ext>
                </a:extLst>
              </a:tr>
              <a:tr h="84963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Ế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FF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  <a:endParaRPr lang="vi-VN" sz="5400" b="1">
                        <a:solidFill>
                          <a:srgbClr val="FFFF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Ư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Ớ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44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40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375538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99414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WordArt 6"/>
          <p:cNvSpPr>
            <a:spLocks noChangeArrowheads="1" noChangeShapeType="1" noTextEdit="1"/>
          </p:cNvSpPr>
          <p:nvPr/>
        </p:nvSpPr>
        <p:spPr bwMode="auto">
          <a:xfrm>
            <a:off x="773596" y="254000"/>
            <a:ext cx="10644809" cy="1064793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Học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v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ới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Giê-su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-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Học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cùng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Giê-su</a:t>
            </a:r>
            <a:endParaRPr kumimoji="0" lang="en-US" sz="368400" b="1" i="0" u="none" strike="noStrike" kern="10" cap="none" spc="0" normalizeH="0" baseline="0" noProof="0" dirty="0">
              <a:ln>
                <a:noFill/>
              </a:ln>
              <a:solidFill>
                <a:srgbClr val="00B050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8" name="AutoShape 9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1524001" y="5539206"/>
            <a:ext cx="9143999" cy="1064795"/>
          </a:xfrm>
          <a:prstGeom prst="flowChartAlternateProcess">
            <a:avLst/>
          </a:prstGeom>
          <a:solidFill>
            <a:srgbClr val="7030A0"/>
          </a:solidFill>
          <a:ln w="38100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60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TRẮC</a:t>
            </a:r>
            <a:r>
              <a:rPr kumimoji="0" lang="en-US" altLang="en-US" sz="60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altLang="en-US" sz="60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NGHIỆM</a:t>
            </a:r>
            <a:endParaRPr kumimoji="0" lang="en-US" altLang="en-US" sz="60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827FFDE-9CD5-4E67-B014-858183DD861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658105" y="1591056"/>
            <a:ext cx="4875789" cy="36758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76470080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8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9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0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4" grpId="0"/>
      <p:bldP spid="2054" grpId="1"/>
      <p:bldP spid="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40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Chớ để lòng mình ra nặng nề vì chè chén say sưa</a:t>
              </a:r>
              <a:endPara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4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Đề phòng ma quỷ</a:t>
              </a:r>
              <a:endPara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4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Đề phòng kẻ giết được thân xác</a:t>
              </a:r>
              <a:endParaRPr kumimoji="0" lang="vi-VN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4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Đề phòng vua chúa trần gian</a:t>
              </a:r>
            </a:p>
          </p:txBody>
        </p:sp>
      </p:grp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36604" y="2739433"/>
            <a:ext cx="12233366" cy="802023"/>
            <a:chOff x="-1896924" y="5472048"/>
            <a:chExt cx="10560440" cy="687444"/>
          </a:xfrm>
        </p:grpSpPr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5473692"/>
              <a:ext cx="835154" cy="685800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A</a:t>
              </a:r>
              <a:endPara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75553" y="5472048"/>
              <a:ext cx="9639069" cy="685800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4000" b="1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Chớ để lòng mình ra nặng nề vì chè chén say sưa</a:t>
              </a: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48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1</a:t>
            </a:r>
            <a:r>
              <a:rPr lang="en-US" sz="48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 </a:t>
            </a:r>
            <a:r>
              <a:rPr lang="vi-VN" sz="48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KHI NGÀY QUANG LÂM ĐẾN, ĐỨC GIÊ-SU KÊU GỌI MỌI NGƯỜI ĐỀ PHÒNG ĐIỀU GÌ ?</a:t>
            </a:r>
          </a:p>
        </p:txBody>
      </p:sp>
    </p:spTree>
    <p:extLst>
      <p:ext uri="{BB962C8B-B14F-4D97-AF65-F5344CB8AC3E}">
        <p14:creationId xmlns:p14="http://schemas.microsoft.com/office/powerpoint/2010/main" val="2754005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Luôn cầu nguyện</a:t>
              </a:r>
              <a:endPara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Cứ vui chơi</a:t>
              </a:r>
              <a:endPara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Hãy tỉnh thức</a:t>
              </a:r>
              <a:endParaRPr kumimoji="0" lang="vi-VN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Chỉ A và C đúng</a:t>
              </a:r>
              <a:endParaRPr kumimoji="0" lang="vi-VN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36604" y="5357616"/>
            <a:ext cx="12233366" cy="803243"/>
            <a:chOff x="-1896924" y="3982366"/>
            <a:chExt cx="10560440" cy="688481"/>
          </a:xfrm>
        </p:grpSpPr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3982366"/>
              <a:ext cx="835154" cy="685800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2700" b="1">
                  <a:solidFill>
                    <a:prstClr val="white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D</a:t>
              </a:r>
              <a:endPara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75553" y="3985047"/>
              <a:ext cx="9639069" cy="685800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5400" b="1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Chỉ A và C đúng</a:t>
              </a:r>
              <a:endParaRPr kumimoji="0" lang="vi-VN" sz="5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61368" y="-63442"/>
            <a:ext cx="12240986" cy="267873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48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2</a:t>
            </a:r>
            <a:r>
              <a:rPr lang="en-US" sz="48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 </a:t>
            </a:r>
            <a:r>
              <a:rPr lang="vi-VN" sz="48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KHI NGÀY QUANG LÂM ĐẾN,</a:t>
            </a:r>
            <a:r>
              <a:rPr lang="en-US" sz="48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vi-VN" sz="48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ANH EM HÃY LÀM GÌ ?</a:t>
            </a:r>
          </a:p>
        </p:txBody>
      </p:sp>
    </p:spTree>
    <p:extLst>
      <p:ext uri="{BB962C8B-B14F-4D97-AF65-F5344CB8AC3E}">
        <p14:creationId xmlns:p14="http://schemas.microsoft.com/office/powerpoint/2010/main" val="2156945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Chúa Cha</a:t>
              </a:r>
              <a:endPara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Con Người</a:t>
              </a:r>
              <a:endPara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Hoàng đế</a:t>
              </a:r>
              <a:endParaRPr kumimoji="0" lang="vi-VN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Các Ngôn Sứ</a:t>
              </a:r>
              <a:endParaRPr kumimoji="0" lang="vi-VN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56924" y="3639271"/>
            <a:ext cx="12258546" cy="814295"/>
            <a:chOff x="-1896924" y="4711697"/>
            <a:chExt cx="10582177" cy="697959"/>
          </a:xfrm>
        </p:grpSpPr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711697"/>
              <a:ext cx="835154" cy="685800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B</a:t>
              </a:r>
              <a:endPara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53816" y="4723856"/>
              <a:ext cx="9639069" cy="685800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Con Người</a:t>
              </a:r>
              <a:endParaRPr kumimoji="0" lang="vi-VN" sz="5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44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3</a:t>
            </a:r>
            <a:r>
              <a:rPr lang="en-US" sz="44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 </a:t>
            </a:r>
            <a:r>
              <a:rPr lang="vi-VN" sz="44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ANH EM HÃY TỈNH THỨC VÀ CẦU NGUYỆN LUÔN HẦU CÓ THỂ ĐỨNG VỮNG TRƯỚC MẶT AI?</a:t>
            </a:r>
          </a:p>
        </p:txBody>
      </p:sp>
    </p:spTree>
    <p:extLst>
      <p:ext uri="{BB962C8B-B14F-4D97-AF65-F5344CB8AC3E}">
        <p14:creationId xmlns:p14="http://schemas.microsoft.com/office/powerpoint/2010/main" val="2791047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vi-VN" sz="4800" b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Ngôn sứ Êlia</a:t>
              </a:r>
              <a:endPara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4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Đức Chúa</a:t>
              </a:r>
              <a:endPara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4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Con Người</a:t>
              </a:r>
              <a:endParaRPr kumimoji="0" lang="vi-VN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4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Thần Sứ của Thiên Chúa</a:t>
              </a:r>
              <a:endParaRPr kumimoji="0" lang="vi-VN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36604" y="4477518"/>
            <a:ext cx="12240986" cy="818468"/>
            <a:chOff x="-1896924" y="3960590"/>
            <a:chExt cx="10567018" cy="701528"/>
          </a:xfrm>
        </p:grpSpPr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3960590"/>
              <a:ext cx="835154" cy="685800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</a:t>
              </a:r>
              <a:endPara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8975" y="3976318"/>
              <a:ext cx="9639069" cy="685800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4800" b="1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Con Người</a:t>
              </a:r>
              <a:endParaRPr kumimoji="0" lang="vi-VN" sz="4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61368" y="-63442"/>
            <a:ext cx="12240986" cy="267873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44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4</a:t>
            </a:r>
            <a:r>
              <a:rPr lang="en-US" sz="44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 </a:t>
            </a:r>
            <a:r>
              <a:rPr lang="vi-VN" sz="44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THIÊN HẠ SẼ NHÌN THẤY AI</a:t>
            </a:r>
            <a:r>
              <a:rPr lang="en-US" sz="44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vi-VN" sz="44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ĐẦY QUYỀN NĂNG VÀ VINH QUANG</a:t>
            </a:r>
            <a:r>
              <a:rPr lang="en-US" sz="44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vi-VN" sz="44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NGỰ TRONG ĐÁM MÂY MÀ ĐẾN ?</a:t>
            </a:r>
          </a:p>
        </p:txBody>
      </p:sp>
    </p:spTree>
    <p:extLst>
      <p:ext uri="{BB962C8B-B14F-4D97-AF65-F5344CB8AC3E}">
        <p14:creationId xmlns:p14="http://schemas.microsoft.com/office/powerpoint/2010/main" val="11784678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4315A55-7274-42F7-AF7E-F8766496E2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954108"/>
            <a:ext cx="12192000" cy="5903892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vi-VN" sz="7200" b="1"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Khi ấy, Đức Giê-su nói với các môn đệ rằng: “Sẽ có những điềm lạ trên mặt trời, mặt trăng và các vì sao.</a:t>
            </a:r>
            <a:endParaRPr lang="en-US" sz="72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3D1A515-5A14-4D60-B4DD-51DDF5EC02A1}"/>
              </a:ext>
            </a:extLst>
          </p:cNvPr>
          <p:cNvSpPr txBox="1"/>
          <p:nvPr/>
        </p:nvSpPr>
        <p:spPr>
          <a:xfrm>
            <a:off x="0" y="192359"/>
            <a:ext cx="12192000" cy="56938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1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TIN MỪNG CHÚA GIÊ-SU KI-TÔ THEO THÁNH </a:t>
            </a:r>
            <a:r>
              <a:rPr lang="en-US" sz="31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LU-CA</a:t>
            </a:r>
            <a:endParaRPr kumimoji="0" lang="en-US" sz="3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826433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vi-VN" sz="4800" b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Kinh ngạc</a:t>
              </a:r>
              <a:endPara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4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Vui mừng</a:t>
              </a:r>
              <a:endPara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4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Lo lắng hoang mang</a:t>
              </a:r>
              <a:endParaRPr kumimoji="0" lang="vi-VN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4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Bỡ ngỡ</a:t>
              </a:r>
            </a:p>
          </p:txBody>
        </p:sp>
      </p:grp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36604" y="4490172"/>
            <a:ext cx="12227749" cy="812585"/>
            <a:chOff x="-1896924" y="3209495"/>
            <a:chExt cx="10555592" cy="696494"/>
          </a:xfrm>
        </p:grpSpPr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3209495"/>
              <a:ext cx="835154" cy="685800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2700" b="1">
                  <a:solidFill>
                    <a:prstClr val="white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C</a:t>
              </a:r>
              <a:endPara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80401" y="3220189"/>
              <a:ext cx="9639069" cy="685800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4800" b="1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Lo lắng hoang mang</a:t>
              </a:r>
              <a:endParaRPr kumimoji="0" lang="vi-VN" sz="4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61368" y="-63442"/>
            <a:ext cx="12240986" cy="267873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44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5</a:t>
            </a:r>
            <a:r>
              <a:rPr lang="en-US" sz="44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 </a:t>
            </a:r>
            <a:r>
              <a:rPr lang="vi-VN" sz="44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VÀO NGÀY QUANG LÂM SẼ CÓ NHỮNG ĐIỀM LẠ XẢY RA, DƯỚI ĐẤT MUÔN DÂN SẼ THẾ NÀO ?</a:t>
            </a:r>
          </a:p>
        </p:txBody>
      </p:sp>
    </p:spTree>
    <p:extLst>
      <p:ext uri="{BB962C8B-B14F-4D97-AF65-F5344CB8AC3E}">
        <p14:creationId xmlns:p14="http://schemas.microsoft.com/office/powerpoint/2010/main" val="30805985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1E6FF85-6756-434B-A8E1-E10F6E46C57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26070" y="3211551"/>
            <a:ext cx="4022323" cy="328863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6" name="Thought Bubble: Cloud 5">
            <a:extLst>
              <a:ext uri="{FF2B5EF4-FFF2-40B4-BE49-F238E27FC236}">
                <a16:creationId xmlns:a16="http://schemas.microsoft.com/office/drawing/2014/main" id="{431C5340-3CA1-47F1-8EAE-0D2383149045}"/>
              </a:ext>
            </a:extLst>
          </p:cNvPr>
          <p:cNvSpPr/>
          <p:nvPr/>
        </p:nvSpPr>
        <p:spPr>
          <a:xfrm>
            <a:off x="4685371" y="141136"/>
            <a:ext cx="7430429" cy="5425274"/>
          </a:xfrm>
          <a:prstGeom prst="cloudCallout">
            <a:avLst>
              <a:gd name="adj1" fmla="val -49404"/>
              <a:gd name="adj2" fmla="val 53096"/>
            </a:avLst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F2ADFAF-9DC5-4BFB-A7AD-1DD2DCFFB09F}"/>
              </a:ext>
            </a:extLst>
          </p:cNvPr>
          <p:cNvSpPr txBox="1"/>
          <p:nvPr/>
        </p:nvSpPr>
        <p:spPr>
          <a:xfrm>
            <a:off x="5327627" y="941070"/>
            <a:ext cx="6083719" cy="32863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>
              <a:lnSpc>
                <a:spcPct val="107000"/>
              </a:lnSpc>
              <a:spcAft>
                <a:spcPts val="800"/>
              </a:spcAft>
            </a:pPr>
            <a:r>
              <a:rPr lang="en-US" sz="4800" b="1" noProof="0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Thiếu nhi muốn đứng vững trước mặt Con Người</a:t>
            </a:r>
          </a:p>
          <a:p>
            <a:pPr lvl="0" algn="ctr">
              <a:lnSpc>
                <a:spcPct val="107000"/>
              </a:lnSpc>
              <a:spcAft>
                <a:spcPts val="800"/>
              </a:spcAft>
            </a:pPr>
            <a:r>
              <a:rPr kumimoji="0" lang="en-US" sz="4800" b="1" i="0" u="none" strike="noStrike" kern="1200" cap="none" spc="0" normalizeH="0" baseline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thì</a:t>
            </a:r>
            <a:r>
              <a:rPr kumimoji="0" lang="en-US" sz="4800" b="1" i="0" u="none" strike="noStrike" kern="1200" cap="none" spc="0" normalizeH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phải làm gì?</a:t>
            </a:r>
            <a:endParaRPr kumimoji="0" lang="en-US" sz="4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5EF6069-D6E0-4AA3-BC00-AEC2B19ED6CD}"/>
              </a:ext>
            </a:extLst>
          </p:cNvPr>
          <p:cNvSpPr txBox="1"/>
          <p:nvPr/>
        </p:nvSpPr>
        <p:spPr>
          <a:xfrm>
            <a:off x="780654" y="725711"/>
            <a:ext cx="286210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Algerian" panose="04020705040A02060702" pitchFamily="82" charset="0"/>
                <a:ea typeface="+mn-ea"/>
                <a:cs typeface="+mn-cs"/>
              </a:rPr>
              <a:t>THIẾU NHI YÊU CHÚA</a:t>
            </a:r>
          </a:p>
        </p:txBody>
      </p:sp>
    </p:spTree>
    <p:extLst>
      <p:ext uri="{BB962C8B-B14F-4D97-AF65-F5344CB8AC3E}">
        <p14:creationId xmlns:p14="http://schemas.microsoft.com/office/powerpoint/2010/main" val="593994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0"/>
                            </p:stCondLst>
                            <p:childTnLst>
                              <p:par>
                                <p:cTn id="22" presetID="19" presetClass="emph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CE250"/>
                                      </p:to>
                                    </p:animClr>
                                    <p:animClr clrSpc="rgb" dir="cw">
                                      <p:cBhvr>
                                        <p:cTn id="24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CE250"/>
                                      </p:to>
                                    </p:animClr>
                                    <p:set>
                                      <p:cBhvr>
                                        <p:cTn id="25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/>
      <p:bldP spid="10" grpId="0" build="allAtOnce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Dưới đất, muôn dân sẽ lo lắng hoang mang trước cảnh biển gào sóng thét.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02374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3810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Người ta sợ đến hồn xiêu phách lạc, chờ những gì sắp giáng xuống địa cầu, vì các quyền lực trên trời sẽ bị lay chuyển.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85099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Bấy giờ thiên hạ sẽ thấy Con Người đầy quyền năng và vinh quang ngự trong đám mây mà đến.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59805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Khi những biến cố ấy bắt đầu xảy ra, anh em hãy đứng thẳng và ngẩng đầu lên, vì anh em sắp được cứu chuộc.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92072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“Vậy anh em phải đề phòng, chớ để lòng mình ra nặng nề vì chè chén say sưa, lo lắng sự đời, 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48238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8000" b="1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kẻo Ngày ấy như một chiếc lưới bất thần chụp xuống đầu anh em, </a:t>
            </a:r>
            <a:endParaRPr lang="en-US" sz="80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82225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8000" b="1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vì Ngày ấy sẽ ập xuống trên mọi dân cư khắp mặt đất.</a:t>
            </a:r>
            <a:endParaRPr lang="en-US" sz="80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3856117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885</TotalTime>
  <Words>821</Words>
  <Application>Microsoft Office PowerPoint</Application>
  <PresentationFormat>Widescreen</PresentationFormat>
  <Paragraphs>249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9" baseType="lpstr">
      <vt:lpstr>Algerian</vt:lpstr>
      <vt:lpstr>Arial</vt:lpstr>
      <vt:lpstr>Calibri</vt:lpstr>
      <vt:lpstr>Calibri Light</vt:lpstr>
      <vt:lpstr>Tahoma</vt:lpstr>
      <vt:lpstr>Times New Roman</vt:lpstr>
      <vt:lpstr>Verdana</vt:lpstr>
      <vt:lpstr>1_Office Theme</vt:lpstr>
      <vt:lpstr>PowerPoint Presentation</vt:lpstr>
      <vt:lpstr>PowerPoint Presentation</vt:lpstr>
      <vt:lpstr>Dưới đất, muôn dân sẽ lo lắng hoang mang trước cảnh biển gào sóng thét.</vt:lpstr>
      <vt:lpstr>Người ta sợ đến hồn xiêu phách lạc, chờ những gì sắp giáng xuống địa cầu, vì các quyền lực trên trời sẽ bị lay chuyển.</vt:lpstr>
      <vt:lpstr>Bấy giờ thiên hạ sẽ thấy Con Người đầy quyền năng và vinh quang ngự trong đám mây mà đến.</vt:lpstr>
      <vt:lpstr>Khi những biến cố ấy bắt đầu xảy ra, anh em hãy đứng thẳng và ngẩng đầu lên, vì anh em sắp được cứu chuộc.</vt:lpstr>
      <vt:lpstr>“Vậy anh em phải đề phòng, chớ để lòng mình ra nặng nề vì chè chén say sưa, lo lắng sự đời, </vt:lpstr>
      <vt:lpstr>kẻo Ngày ấy như một chiếc lưới bất thần chụp xuống đầu anh em, </vt:lpstr>
      <vt:lpstr>vì Ngày ấy sẽ ập xuống trên mọi dân cư khắp mặt đất.</vt:lpstr>
      <vt:lpstr>Vậy anh em hãy tỉnh thức và cầu nguyện luôn, </vt:lpstr>
      <vt:lpstr>hầu đủ sức thoát khỏi mọi điều sắp xảy đến và đứng vững trước mặt Con Người.”Đó là Lời Chúa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jacky phan</dc:creator>
  <cp:lastModifiedBy>Mr Tam Nguyen</cp:lastModifiedBy>
  <cp:revision>58</cp:revision>
  <dcterms:created xsi:type="dcterms:W3CDTF">2020-05-22T13:54:49Z</dcterms:created>
  <dcterms:modified xsi:type="dcterms:W3CDTF">2024-11-30T07:20:11Z</dcterms:modified>
</cp:coreProperties>
</file>