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52" r:id="rId4"/>
    <p:sldId id="353" r:id="rId5"/>
    <p:sldId id="355" r:id="rId6"/>
    <p:sldId id="354" r:id="rId7"/>
    <p:sldId id="356" r:id="rId8"/>
    <p:sldId id="357" r:id="rId9"/>
    <p:sldId id="363" r:id="rId10"/>
    <p:sldId id="364" r:id="rId11"/>
    <p:sldId id="365" r:id="rId12"/>
    <p:sldId id="293" r:id="rId13"/>
    <p:sldId id="294" r:id="rId14"/>
    <p:sldId id="327" r:id="rId15"/>
    <p:sldId id="260" r:id="rId16"/>
    <p:sldId id="308" r:id="rId17"/>
    <p:sldId id="360" r:id="rId18"/>
    <p:sldId id="361" r:id="rId19"/>
    <p:sldId id="362" r:id="rId20"/>
    <p:sldId id="296" r:id="rId2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BC34"/>
    <a:srgbClr val="2663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2678" y="16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AED59-D8FB-4054-B85B-C1E43F498A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2AE90C-3579-4C42-BF24-EEAA9475D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083C6-F766-4B1A-849C-F8973BA7B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18/10/2024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01353-CBBE-4D0C-B0FB-89AFE2B7E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34071D-4DE5-4E86-9660-5766686AA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536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1F848-9F40-4B85-8B46-9717219EB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66B69-12FE-4F1F-85B5-C8A62C306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C34D1-ABDF-469B-9CD5-9DCBBA77B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18/10/2024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C2DFE-CC35-4148-AFBE-A9D8CDE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88132-5191-4254-AB67-7E07DEA56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5317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C8F136-B632-49FB-ACEA-C37F79AB4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B48EEF-BA39-4D86-A0ED-C3037C5191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94FDE-9E08-4848-A6A0-5E9FD7DD5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18/10/2024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11A48-C62F-46B9-AEB5-D8C01B2C3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99F38-3325-479F-BB43-FA0B4849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49036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2A36E-D9BC-4A12-8E13-5E37F3154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00AC5-9E15-459C-A47F-A0F463F74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E715B-EA33-42CD-8625-8D45FA13D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18/10/2024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43AC1-04FE-4CAC-90F5-9618CCF5C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05D08-80EC-4A94-95CE-F4C9A88C5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6668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F90DB-6CD8-4B30-9D84-E719ECDAD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8D24F-AB47-47B2-B3D5-ED3BF94E5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DCA97-D1CB-47C2-B121-55A854E23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18/10/2024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7B2AB-8850-4FE5-ABD9-1A058677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8074F-EE7F-445C-9C86-4FDE32423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5029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71D22-DDB5-4958-B731-8060E7E0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69CB4-AA11-4B6D-B17D-09DCCA23D6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D41462-E252-4003-AED8-1F6A967FC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155C5-6F3C-4FF4-AE66-B2A0E156B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18/10/2024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C8309-0984-4D57-9BF5-F4F1A94A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84055-7D32-4EAB-9404-450A5005F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4223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3A2D5-ABDA-453F-B594-FF821ACFE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C08044-5FC7-41CE-A689-2EA06F644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18995-DB73-4759-B35D-8014E80AC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71A778-E9B6-424E-A0E7-44BC6F10C1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2F3F9D-9DAC-434B-BC85-30DC1336CA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514545-7A7B-43BC-BA3F-7FA8766D5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18/10/2024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43025-A758-4E7E-9C39-50ADD45F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F52BAA-AB7B-42D5-A32A-D16F455F2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292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025BE-F5E2-43D3-8286-CAE188A3E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69EB8C-04E0-4356-A024-8B0140F6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18/10/2024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351332-E3F2-43BD-B1F5-DF7B51483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1FB6F3-E1BB-4B39-8A23-D3B8C2EFE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96820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C05CE7-89CA-4E89-BFB4-1E1CF1C2E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18/10/2024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0D5911-32B1-4B25-B9EB-9D1A38D67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61688-F3EB-493E-8C1C-CDF2AC6A3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127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85102-FAE8-40C4-B96E-B2A9D2C2A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2B1BE-DF3F-488F-A86A-C32D02AE5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FB2D85-C4DA-4AB9-A855-C69A71660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59E73-8A5F-4825-9AD4-22591EE6D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18/10/2024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110107-FD15-45BD-8270-6C89E9D89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D952B-BC89-4E29-B0C8-3F6C086FC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8074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5C815-8D86-4AD7-A295-BF97AF1AD1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D5761-23DC-4F18-8046-C50D024118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80E6C-9C9C-4415-BB15-E71644334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F6AA1C-C801-4E94-A7A1-42B47F3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547C1-A6E6-445D-9AD1-52B1A5A11D4C}" type="datetimeFigureOut">
              <a:rPr lang="vi-VN" smtClean="0"/>
              <a:t>18/10/2024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3E71EE-2384-4BFA-BE7B-C5C81449B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DD64D-6DBB-4295-BA90-8F353256A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22949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7996AF-5592-4E93-9C83-3D49B883B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F4F00-C509-40D5-84D8-4FE22B6CF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346DD-E817-473B-9940-045207B6B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547C1-A6E6-445D-9AD1-52B1A5A11D4C}" type="datetimeFigureOut">
              <a:rPr lang="vi-VN" smtClean="0"/>
              <a:t>18/10/2024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D7570-4042-441F-9F4B-C4DB660DD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D91C3-0ED4-4E94-A527-BC7BD3A1D7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A10FF-E8D5-4371-8099-86CA52901FC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94479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 NHẬT XXIX THƯỜNG</a:t>
            </a:r>
            <a:r>
              <a:rPr kumimoji="0" lang="en-US" sz="40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NIÊN </a:t>
            </a: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NĂM B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380370" y="4483000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TIẾNG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 CHÚA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761897" y="4483000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ĐI THEO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Nhưng giữa anh em thì không được như vậy: ai muốn làm lớn giữa anh em thì phải làm người phục vụ anh em; ai muốn làm đầu anh em thì phải làm đầy tớ mọi người.</a:t>
            </a:r>
            <a:endParaRPr lang="en-US" sz="64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770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Vì Con Người đến không phải để được người ta phục vụ, nhưng là để phục vụ, và hiến mạng sống làm giá chuộc muôn người.”</a:t>
            </a:r>
            <a:r>
              <a:rPr lang="en-US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72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 LÀ LỜI CHÚA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0095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  <p:pic>
        <p:nvPicPr>
          <p:cNvPr id="8" name="Picture 7" descr="A person and kids walking up a stone path&#10;&#10;Description automatically generated">
            <a:extLst>
              <a:ext uri="{FF2B5EF4-FFF2-40B4-BE49-F238E27FC236}">
                <a16:creationId xmlns:a16="http://schemas.microsoft.com/office/drawing/2014/main" id="{E64D8E9C-E103-42DF-AF04-6A52594485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545" y="0"/>
            <a:ext cx="7218010" cy="584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74391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677730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1" y="1281751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1879742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1" y="2477733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1" y="3075724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358521" y="3673715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2" name="Star: 10 Points 1">
            <a:extLst>
              <a:ext uri="{FF2B5EF4-FFF2-40B4-BE49-F238E27FC236}">
                <a16:creationId xmlns:a16="http://schemas.microsoft.com/office/drawing/2014/main" id="{D4CE04EF-555B-4247-B766-0C9FAB634862}"/>
              </a:ext>
            </a:extLst>
          </p:cNvPr>
          <p:cNvSpPr/>
          <p:nvPr/>
        </p:nvSpPr>
        <p:spPr>
          <a:xfrm>
            <a:off x="358521" y="4271706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FA938BE-A865-452B-A81A-AC6DD1FAE13B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	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 ĐÁP CỦA HAI ANH EM CON ÔNG DÊ-BÊ-ĐÊ</a:t>
            </a:r>
            <a:r>
              <a:rPr lang="en-US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 CHÚA GIÊ-SU 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C6D24E-4899-43E4-897B-C3D8C0913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651628"/>
              </p:ext>
            </p:extLst>
          </p:nvPr>
        </p:nvGraphicFramePr>
        <p:xfrm>
          <a:off x="1500809" y="70948"/>
          <a:ext cx="9217989" cy="4875280"/>
        </p:xfrm>
        <a:graphic>
          <a:graphicData uri="http://schemas.openxmlformats.org/drawingml/2006/table">
            <a:tbl>
              <a:tblPr firstRow="1" firstCol="1" bandRow="1"/>
              <a:tblGrid>
                <a:gridCol w="837999">
                  <a:extLst>
                    <a:ext uri="{9D8B030D-6E8A-4147-A177-3AD203B41FA5}">
                      <a16:colId xmlns:a16="http://schemas.microsoft.com/office/drawing/2014/main" val="495832258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4282520122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1576227864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3974417362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3130681968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2513435168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3082418187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2677873600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1718043741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3279034815"/>
                    </a:ext>
                  </a:extLst>
                </a:gridCol>
                <a:gridCol w="837999">
                  <a:extLst>
                    <a:ext uri="{9D8B030D-6E8A-4147-A177-3AD203B41FA5}">
                      <a16:colId xmlns:a16="http://schemas.microsoft.com/office/drawing/2014/main" val="116590341"/>
                    </a:ext>
                  </a:extLst>
                </a:gridCol>
              </a:tblGrid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Ư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Đ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Ư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Ợ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7093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Ồ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Ê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Ữ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53293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É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Ử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111651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Á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Ộ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4967574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Ấ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Ề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310785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Ê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Ú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210024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Ă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Ế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5059887"/>
                  </a:ext>
                </a:extLst>
              </a:tr>
              <a:tr h="5923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1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1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688085"/>
                  </a:ext>
                </a:extLst>
              </a:tr>
            </a:tbl>
          </a:graphicData>
        </a:graphic>
      </p:graphicFrame>
      <p:sp>
        <p:nvSpPr>
          <p:cNvPr id="95" name="Rectangle 94">
            <a:extLst>
              <a:ext uri="{FF2B5EF4-FFF2-40B4-BE49-F238E27FC236}">
                <a16:creationId xmlns:a16="http://schemas.microsoft.com/office/drawing/2014/main" id="{5A30E88C-09D4-4966-8624-CC52E89FF583}"/>
              </a:ext>
            </a:extLst>
          </p:cNvPr>
          <p:cNvSpPr/>
          <p:nvPr/>
        </p:nvSpPr>
        <p:spPr>
          <a:xfrm>
            <a:off x="3176204" y="7616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DBFBB7A5-4BF6-4D6F-863D-E263861BE3A1}"/>
              </a:ext>
            </a:extLst>
          </p:cNvPr>
          <p:cNvSpPr/>
          <p:nvPr/>
        </p:nvSpPr>
        <p:spPr>
          <a:xfrm>
            <a:off x="4014304" y="7566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2D9D5F83-05AC-42A1-97F7-3BB459091446}"/>
              </a:ext>
            </a:extLst>
          </p:cNvPr>
          <p:cNvSpPr/>
          <p:nvPr/>
        </p:nvSpPr>
        <p:spPr>
          <a:xfrm>
            <a:off x="4852404" y="7566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1BBFF62-E698-4D6C-870C-727FDF22B17A}"/>
              </a:ext>
            </a:extLst>
          </p:cNvPr>
          <p:cNvSpPr/>
          <p:nvPr/>
        </p:nvSpPr>
        <p:spPr>
          <a:xfrm>
            <a:off x="5690504" y="7516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7A85D38-4F49-43E0-8E7A-18C44BBD6E32}"/>
              </a:ext>
            </a:extLst>
          </p:cNvPr>
          <p:cNvSpPr/>
          <p:nvPr/>
        </p:nvSpPr>
        <p:spPr>
          <a:xfrm>
            <a:off x="6525325" y="7616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D4F886EF-2650-428F-8CA4-539D0A5DF5E2}"/>
              </a:ext>
            </a:extLst>
          </p:cNvPr>
          <p:cNvSpPr/>
          <p:nvPr/>
        </p:nvSpPr>
        <p:spPr>
          <a:xfrm>
            <a:off x="7363425" y="7566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70F9DF15-F8B8-4CC5-91E1-FC075D818FD5}"/>
              </a:ext>
            </a:extLst>
          </p:cNvPr>
          <p:cNvSpPr/>
          <p:nvPr/>
        </p:nvSpPr>
        <p:spPr>
          <a:xfrm>
            <a:off x="8201525" y="7566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05A5EF82-0943-44A8-A128-B4EDC6F0AC9A}"/>
              </a:ext>
            </a:extLst>
          </p:cNvPr>
          <p:cNvSpPr/>
          <p:nvPr/>
        </p:nvSpPr>
        <p:spPr>
          <a:xfrm>
            <a:off x="2337904" y="7566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5C284F6-35AD-4E90-A901-923C43A7ADE5}"/>
              </a:ext>
            </a:extLst>
          </p:cNvPr>
          <p:cNvSpPr/>
          <p:nvPr/>
        </p:nvSpPr>
        <p:spPr>
          <a:xfrm>
            <a:off x="3176204" y="67814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855C005-84C8-4BA0-A973-367F9B42DB25}"/>
              </a:ext>
            </a:extLst>
          </p:cNvPr>
          <p:cNvSpPr/>
          <p:nvPr/>
        </p:nvSpPr>
        <p:spPr>
          <a:xfrm>
            <a:off x="4014304" y="6776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3F5F1DB6-7B4A-422D-BE8E-30507F993DE2}"/>
              </a:ext>
            </a:extLst>
          </p:cNvPr>
          <p:cNvSpPr/>
          <p:nvPr/>
        </p:nvSpPr>
        <p:spPr>
          <a:xfrm>
            <a:off x="4852404" y="6776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F1E19495-82B0-46EE-B650-F5C7DEE907BB}"/>
              </a:ext>
            </a:extLst>
          </p:cNvPr>
          <p:cNvSpPr/>
          <p:nvPr/>
        </p:nvSpPr>
        <p:spPr>
          <a:xfrm>
            <a:off x="5690504" y="67714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290F86B0-01B2-4228-9895-B652CDEE4790}"/>
              </a:ext>
            </a:extLst>
          </p:cNvPr>
          <p:cNvSpPr/>
          <p:nvPr/>
        </p:nvSpPr>
        <p:spPr>
          <a:xfrm>
            <a:off x="6525325" y="67814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A6C9AE0-4012-4070-8D1B-BE33EC5EFCB0}"/>
              </a:ext>
            </a:extLst>
          </p:cNvPr>
          <p:cNvSpPr/>
          <p:nvPr/>
        </p:nvSpPr>
        <p:spPr>
          <a:xfrm>
            <a:off x="7363425" y="6776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8634C65-D8F0-485A-8ABF-73CD81EBF8B4}"/>
              </a:ext>
            </a:extLst>
          </p:cNvPr>
          <p:cNvSpPr/>
          <p:nvPr/>
        </p:nvSpPr>
        <p:spPr>
          <a:xfrm>
            <a:off x="8201525" y="6776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D1E03987-F8B9-4614-8CA9-838ECA2D1AB2}"/>
              </a:ext>
            </a:extLst>
          </p:cNvPr>
          <p:cNvSpPr/>
          <p:nvPr/>
        </p:nvSpPr>
        <p:spPr>
          <a:xfrm>
            <a:off x="9039625" y="67714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BC43BF5B-2901-43E1-8B37-7A299D877C90}"/>
              </a:ext>
            </a:extLst>
          </p:cNvPr>
          <p:cNvSpPr/>
          <p:nvPr/>
        </p:nvSpPr>
        <p:spPr>
          <a:xfrm>
            <a:off x="1499804" y="67814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28B8EBA-8E46-47A9-8906-944496E47622}"/>
              </a:ext>
            </a:extLst>
          </p:cNvPr>
          <p:cNvSpPr/>
          <p:nvPr/>
        </p:nvSpPr>
        <p:spPr>
          <a:xfrm>
            <a:off x="2337904" y="6776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EFA4F2D-3549-421B-B795-986EDAC02A4E}"/>
              </a:ext>
            </a:extLst>
          </p:cNvPr>
          <p:cNvSpPr/>
          <p:nvPr/>
        </p:nvSpPr>
        <p:spPr>
          <a:xfrm>
            <a:off x="3176204" y="128774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2230E5E7-0139-46D6-9805-FC229192F9A7}"/>
              </a:ext>
            </a:extLst>
          </p:cNvPr>
          <p:cNvSpPr/>
          <p:nvPr/>
        </p:nvSpPr>
        <p:spPr>
          <a:xfrm>
            <a:off x="4014304" y="12872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1919A428-BB97-406A-B23B-DCDFF20F11F3}"/>
              </a:ext>
            </a:extLst>
          </p:cNvPr>
          <p:cNvSpPr/>
          <p:nvPr/>
        </p:nvSpPr>
        <p:spPr>
          <a:xfrm>
            <a:off x="4852404" y="12872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83D3676F-B343-49C4-AA47-2D46538B9645}"/>
              </a:ext>
            </a:extLst>
          </p:cNvPr>
          <p:cNvSpPr/>
          <p:nvPr/>
        </p:nvSpPr>
        <p:spPr>
          <a:xfrm>
            <a:off x="5690504" y="128674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DD44297D-B6F0-480A-AD62-0F11BF72543C}"/>
              </a:ext>
            </a:extLst>
          </p:cNvPr>
          <p:cNvSpPr/>
          <p:nvPr/>
        </p:nvSpPr>
        <p:spPr>
          <a:xfrm>
            <a:off x="6525325" y="128774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D3D5B208-EBE2-4CA6-B8DF-C91D9200FA29}"/>
              </a:ext>
            </a:extLst>
          </p:cNvPr>
          <p:cNvSpPr/>
          <p:nvPr/>
        </p:nvSpPr>
        <p:spPr>
          <a:xfrm>
            <a:off x="7363425" y="12872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ACB627B-48C4-4207-948C-0BF56D2484BD}"/>
              </a:ext>
            </a:extLst>
          </p:cNvPr>
          <p:cNvSpPr/>
          <p:nvPr/>
        </p:nvSpPr>
        <p:spPr>
          <a:xfrm>
            <a:off x="8201525" y="12872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91FA15F8-56B2-42EE-BC98-BEB90F23713E}"/>
              </a:ext>
            </a:extLst>
          </p:cNvPr>
          <p:cNvSpPr/>
          <p:nvPr/>
        </p:nvSpPr>
        <p:spPr>
          <a:xfrm>
            <a:off x="3176204" y="190496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E048FEB-D954-4A2D-8E18-8737075D0519}"/>
              </a:ext>
            </a:extLst>
          </p:cNvPr>
          <p:cNvSpPr/>
          <p:nvPr/>
        </p:nvSpPr>
        <p:spPr>
          <a:xfrm>
            <a:off x="4014304" y="190446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AD478793-20DB-4849-9EFC-49BE2A972943}"/>
              </a:ext>
            </a:extLst>
          </p:cNvPr>
          <p:cNvSpPr/>
          <p:nvPr/>
        </p:nvSpPr>
        <p:spPr>
          <a:xfrm>
            <a:off x="4852404" y="190446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F58333C8-E69E-4073-8892-3035BBA31226}"/>
              </a:ext>
            </a:extLst>
          </p:cNvPr>
          <p:cNvSpPr/>
          <p:nvPr/>
        </p:nvSpPr>
        <p:spPr>
          <a:xfrm>
            <a:off x="5690504" y="190396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4D4F406C-81C6-4183-873B-465BBAF84AD1}"/>
              </a:ext>
            </a:extLst>
          </p:cNvPr>
          <p:cNvSpPr/>
          <p:nvPr/>
        </p:nvSpPr>
        <p:spPr>
          <a:xfrm>
            <a:off x="6525325" y="190496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EBA90FC6-680B-4888-9E07-7697C8856262}"/>
              </a:ext>
            </a:extLst>
          </p:cNvPr>
          <p:cNvSpPr/>
          <p:nvPr/>
        </p:nvSpPr>
        <p:spPr>
          <a:xfrm>
            <a:off x="7363425" y="190446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C32898B-09F8-41F5-93E2-3298149DC898}"/>
              </a:ext>
            </a:extLst>
          </p:cNvPr>
          <p:cNvSpPr/>
          <p:nvPr/>
        </p:nvSpPr>
        <p:spPr>
          <a:xfrm>
            <a:off x="8201525" y="190446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158FDEC0-77C8-4CA5-86D2-6030BD49071B}"/>
              </a:ext>
            </a:extLst>
          </p:cNvPr>
          <p:cNvSpPr/>
          <p:nvPr/>
        </p:nvSpPr>
        <p:spPr>
          <a:xfrm>
            <a:off x="2337904" y="190446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E995338E-321D-4BA9-9E0A-DD4D3CD8ED98}"/>
              </a:ext>
            </a:extLst>
          </p:cNvPr>
          <p:cNvSpPr/>
          <p:nvPr/>
        </p:nvSpPr>
        <p:spPr>
          <a:xfrm>
            <a:off x="3176204" y="250694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58E48E2B-7A75-4F5E-B213-20329570E041}"/>
              </a:ext>
            </a:extLst>
          </p:cNvPr>
          <p:cNvSpPr/>
          <p:nvPr/>
        </p:nvSpPr>
        <p:spPr>
          <a:xfrm>
            <a:off x="4014304" y="25064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1D3E01D0-ADEC-42BC-84BF-628F5F697C6F}"/>
              </a:ext>
            </a:extLst>
          </p:cNvPr>
          <p:cNvSpPr/>
          <p:nvPr/>
        </p:nvSpPr>
        <p:spPr>
          <a:xfrm>
            <a:off x="4852404" y="25064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97CE4E15-AC6E-43AA-A850-7AFA1C8646DA}"/>
              </a:ext>
            </a:extLst>
          </p:cNvPr>
          <p:cNvSpPr/>
          <p:nvPr/>
        </p:nvSpPr>
        <p:spPr>
          <a:xfrm>
            <a:off x="5690504" y="250594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6880853-6C5A-4BF5-8AE1-3C4E208EC6F0}"/>
              </a:ext>
            </a:extLst>
          </p:cNvPr>
          <p:cNvSpPr/>
          <p:nvPr/>
        </p:nvSpPr>
        <p:spPr>
          <a:xfrm>
            <a:off x="6525325" y="250694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FEA30A91-D1AD-4829-8108-2162438726A3}"/>
              </a:ext>
            </a:extLst>
          </p:cNvPr>
          <p:cNvSpPr/>
          <p:nvPr/>
        </p:nvSpPr>
        <p:spPr>
          <a:xfrm>
            <a:off x="7363425" y="25064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3F688055-1EAF-4901-B97F-88E977F34A91}"/>
              </a:ext>
            </a:extLst>
          </p:cNvPr>
          <p:cNvSpPr/>
          <p:nvPr/>
        </p:nvSpPr>
        <p:spPr>
          <a:xfrm>
            <a:off x="8201525" y="25064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BC42926-8443-4D52-A54A-002947034919}"/>
              </a:ext>
            </a:extLst>
          </p:cNvPr>
          <p:cNvSpPr/>
          <p:nvPr/>
        </p:nvSpPr>
        <p:spPr>
          <a:xfrm>
            <a:off x="2337904" y="25064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2FB9966F-6483-4023-A8BD-CECA5C0294F0}"/>
              </a:ext>
            </a:extLst>
          </p:cNvPr>
          <p:cNvSpPr/>
          <p:nvPr/>
        </p:nvSpPr>
        <p:spPr>
          <a:xfrm>
            <a:off x="3176204" y="311654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C53682B7-D086-41D0-9188-672B51BDB634}"/>
              </a:ext>
            </a:extLst>
          </p:cNvPr>
          <p:cNvSpPr/>
          <p:nvPr/>
        </p:nvSpPr>
        <p:spPr>
          <a:xfrm>
            <a:off x="4014304" y="31160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CF65D808-A937-469F-8691-2246924A329B}"/>
              </a:ext>
            </a:extLst>
          </p:cNvPr>
          <p:cNvSpPr/>
          <p:nvPr/>
        </p:nvSpPr>
        <p:spPr>
          <a:xfrm>
            <a:off x="4852404" y="31160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562E9BB0-F008-452B-BABB-87F7EF0C8495}"/>
              </a:ext>
            </a:extLst>
          </p:cNvPr>
          <p:cNvSpPr/>
          <p:nvPr/>
        </p:nvSpPr>
        <p:spPr>
          <a:xfrm>
            <a:off x="5690504" y="311554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04492D30-4C16-44AF-9B4B-838238088BF7}"/>
              </a:ext>
            </a:extLst>
          </p:cNvPr>
          <p:cNvSpPr/>
          <p:nvPr/>
        </p:nvSpPr>
        <p:spPr>
          <a:xfrm>
            <a:off x="6525325" y="311654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049B0622-885A-4C4F-A06A-660E0761E810}"/>
              </a:ext>
            </a:extLst>
          </p:cNvPr>
          <p:cNvSpPr/>
          <p:nvPr/>
        </p:nvSpPr>
        <p:spPr>
          <a:xfrm>
            <a:off x="7363425" y="31160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C1841451-A980-4829-A9A6-B9BF1517B841}"/>
              </a:ext>
            </a:extLst>
          </p:cNvPr>
          <p:cNvSpPr/>
          <p:nvPr/>
        </p:nvSpPr>
        <p:spPr>
          <a:xfrm>
            <a:off x="8201525" y="31160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A5C570B0-52A8-4A9C-878C-78A3F313191C}"/>
              </a:ext>
            </a:extLst>
          </p:cNvPr>
          <p:cNvSpPr/>
          <p:nvPr/>
        </p:nvSpPr>
        <p:spPr>
          <a:xfrm>
            <a:off x="1499804" y="311654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7A987AE3-5075-4FE6-9416-9CE4D6E4A394}"/>
              </a:ext>
            </a:extLst>
          </p:cNvPr>
          <p:cNvSpPr/>
          <p:nvPr/>
        </p:nvSpPr>
        <p:spPr>
          <a:xfrm>
            <a:off x="2337904" y="311604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232CED07-6AE2-44EE-BB02-8BEF0BCFD674}"/>
              </a:ext>
            </a:extLst>
          </p:cNvPr>
          <p:cNvSpPr/>
          <p:nvPr/>
        </p:nvSpPr>
        <p:spPr>
          <a:xfrm>
            <a:off x="4022024" y="371852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775A4154-68B2-44F8-9CA5-362B3F60DDEC}"/>
              </a:ext>
            </a:extLst>
          </p:cNvPr>
          <p:cNvSpPr/>
          <p:nvPr/>
        </p:nvSpPr>
        <p:spPr>
          <a:xfrm>
            <a:off x="4860124" y="371802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A21F9EAC-412A-4AA3-85F0-712477B8357C}"/>
              </a:ext>
            </a:extLst>
          </p:cNvPr>
          <p:cNvSpPr/>
          <p:nvPr/>
        </p:nvSpPr>
        <p:spPr>
          <a:xfrm>
            <a:off x="5698224" y="371802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75261B59-BE2A-4E88-8F53-B2E593AE1A7D}"/>
              </a:ext>
            </a:extLst>
          </p:cNvPr>
          <p:cNvSpPr/>
          <p:nvPr/>
        </p:nvSpPr>
        <p:spPr>
          <a:xfrm>
            <a:off x="6536324" y="371752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77A3889E-9913-46D9-AD62-02F00BEE8D7F}"/>
              </a:ext>
            </a:extLst>
          </p:cNvPr>
          <p:cNvSpPr/>
          <p:nvPr/>
        </p:nvSpPr>
        <p:spPr>
          <a:xfrm>
            <a:off x="7371145" y="371852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F9E6DE1B-317E-4277-8DA4-BB7363F3B55B}"/>
              </a:ext>
            </a:extLst>
          </p:cNvPr>
          <p:cNvSpPr/>
          <p:nvPr/>
        </p:nvSpPr>
        <p:spPr>
          <a:xfrm>
            <a:off x="8209245" y="371802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2FEE5805-C722-4383-9D0D-021864ADDB94}"/>
              </a:ext>
            </a:extLst>
          </p:cNvPr>
          <p:cNvSpPr/>
          <p:nvPr/>
        </p:nvSpPr>
        <p:spPr>
          <a:xfrm>
            <a:off x="9047345" y="371802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9CDC0712-5DD4-45BD-9D76-FF47FD172C20}"/>
              </a:ext>
            </a:extLst>
          </p:cNvPr>
          <p:cNvSpPr/>
          <p:nvPr/>
        </p:nvSpPr>
        <p:spPr>
          <a:xfrm>
            <a:off x="2345624" y="371852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9" name="Rectangle 208">
            <a:extLst>
              <a:ext uri="{FF2B5EF4-FFF2-40B4-BE49-F238E27FC236}">
                <a16:creationId xmlns:a16="http://schemas.microsoft.com/office/drawing/2014/main" id="{32C3A87F-FBC1-4F64-9D2D-AA3902CE7FCD}"/>
              </a:ext>
            </a:extLst>
          </p:cNvPr>
          <p:cNvSpPr/>
          <p:nvPr/>
        </p:nvSpPr>
        <p:spPr>
          <a:xfrm>
            <a:off x="3183724" y="371802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9" name="Rectangle 218">
            <a:extLst>
              <a:ext uri="{FF2B5EF4-FFF2-40B4-BE49-F238E27FC236}">
                <a16:creationId xmlns:a16="http://schemas.microsoft.com/office/drawing/2014/main" id="{9A2D434D-FAF1-4069-8F80-458D17D56E19}"/>
              </a:ext>
            </a:extLst>
          </p:cNvPr>
          <p:cNvSpPr/>
          <p:nvPr/>
        </p:nvSpPr>
        <p:spPr>
          <a:xfrm>
            <a:off x="3176204" y="432812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0" name="Rectangle 219">
            <a:extLst>
              <a:ext uri="{FF2B5EF4-FFF2-40B4-BE49-F238E27FC236}">
                <a16:creationId xmlns:a16="http://schemas.microsoft.com/office/drawing/2014/main" id="{6FE194AF-10A3-4810-90E9-4127F4A870FB}"/>
              </a:ext>
            </a:extLst>
          </p:cNvPr>
          <p:cNvSpPr/>
          <p:nvPr/>
        </p:nvSpPr>
        <p:spPr>
          <a:xfrm>
            <a:off x="4014304" y="432762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2CDDAAF8-ABBB-4263-B021-FC51F621D15B}"/>
              </a:ext>
            </a:extLst>
          </p:cNvPr>
          <p:cNvSpPr/>
          <p:nvPr/>
        </p:nvSpPr>
        <p:spPr>
          <a:xfrm>
            <a:off x="4852404" y="432762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2" name="Rectangle 221">
            <a:extLst>
              <a:ext uri="{FF2B5EF4-FFF2-40B4-BE49-F238E27FC236}">
                <a16:creationId xmlns:a16="http://schemas.microsoft.com/office/drawing/2014/main" id="{F2405F5D-D0B8-41A2-9ADF-F5C84C97365D}"/>
              </a:ext>
            </a:extLst>
          </p:cNvPr>
          <p:cNvSpPr/>
          <p:nvPr/>
        </p:nvSpPr>
        <p:spPr>
          <a:xfrm>
            <a:off x="5690504" y="4327128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3" name="Rectangle 222">
            <a:extLst>
              <a:ext uri="{FF2B5EF4-FFF2-40B4-BE49-F238E27FC236}">
                <a16:creationId xmlns:a16="http://schemas.microsoft.com/office/drawing/2014/main" id="{795CD471-914C-41E1-B22F-0653B487BC74}"/>
              </a:ext>
            </a:extLst>
          </p:cNvPr>
          <p:cNvSpPr/>
          <p:nvPr/>
        </p:nvSpPr>
        <p:spPr>
          <a:xfrm>
            <a:off x="6525325" y="432812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4" name="Rectangle 223">
            <a:extLst>
              <a:ext uri="{FF2B5EF4-FFF2-40B4-BE49-F238E27FC236}">
                <a16:creationId xmlns:a16="http://schemas.microsoft.com/office/drawing/2014/main" id="{6AFA86D7-4876-4089-A1D8-A45397B2EC20}"/>
              </a:ext>
            </a:extLst>
          </p:cNvPr>
          <p:cNvSpPr/>
          <p:nvPr/>
        </p:nvSpPr>
        <p:spPr>
          <a:xfrm>
            <a:off x="7363425" y="432762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5" name="Rectangle 224">
            <a:extLst>
              <a:ext uri="{FF2B5EF4-FFF2-40B4-BE49-F238E27FC236}">
                <a16:creationId xmlns:a16="http://schemas.microsoft.com/office/drawing/2014/main" id="{ADE1068E-0093-45B0-AC38-F9E850CECD64}"/>
              </a:ext>
            </a:extLst>
          </p:cNvPr>
          <p:cNvSpPr/>
          <p:nvPr/>
        </p:nvSpPr>
        <p:spPr>
          <a:xfrm>
            <a:off x="8201525" y="432762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5E32F740-BC44-494D-8FE9-8631C2334231}"/>
              </a:ext>
            </a:extLst>
          </p:cNvPr>
          <p:cNvSpPr/>
          <p:nvPr/>
        </p:nvSpPr>
        <p:spPr>
          <a:xfrm>
            <a:off x="1499804" y="4328120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7" name="Rectangle 226">
            <a:extLst>
              <a:ext uri="{FF2B5EF4-FFF2-40B4-BE49-F238E27FC236}">
                <a16:creationId xmlns:a16="http://schemas.microsoft.com/office/drawing/2014/main" id="{DAE41948-86FD-402D-A7DB-D5BE82942292}"/>
              </a:ext>
            </a:extLst>
          </p:cNvPr>
          <p:cNvSpPr/>
          <p:nvPr/>
        </p:nvSpPr>
        <p:spPr>
          <a:xfrm>
            <a:off x="2337904" y="4327624"/>
            <a:ext cx="834821" cy="5940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94A38EF5-30AC-44BB-8BDA-4C4DEBED5546}"/>
              </a:ext>
            </a:extLst>
          </p:cNvPr>
          <p:cNvSpPr/>
          <p:nvPr/>
        </p:nvSpPr>
        <p:spPr>
          <a:xfrm>
            <a:off x="15240" y="502479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vi-VN" sz="3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 ANH EM CON ÔNG DÊ-BÊ-ĐÊ ĐÃ XIN CHÚA GIÊ-SU</a:t>
            </a:r>
            <a:r>
              <a:rPr lang="en-US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CHO MỘT NGƯỜI ĐƯỢC NGỒI BÊN TẢ CHÚA</a:t>
            </a:r>
            <a:r>
              <a:rPr lang="en-US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 MỘT NGƯỜI THÌ ĐƯỢC Ở ĐÂU ?</a:t>
            </a:r>
          </a:p>
        </p:txBody>
      </p:sp>
      <p:sp>
        <p:nvSpPr>
          <p:cNvPr id="229" name="Rectangle 228">
            <a:extLst>
              <a:ext uri="{FF2B5EF4-FFF2-40B4-BE49-F238E27FC236}">
                <a16:creationId xmlns:a16="http://schemas.microsoft.com/office/drawing/2014/main" id="{7D378E07-AAD0-468E-9D66-F13856DCC326}"/>
              </a:ext>
            </a:extLst>
          </p:cNvPr>
          <p:cNvSpPr/>
          <p:nvPr/>
        </p:nvSpPr>
        <p:spPr>
          <a:xfrm>
            <a:off x="0" y="502479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vi-VN" sz="3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GIÊ-SU HỎI HAI ANH EM CÓ CHỊU ĐƯỢC CÁI GÌ</a:t>
            </a:r>
            <a:r>
              <a:rPr lang="en-US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MÀ NGÀI SẮP PHẢI CHỊU KHÔNG ?</a:t>
            </a:r>
          </a:p>
        </p:txBody>
      </p:sp>
      <p:sp>
        <p:nvSpPr>
          <p:cNvPr id="230" name="Rectangle 229">
            <a:extLst>
              <a:ext uri="{FF2B5EF4-FFF2-40B4-BE49-F238E27FC236}">
                <a16:creationId xmlns:a16="http://schemas.microsoft.com/office/drawing/2014/main" id="{885A41D1-E3F0-4AD1-929D-A645975BC987}"/>
              </a:ext>
            </a:extLst>
          </p:cNvPr>
          <p:cNvSpPr/>
          <p:nvPr/>
        </p:nvSpPr>
        <p:spPr>
          <a:xfrm>
            <a:off x="0" y="499431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vi-VN" sz="3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NGƯỜI ĐẾN LÀ ĐỂ PHỤC VỤ,</a:t>
            </a:r>
            <a:r>
              <a:rPr lang="en-US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 HIẾN MẠNG SỐNG ĐỂ LÀM GÌ MUÔN NGƯỜI ?</a:t>
            </a:r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id="{760935A1-C53D-4BAC-8B64-1CBD28DD6DE5}"/>
              </a:ext>
            </a:extLst>
          </p:cNvPr>
          <p:cNvSpPr/>
          <p:nvPr/>
        </p:nvSpPr>
        <p:spPr>
          <a:xfrm>
            <a:off x="-1524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vi-VN" sz="3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“NHỮNG THỦ LÃNH CÁC DÂN THÌ DÙNG UY MÀ THỐNG TRỊ</a:t>
            </a:r>
            <a:r>
              <a:rPr lang="en-US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DÂN, NHỮNG NGƯỜI LÀM LỚN THÌ… … MÀ CAI QUẢN DÂN”</a:t>
            </a:r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C1FF733C-C70C-47BF-9DA8-46B5B3617379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vi-VN" sz="3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VIỆC CHO NGỒI BÊN TẢ HAY BÊN HỮU ĐỨC GIÊ-SU</a:t>
            </a:r>
            <a:r>
              <a:rPr lang="en-US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TRONG VINH QUANG LÀ QUYỀN CỦA AI ?</a:t>
            </a:r>
          </a:p>
        </p:txBody>
      </p:sp>
      <p:sp>
        <p:nvSpPr>
          <p:cNvPr id="233" name="Rectangle 232">
            <a:extLst>
              <a:ext uri="{FF2B5EF4-FFF2-40B4-BE49-F238E27FC236}">
                <a16:creationId xmlns:a16="http://schemas.microsoft.com/office/drawing/2014/main" id="{7CB8274A-E697-4645-AEEA-8F9B961AB6E5}"/>
              </a:ext>
            </a:extLst>
          </p:cNvPr>
          <p:cNvSpPr/>
          <p:nvPr/>
        </p:nvSpPr>
        <p:spPr>
          <a:xfrm>
            <a:off x="15240" y="499431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vi-VN" sz="3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MẦU NHIỆM THỨ 2 TRONG NGẮM MÂN CÔI NĂM SỰ VUI ?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E4C0B5F8-DB51-4FD0-AD4E-35A2C117230E}"/>
              </a:ext>
            </a:extLst>
          </p:cNvPr>
          <p:cNvSpPr/>
          <p:nvPr/>
        </p:nvSpPr>
        <p:spPr>
          <a:xfrm>
            <a:off x="1524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vi-VN" sz="3600" b="1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	</a:t>
            </a:r>
            <a:r>
              <a:rPr lang="vi-VN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 ÔNG XIN CHO MỘT NGƯỜI ĐƯỢC NGỒI BÊN HỮU,</a:t>
            </a:r>
            <a:r>
              <a:rPr lang="en-US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 NGƯỜI ĐƯỢC NGỒI BÊN TẢ ĐỨC GIÊ-SU,</a:t>
            </a:r>
            <a:r>
              <a:rPr lang="en-US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ĐỨC GIÊ-SU ĐƯỢC GÌ ?</a:t>
            </a:r>
          </a:p>
        </p:txBody>
      </p:sp>
    </p:spTree>
    <p:extLst>
      <p:ext uri="{BB962C8B-B14F-4D97-AF65-F5344CB8AC3E}">
        <p14:creationId xmlns:p14="http://schemas.microsoft.com/office/powerpoint/2010/main" val="95856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6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5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8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4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0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3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6" dur="2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3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5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8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1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4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7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0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3" dur="2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3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6" fill="hold">
                      <p:stCondLst>
                        <p:cond delay="0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0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7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8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4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0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3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6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9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2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5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8" dur="2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5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3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7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3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4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9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2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5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8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1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4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0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3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6" fill="hold">
                      <p:stCondLst>
                        <p:cond delay="0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0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3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5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0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0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5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6" fill="hold">
                      <p:stCondLst>
                        <p:cond delay="indefinite"/>
                      </p:stCondLst>
                      <p:childTnLst>
                        <p:par>
                          <p:cTn id="437" fill="hold">
                            <p:stCondLst>
                              <p:cond delay="0"/>
                            </p:stCondLst>
                            <p:childTnLst>
                              <p:par>
                                <p:cTn id="43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9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2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5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8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1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4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7" dur="2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0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3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6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6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9" fill="hold">
                      <p:stCondLst>
                        <p:cond delay="0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3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5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0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5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0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5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2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0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3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5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6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7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8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2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5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8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1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4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7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0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3" dur="2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6" dur="2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9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5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2" fill="hold">
                      <p:stCondLst>
                        <p:cond delay="0"/>
                      </p:stCondLst>
                      <p:childTnLst>
                        <p:par>
                          <p:cTn id="553" fill="hold">
                            <p:stCondLst>
                              <p:cond delay="0"/>
                            </p:stCondLst>
                            <p:childTnLst>
                              <p:par>
                                <p:cTn id="55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6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8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9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0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1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4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5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6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8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1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3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4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5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6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9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0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1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3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4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5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6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8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9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0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1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3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4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5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6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8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9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0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1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2" fill="hold">
                      <p:stCondLst>
                        <p:cond delay="indefinite"/>
                      </p:stCondLst>
                      <p:childTnLst>
                        <p:par>
                          <p:cTn id="603" fill="hold">
                            <p:stCondLst>
                              <p:cond delay="0"/>
                            </p:stCondLst>
                            <p:childTnLst>
                              <p:par>
                                <p:cTn id="60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5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8" dur="2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1" dur="2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4" dur="2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7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0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3" dur="2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6" dur="2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9" dur="2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2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7" grpId="0" animBg="1"/>
      <p:bldP spid="147" grpId="1" animBg="1"/>
      <p:bldP spid="148" grpId="0" animBg="1"/>
      <p:bldP spid="148" grpId="1" animBg="1"/>
      <p:bldP spid="149" grpId="0" animBg="1"/>
      <p:bldP spid="149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6" grpId="0" animBg="1"/>
      <p:bldP spid="156" grpId="1" animBg="1"/>
      <p:bldP spid="157" grpId="0" animBg="1"/>
      <p:bldP spid="157" grpId="1" animBg="1"/>
      <p:bldP spid="158" grpId="0" animBg="1"/>
      <p:bldP spid="158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4" grpId="0" animBg="1"/>
      <p:bldP spid="164" grpId="1" animBg="1"/>
      <p:bldP spid="165" grpId="0" animBg="1"/>
      <p:bldP spid="165" grpId="1" animBg="1"/>
      <p:bldP spid="166" grpId="0" animBg="1"/>
      <p:bldP spid="166" grpId="1" animBg="1"/>
      <p:bldP spid="173" grpId="0" animBg="1"/>
      <p:bldP spid="173" grpId="1" animBg="1"/>
      <p:bldP spid="174" grpId="0" animBg="1"/>
      <p:bldP spid="174" grpId="1" animBg="1"/>
      <p:bldP spid="175" grpId="0" animBg="1"/>
      <p:bldP spid="175" grpId="1" animBg="1"/>
      <p:bldP spid="192" grpId="0" animBg="1"/>
      <p:bldP spid="192" grpId="1" animBg="1"/>
      <p:bldP spid="193" grpId="0" animBg="1"/>
      <p:bldP spid="193" grpId="1" animBg="1"/>
      <p:bldP spid="208" grpId="0" animBg="1"/>
      <p:bldP spid="208" grpId="1" animBg="1"/>
      <p:bldP spid="209" grpId="0" animBg="1"/>
      <p:bldP spid="209" grpId="1" animBg="1"/>
      <p:bldP spid="219" grpId="0" animBg="1"/>
      <p:bldP spid="219" grpId="1" animBg="1"/>
      <p:bldP spid="220" grpId="0" animBg="1"/>
      <p:bldP spid="220" grpId="1" animBg="1"/>
      <p:bldP spid="221" grpId="0" animBg="1"/>
      <p:bldP spid="221" grpId="1" animBg="1"/>
      <p:bldP spid="222" grpId="0" animBg="1"/>
      <p:bldP spid="222" grpId="1" animBg="1"/>
      <p:bldP spid="223" grpId="0" animBg="1"/>
      <p:bldP spid="223" grpId="1" animBg="1"/>
      <p:bldP spid="224" grpId="0" animBg="1"/>
      <p:bldP spid="224" grpId="1" animBg="1"/>
      <p:bldP spid="225" grpId="0" animBg="1"/>
      <p:bldP spid="225" grpId="1" animBg="1"/>
      <p:bldP spid="226" grpId="0" animBg="1"/>
      <p:bldP spid="226" grpId="1" animBg="1"/>
      <p:bldP spid="227" grpId="0" animBg="1"/>
      <p:bldP spid="227" grpId="1" animBg="1"/>
      <p:bldP spid="228" grpId="0" animBg="1"/>
      <p:bldP spid="228" grpId="1" animBg="1"/>
      <p:bldP spid="229" grpId="0" animBg="1"/>
      <p:bldP spid="229" grpId="1" animBg="1"/>
      <p:bldP spid="230" grpId="0" animBg="1"/>
      <p:bldP spid="230" grpId="1" animBg="1"/>
      <p:bldP spid="231" grpId="0" animBg="1"/>
      <p:bldP spid="231" grpId="1" animBg="1"/>
      <p:bldP spid="232" grpId="0" animBg="1"/>
      <p:bldP spid="232" grpId="1" animBg="1"/>
      <p:bldP spid="233" grpId="0" animBg="1"/>
      <p:bldP spid="233" grpId="1" animBg="1"/>
      <p:bldP spid="234" grpId="0" animBg="1"/>
      <p:bldP spid="23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8FE984-D0D7-4D82-B6B6-9BB759E2C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976383"/>
              </p:ext>
            </p:extLst>
          </p:nvPr>
        </p:nvGraphicFramePr>
        <p:xfrm>
          <a:off x="45720" y="30480"/>
          <a:ext cx="12085315" cy="6736080"/>
        </p:xfrm>
        <a:graphic>
          <a:graphicData uri="http://schemas.openxmlformats.org/drawingml/2006/table">
            <a:tbl>
              <a:tblPr firstRow="1" firstCol="1" bandRow="1"/>
              <a:tblGrid>
                <a:gridCol w="1098665">
                  <a:extLst>
                    <a:ext uri="{9D8B030D-6E8A-4147-A177-3AD203B41FA5}">
                      <a16:colId xmlns:a16="http://schemas.microsoft.com/office/drawing/2014/main" val="495832258"/>
                    </a:ext>
                  </a:extLst>
                </a:gridCol>
                <a:gridCol w="1098665">
                  <a:extLst>
                    <a:ext uri="{9D8B030D-6E8A-4147-A177-3AD203B41FA5}">
                      <a16:colId xmlns:a16="http://schemas.microsoft.com/office/drawing/2014/main" val="4282520122"/>
                    </a:ext>
                  </a:extLst>
                </a:gridCol>
                <a:gridCol w="1098665">
                  <a:extLst>
                    <a:ext uri="{9D8B030D-6E8A-4147-A177-3AD203B41FA5}">
                      <a16:colId xmlns:a16="http://schemas.microsoft.com/office/drawing/2014/main" val="1576227864"/>
                    </a:ext>
                  </a:extLst>
                </a:gridCol>
                <a:gridCol w="1098665">
                  <a:extLst>
                    <a:ext uri="{9D8B030D-6E8A-4147-A177-3AD203B41FA5}">
                      <a16:colId xmlns:a16="http://schemas.microsoft.com/office/drawing/2014/main" val="3974417362"/>
                    </a:ext>
                  </a:extLst>
                </a:gridCol>
                <a:gridCol w="1098665">
                  <a:extLst>
                    <a:ext uri="{9D8B030D-6E8A-4147-A177-3AD203B41FA5}">
                      <a16:colId xmlns:a16="http://schemas.microsoft.com/office/drawing/2014/main" val="3130681968"/>
                    </a:ext>
                  </a:extLst>
                </a:gridCol>
                <a:gridCol w="1098665">
                  <a:extLst>
                    <a:ext uri="{9D8B030D-6E8A-4147-A177-3AD203B41FA5}">
                      <a16:colId xmlns:a16="http://schemas.microsoft.com/office/drawing/2014/main" val="2513435168"/>
                    </a:ext>
                  </a:extLst>
                </a:gridCol>
                <a:gridCol w="1098665">
                  <a:extLst>
                    <a:ext uri="{9D8B030D-6E8A-4147-A177-3AD203B41FA5}">
                      <a16:colId xmlns:a16="http://schemas.microsoft.com/office/drawing/2014/main" val="3082418187"/>
                    </a:ext>
                  </a:extLst>
                </a:gridCol>
                <a:gridCol w="1098665">
                  <a:extLst>
                    <a:ext uri="{9D8B030D-6E8A-4147-A177-3AD203B41FA5}">
                      <a16:colId xmlns:a16="http://schemas.microsoft.com/office/drawing/2014/main" val="2677873600"/>
                    </a:ext>
                  </a:extLst>
                </a:gridCol>
                <a:gridCol w="1098665">
                  <a:extLst>
                    <a:ext uri="{9D8B030D-6E8A-4147-A177-3AD203B41FA5}">
                      <a16:colId xmlns:a16="http://schemas.microsoft.com/office/drawing/2014/main" val="1718043741"/>
                    </a:ext>
                  </a:extLst>
                </a:gridCol>
                <a:gridCol w="1098665">
                  <a:extLst>
                    <a:ext uri="{9D8B030D-6E8A-4147-A177-3AD203B41FA5}">
                      <a16:colId xmlns:a16="http://schemas.microsoft.com/office/drawing/2014/main" val="3279034815"/>
                    </a:ext>
                  </a:extLst>
                </a:gridCol>
                <a:gridCol w="1098665">
                  <a:extLst>
                    <a:ext uri="{9D8B030D-6E8A-4147-A177-3AD203B41FA5}">
                      <a16:colId xmlns:a16="http://schemas.microsoft.com/office/drawing/2014/main" val="116590341"/>
                    </a:ext>
                  </a:extLst>
                </a:gridCol>
              </a:tblGrid>
              <a:tr h="842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Ư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Ư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Ợ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47093"/>
                  </a:ext>
                </a:extLst>
              </a:tr>
              <a:tr h="842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Ồ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Ể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Ữ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353293"/>
                  </a:ext>
                </a:extLst>
              </a:tr>
              <a:tr h="842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É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Ử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111651"/>
                  </a:ext>
                </a:extLst>
              </a:tr>
              <a:tr h="842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Á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Ộ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4967574"/>
                  </a:ext>
                </a:extLst>
              </a:tr>
              <a:tr h="842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Ấ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Ụ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Y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Ề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310785"/>
                  </a:ext>
                </a:extLst>
              </a:tr>
              <a:tr h="842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Ê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Ú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210024"/>
                  </a:ext>
                </a:extLst>
              </a:tr>
              <a:tr h="842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Ă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Ế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5059887"/>
                  </a:ext>
                </a:extLst>
              </a:tr>
              <a:tr h="842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H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Q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Ụ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</a:t>
                      </a: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800" b="1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66880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00B05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artoon of a person and a couple of kids&#10;&#10;Description automatically generated">
            <a:extLst>
              <a:ext uri="{FF2B5EF4-FFF2-40B4-BE49-F238E27FC236}">
                <a16:creationId xmlns:a16="http://schemas.microsoft.com/office/drawing/2014/main" id="{0FCBAAB8-A200-4277-A63C-90B1E25F29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251" y="1196028"/>
            <a:ext cx="4729655" cy="397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Gia-cô-bê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Si-mon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Dê-bê-đê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Ông Giô-na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vi-VN" sz="4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HAI NGƯỜI CON CỦA AI ĐẾN XIN ĐỨC GIÊ-SU</a:t>
            </a:r>
            <a:r>
              <a:rPr lang="en-US" sz="4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ĐƯỢC NGỒI BÊN HỮU VÀ BÊN TẢ NGÀI</a:t>
            </a:r>
            <a:r>
              <a:rPr lang="en-US" sz="4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TRONG NƯỚC NGÀI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3641840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Dê-bê-đê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anh không biết các anh xin gì?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anh hãy theo Thầy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Hãy xin thì sẽ được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Hãy bán những gì anh có mà cho người nghèo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TRƯỚC ƯỚC VỌNG CỦA HỌ, ĐỨC GIÊ-SU NÓI GÌ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3434"/>
            <a:ext cx="12240885" cy="806786"/>
            <a:chOff x="-1896924" y="4689647"/>
            <a:chExt cx="10566931" cy="691522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7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anh không biết các anh xin gì?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575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Chén Thầy sắp uống, anh em cũng sẽ uống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Hãy ngồi bên hữu và bên tả Thầy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Phép rửa Thầy sẽ chịu, anh em sẽ chịu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Câu B và C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TRƯỚC ƯỚC VỌNG CỦA HỌ,</a:t>
            </a:r>
          </a:p>
          <a:p>
            <a:pPr lvl="0" algn="just"/>
            <a:r>
              <a:rPr lang="vi-VN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BẢO HỌ LÀM GÌ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69711"/>
            <a:ext cx="12240885" cy="808674"/>
            <a:chOff x="-1896924" y="4695369"/>
            <a:chExt cx="10566931" cy="693139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702708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Câu B và C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145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Sự quan tâm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Tình yêu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Lòng tận tụy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 Quyền uy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THỦ LÃNH CỦA CÁC DÂN THÌ DÙNG GÌ MÀ THỐNG TRỊ DÂN ?</a:t>
            </a: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47788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Quyền uy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044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 ấy, hai người con ông Dê-bê-đê là Gia-cô-bê và Gio-an đến gần Đức Giê-su và nói :</a:t>
            </a:r>
            <a:endParaRPr lang="en-US" sz="7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5478"/>
            <a:ext cx="121920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MỪNG CHÚA GIÊ-SU KI-TÔ THEO THÁNH MÁC-CÔ ✠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4960826" y="593518"/>
            <a:ext cx="6435280" cy="43431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66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</a:t>
            </a:r>
            <a:r>
              <a:rPr lang="en-US" sz="66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sống tinh thần phục vụ như thế nào?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“Thưa Thầy, chúng con muốn Thầy thực hiện cho chúng con điều chúng con sắp xin đây.”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41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Người hỏi: “Các anh muốn Thầy thực hiện cho các anh điều gì?” Các ông thưa: “Xin cho hai anh em chúng con, một người được ngồi bên hữu, một người được ngồi bên tả Thầy, khi Thầy được vinh quang.”</a:t>
            </a:r>
            <a:endParaRPr lang="en-US" sz="60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85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Giê-su bảo: “Các anh không biết các anh xin gì! Các anh có uống nổi chén Thầy sắp uống, hay chịu được phép rửa Thầy sắp chịu không ?”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26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 ông đáp: “Thưa được.” Đức Giê-su bảo: “Chén Thầy sắp uống, anh em cũng sẽ uống; phép rửa Thầy sắp chịu, anh em cũng sẽ chịu.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695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Còn việc ngồi bên hữu hay bên tả Thầy, thì Thầy không có quyền cho, nhưng Thiên Chúa đã chuẩn bị cho ai thì kẻ ấy mới được.”</a:t>
            </a:r>
            <a:endParaRPr lang="en-US" sz="72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819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Nghe vậy, mười môn đệ kia đâm ra tức tối với ông Gia-cô-bê và ông Gio-an. Đức Giê-su gọi các ông lại và nói:</a:t>
            </a:r>
            <a:endParaRPr lang="en-US" sz="80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54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6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“Anh em biết : những người được coi là thủ lãnh các dân thì dùng uy mà thống trị dân, những người làm lớn thì lấy quyền mà cai quản dân.</a:t>
            </a:r>
            <a:endParaRPr lang="en-US" sz="7600" b="1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413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913</Words>
  <Application>Microsoft Office PowerPoint</Application>
  <PresentationFormat>Widescreen</PresentationFormat>
  <Paragraphs>233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Algerian</vt:lpstr>
      <vt:lpstr>Arial</vt:lpstr>
      <vt:lpstr>Calibri</vt:lpstr>
      <vt:lpstr>Calibri Light</vt:lpstr>
      <vt:lpstr>Montserrat Black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“Thưa Thầy, chúng con muốn Thầy thực hiện cho chúng con điều chúng con sắp xin đây.”</vt:lpstr>
      <vt:lpstr>Người hỏi: “Các anh muốn Thầy thực hiện cho các anh điều gì?” Các ông thưa: “Xin cho hai anh em chúng con, một người được ngồi bên hữu, một người được ngồi bên tả Thầy, khi Thầy được vinh quang.”</vt:lpstr>
      <vt:lpstr>Đức Giê-su bảo: “Các anh không biết các anh xin gì! Các anh có uống nổi chén Thầy sắp uống, hay chịu được phép rửa Thầy sắp chịu không ?”</vt:lpstr>
      <vt:lpstr>Các ông đáp: “Thưa được.” Đức Giê-su bảo: “Chén Thầy sắp uống, anh em cũng sẽ uống; phép rửa Thầy sắp chịu, anh em cũng sẽ chịu.</vt:lpstr>
      <vt:lpstr>Còn việc ngồi bên hữu hay bên tả Thầy, thì Thầy không có quyền cho, nhưng Thiên Chúa đã chuẩn bị cho ai thì kẻ ấy mới được.”</vt:lpstr>
      <vt:lpstr>Nghe vậy, mười môn đệ kia đâm ra tức tối với ông Gia-cô-bê và ông Gio-an. Đức Giê-su gọi các ông lại và nói:</vt:lpstr>
      <vt:lpstr>“Anh em biết : những người được coi là thủ lãnh các dân thì dùng uy mà thống trị dân, những người làm lớn thì lấy quyền mà cai quản dân.</vt:lpstr>
      <vt:lpstr>Nhưng giữa anh em thì không được như vậy: ai muốn làm lớn giữa anh em thì phải làm người phục vụ anh em; ai muốn làm đầu anh em thì phải làm đầy tớ mọi người.</vt:lpstr>
      <vt:lpstr>Vì Con Người đến không phải để được người ta phục vụ, nhưng là để phục vụ, và hiến mạng sống làm giá chuộc muôn người.”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39</cp:revision>
  <dcterms:created xsi:type="dcterms:W3CDTF">2021-01-22T09:52:20Z</dcterms:created>
  <dcterms:modified xsi:type="dcterms:W3CDTF">2024-10-18T08:24:31Z</dcterms:modified>
</cp:coreProperties>
</file>