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375" r:id="rId4"/>
    <p:sldId id="376" r:id="rId5"/>
    <p:sldId id="377" r:id="rId6"/>
    <p:sldId id="378" r:id="rId7"/>
    <p:sldId id="379" r:id="rId8"/>
    <p:sldId id="380" r:id="rId9"/>
    <p:sldId id="387" r:id="rId10"/>
    <p:sldId id="293" r:id="rId11"/>
    <p:sldId id="296" r:id="rId12"/>
    <p:sldId id="327" r:id="rId13"/>
    <p:sldId id="260" r:id="rId14"/>
    <p:sldId id="373" r:id="rId15"/>
    <p:sldId id="388" r:id="rId16"/>
    <p:sldId id="389" r:id="rId17"/>
    <p:sldId id="390" r:id="rId18"/>
    <p:sldId id="391" r:id="rId19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164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5662B-256D-4CAE-A5C1-CCF8C0DCA3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C7B3A7-E636-45CA-BEB6-E0CD7C55E0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F850A-80E2-4093-BE10-38C912A56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7056-7FB8-4FC2-BD3A-E1C49238DD8C}" type="datetimeFigureOut">
              <a:rPr lang="vi-VN" smtClean="0"/>
              <a:t>21/06/2024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DCC89-B0A4-4A51-82C4-51DDFA5EB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B957D-EA76-49ED-9522-B4E71B4FC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3EB96-D306-4B1C-88D6-61ACAE27530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39751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475FD-3BC0-4AA0-9C65-2343C5045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EA2952-7976-41B6-B641-1A0FD8D8B4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938FCA-BC45-4F3E-885E-E4D4572B7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7056-7FB8-4FC2-BD3A-E1C49238DD8C}" type="datetimeFigureOut">
              <a:rPr lang="vi-VN" smtClean="0"/>
              <a:t>21/06/2024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B5694-65E1-4CF3-BD25-BEE7D9C96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19AE79-ADDE-4381-95FF-149E8466D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3EB96-D306-4B1C-88D6-61ACAE27530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53822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BD8848-1A44-4FC5-8F4D-FB5B8E6B79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7918EB-DD67-4430-B16D-4DCF65E2C9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7E1581-1DD3-45A2-BA04-8A8999998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7056-7FB8-4FC2-BD3A-E1C49238DD8C}" type="datetimeFigureOut">
              <a:rPr lang="vi-VN" smtClean="0"/>
              <a:t>21/06/2024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31D2F-CC01-43C1-BBE3-C9472297A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3C0DA5-22E6-4490-B340-B19B92160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3EB96-D306-4B1C-88D6-61ACAE27530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42719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10455-7AFF-42CC-88ED-372986D63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602A0-01D1-4D30-A5BF-67B6C3410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AFF964-0596-4780-8FDC-E97A11B80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7056-7FB8-4FC2-BD3A-E1C49238DD8C}" type="datetimeFigureOut">
              <a:rPr lang="vi-VN" smtClean="0"/>
              <a:t>21/06/2024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7D1665-CE3D-44D1-83D9-4F76D12C0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D7E17-B3E2-4827-BDD0-2B6E93BC7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3EB96-D306-4B1C-88D6-61ACAE27530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79626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5C4FD-2C47-4A16-AD23-3D7C30A11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406C3B-BCDB-4B39-9B9F-F1A996DF7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F9957C-D76F-4F23-BD8B-1546104C1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7056-7FB8-4FC2-BD3A-E1C49238DD8C}" type="datetimeFigureOut">
              <a:rPr lang="vi-VN" smtClean="0"/>
              <a:t>21/06/2024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43B28F-0487-4871-814E-A1CB19352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C8A87C-5809-40AF-93BA-2FFD493BF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3EB96-D306-4B1C-88D6-61ACAE27530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84785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4EAAD-33A6-4C96-8D71-2BC54D81E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A27F4-04DF-484A-BD2D-5B4052ABA7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28407E-7B23-4105-97BF-7A751AB587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A73369-F008-4A35-9426-3E2021CD4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7056-7FB8-4FC2-BD3A-E1C49238DD8C}" type="datetimeFigureOut">
              <a:rPr lang="vi-VN" smtClean="0"/>
              <a:t>21/06/2024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F6527C-7D72-4D89-9008-D384B4685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504319-1670-4A62-985B-270DCF586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3EB96-D306-4B1C-88D6-61ACAE27530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00935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3200A-BE13-4D95-8642-F769B11D2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D44B71-E53F-4EA2-9BE7-0155AF50EF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7DB251-17AE-417C-B5AD-3437F45505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4A80ED-4E6D-48B7-94AB-913D6FA183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F62C70-4CB3-4FF8-89FE-2AA5293E04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2ADB85-4339-42B4-8ACD-5C2EA705E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7056-7FB8-4FC2-BD3A-E1C49238DD8C}" type="datetimeFigureOut">
              <a:rPr lang="vi-VN" smtClean="0"/>
              <a:t>21/06/2024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E2F68F-08AB-4EA2-A242-DF65568FF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148F88-E439-4C39-86AD-B057AFEC4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3EB96-D306-4B1C-88D6-61ACAE27530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3224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B1D4E-8F9A-43B4-A248-5639F8E49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75FDD0-3A59-4AB2-AEEC-90F053490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7056-7FB8-4FC2-BD3A-E1C49238DD8C}" type="datetimeFigureOut">
              <a:rPr lang="vi-VN" smtClean="0"/>
              <a:t>21/06/2024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CBA99A-29CE-400B-9865-F84E4155A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74536C-0340-4BC9-A310-6AB186B97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3EB96-D306-4B1C-88D6-61ACAE27530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96091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58227B-A347-4AEF-B59C-09AC24072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7056-7FB8-4FC2-BD3A-E1C49238DD8C}" type="datetimeFigureOut">
              <a:rPr lang="vi-VN" smtClean="0"/>
              <a:t>21/06/2024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E8E673-250C-4D88-8D4B-DE0397980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A7BEB7-CB9C-44B2-80FA-2BE15E17C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3EB96-D306-4B1C-88D6-61ACAE27530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83219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6C49D-510C-47DB-A3A7-3B993B8EB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BA10C-B69C-45C8-8254-4FF5470FA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915A7F-5F88-46F9-B07D-74D6CF5E4C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7EDC5C-DF87-4892-BFCF-121AE57CE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7056-7FB8-4FC2-BD3A-E1C49238DD8C}" type="datetimeFigureOut">
              <a:rPr lang="vi-VN" smtClean="0"/>
              <a:t>21/06/2024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049523-E5D2-4BDE-82DB-F9C5FC8AC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589A4A-7AD0-426F-AEA6-7CA60F8EA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3EB96-D306-4B1C-88D6-61ACAE27530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91092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C0ACF-A5ED-4C96-BFEF-57D0DB10E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78E3F4-C672-44B4-B2D5-32BC05A38B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F55F3C-E763-4086-81C0-F07FEE4FDB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379DB-52FF-421A-A019-C12C03B43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7056-7FB8-4FC2-BD3A-E1C49238DD8C}" type="datetimeFigureOut">
              <a:rPr lang="vi-VN" smtClean="0"/>
              <a:t>21/06/2024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C9D36E-F339-4F16-9231-4D291CC17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CAC064-4A81-4A46-A429-FA0772AA6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3EB96-D306-4B1C-88D6-61ACAE27530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8388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D59AB9-5169-4FB2-A7DF-F29969C74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08EA89-C93D-4162-8283-8A5D67442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C851A-3719-4550-AEFC-0F3BCC0AD9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07056-7FB8-4FC2-BD3A-E1C49238DD8C}" type="datetimeFigureOut">
              <a:rPr lang="vi-VN" smtClean="0"/>
              <a:t>21/06/2024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D4A8E-69BD-4B32-A714-14D4739FFC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F1EBD-DECF-4CC0-82D7-0E1860D31D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3EB96-D306-4B1C-88D6-61ACAE27530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89462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VUI HỌC KINH </a:t>
            </a:r>
            <a:r>
              <a:rPr kumimoji="0" lang="en-US" sz="34400" b="1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THÁNH</a:t>
            </a:r>
            <a:r>
              <a:rPr kumimoji="0" lang="en-US" sz="3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endParaRPr kumimoji="0" lang="en-US" sz="3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tserrat Black" panose="00000A00000000000000" pitchFamily="2" charset="0"/>
              <a:ea typeface="Verdana" panose="020B0604030504040204" pitchFamily="34" charset="0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0" y="5708597"/>
            <a:ext cx="12192000" cy="68480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FF000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CHÚA</a:t>
            </a:r>
            <a:r>
              <a:rPr kumimoji="0" lang="en-US" sz="40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FF000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NHẬT XII THƯỜNG NIÊN - B</a:t>
            </a:r>
            <a:endParaRPr kumimoji="0" lang="en-US" sz="4000" b="1" i="0" u="none" strike="noStrike" kern="10" cap="none" spc="0" normalizeH="0" baseline="0" noProof="0" dirty="0">
              <a:ln w="9525">
                <a:noFill/>
                <a:prstDash val="solid"/>
              </a:ln>
              <a:solidFill>
                <a:srgbClr val="FF0000">
                  <a:alpha val="77000"/>
                </a:srgbClr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4A4E883-FCB6-4A29-AED5-F00EFD997A30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DỌC</a:t>
            </a:r>
          </a:p>
        </p:txBody>
      </p:sp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58521" y="170566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58521" y="842540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58521" y="1520379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58521" y="2197648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58521" y="2874917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58521" y="3552186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4" name="Star: 10 Points 3">
            <a:extLst>
              <a:ext uri="{FF2B5EF4-FFF2-40B4-BE49-F238E27FC236}">
                <a16:creationId xmlns:a16="http://schemas.microsoft.com/office/drawing/2014/main" id="{7A1FBFD6-3BA0-4CD9-9C85-496259AA56E6}"/>
              </a:ext>
            </a:extLst>
          </p:cNvPr>
          <p:cNvSpPr/>
          <p:nvPr/>
        </p:nvSpPr>
        <p:spPr>
          <a:xfrm>
            <a:off x="358521" y="4229455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rgbClr val="FF0000"/>
                </a:solidFill>
                <a:latin typeface="Calibri" panose="020F0502020204030204"/>
              </a:rPr>
              <a:t>7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E7D70FE-F199-4AE7-A23E-E17CA9DD67CA}"/>
              </a:ext>
            </a:extLst>
          </p:cNvPr>
          <p:cNvSpPr/>
          <p:nvPr/>
        </p:nvSpPr>
        <p:spPr>
          <a:xfrm>
            <a:off x="0" y="4999927"/>
            <a:ext cx="12192000" cy="18484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	KHI TRẬN CUỒNG PHONG NỔI LÊN, ĐỨC GIÊSU ĐANG Ở ĐÂU?</a:t>
            </a:r>
            <a:endParaRPr lang="en-US" sz="4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7756733-D36D-4CA3-857D-67CD7C9386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286098"/>
              </p:ext>
            </p:extLst>
          </p:nvPr>
        </p:nvGraphicFramePr>
        <p:xfrm>
          <a:off x="1510747" y="70950"/>
          <a:ext cx="8696740" cy="4829041"/>
        </p:xfrm>
        <a:graphic>
          <a:graphicData uri="http://schemas.openxmlformats.org/drawingml/2006/table">
            <a:tbl>
              <a:tblPr firstRow="1" firstCol="1" bandRow="1"/>
              <a:tblGrid>
                <a:gridCol w="869674">
                  <a:extLst>
                    <a:ext uri="{9D8B030D-6E8A-4147-A177-3AD203B41FA5}">
                      <a16:colId xmlns:a16="http://schemas.microsoft.com/office/drawing/2014/main" val="345034894"/>
                    </a:ext>
                  </a:extLst>
                </a:gridCol>
                <a:gridCol w="869674">
                  <a:extLst>
                    <a:ext uri="{9D8B030D-6E8A-4147-A177-3AD203B41FA5}">
                      <a16:colId xmlns:a16="http://schemas.microsoft.com/office/drawing/2014/main" val="636574053"/>
                    </a:ext>
                  </a:extLst>
                </a:gridCol>
                <a:gridCol w="869674">
                  <a:extLst>
                    <a:ext uri="{9D8B030D-6E8A-4147-A177-3AD203B41FA5}">
                      <a16:colId xmlns:a16="http://schemas.microsoft.com/office/drawing/2014/main" val="1929835636"/>
                    </a:ext>
                  </a:extLst>
                </a:gridCol>
                <a:gridCol w="869674">
                  <a:extLst>
                    <a:ext uri="{9D8B030D-6E8A-4147-A177-3AD203B41FA5}">
                      <a16:colId xmlns:a16="http://schemas.microsoft.com/office/drawing/2014/main" val="486223820"/>
                    </a:ext>
                  </a:extLst>
                </a:gridCol>
                <a:gridCol w="869674">
                  <a:extLst>
                    <a:ext uri="{9D8B030D-6E8A-4147-A177-3AD203B41FA5}">
                      <a16:colId xmlns:a16="http://schemas.microsoft.com/office/drawing/2014/main" val="2021454977"/>
                    </a:ext>
                  </a:extLst>
                </a:gridCol>
                <a:gridCol w="869674">
                  <a:extLst>
                    <a:ext uri="{9D8B030D-6E8A-4147-A177-3AD203B41FA5}">
                      <a16:colId xmlns:a16="http://schemas.microsoft.com/office/drawing/2014/main" val="697542569"/>
                    </a:ext>
                  </a:extLst>
                </a:gridCol>
                <a:gridCol w="869674">
                  <a:extLst>
                    <a:ext uri="{9D8B030D-6E8A-4147-A177-3AD203B41FA5}">
                      <a16:colId xmlns:a16="http://schemas.microsoft.com/office/drawing/2014/main" val="1351711908"/>
                    </a:ext>
                  </a:extLst>
                </a:gridCol>
                <a:gridCol w="869674">
                  <a:extLst>
                    <a:ext uri="{9D8B030D-6E8A-4147-A177-3AD203B41FA5}">
                      <a16:colId xmlns:a16="http://schemas.microsoft.com/office/drawing/2014/main" val="3222691051"/>
                    </a:ext>
                  </a:extLst>
                </a:gridCol>
                <a:gridCol w="869674">
                  <a:extLst>
                    <a:ext uri="{9D8B030D-6E8A-4147-A177-3AD203B41FA5}">
                      <a16:colId xmlns:a16="http://schemas.microsoft.com/office/drawing/2014/main" val="2237527551"/>
                    </a:ext>
                  </a:extLst>
                </a:gridCol>
                <a:gridCol w="869674">
                  <a:extLst>
                    <a:ext uri="{9D8B030D-6E8A-4147-A177-3AD203B41FA5}">
                      <a16:colId xmlns:a16="http://schemas.microsoft.com/office/drawing/2014/main" val="4279898724"/>
                    </a:ext>
                  </a:extLst>
                </a:gridCol>
              </a:tblGrid>
              <a:tr h="6898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À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6506"/>
                  </a:ext>
                </a:extLst>
              </a:tr>
              <a:tr h="6898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830976"/>
                  </a:ext>
                </a:extLst>
              </a:tr>
              <a:tr h="6898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Ầ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Ớ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609262"/>
                  </a:ext>
                </a:extLst>
              </a:tr>
              <a:tr h="6898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Ế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Ố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345701"/>
                  </a:ext>
                </a:extLst>
              </a:tr>
              <a:tr h="6898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Ế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Ấ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067270"/>
                  </a:ext>
                </a:extLst>
              </a:tr>
              <a:tr h="6898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Ứ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426926"/>
                  </a:ext>
                </a:extLst>
              </a:tr>
              <a:tr h="6898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Ả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Ợ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441918"/>
                  </a:ext>
                </a:extLst>
              </a:tr>
            </a:tbl>
          </a:graphicData>
        </a:graphic>
      </p:graphicFrame>
      <p:sp>
        <p:nvSpPr>
          <p:cNvPr id="66" name="Rectangle 65">
            <a:extLst>
              <a:ext uri="{FF2B5EF4-FFF2-40B4-BE49-F238E27FC236}">
                <a16:creationId xmlns:a16="http://schemas.microsoft.com/office/drawing/2014/main" id="{5D0F8141-6814-4E58-8341-9A7985EAAA0D}"/>
              </a:ext>
            </a:extLst>
          </p:cNvPr>
          <p:cNvSpPr/>
          <p:nvPr/>
        </p:nvSpPr>
        <p:spPr>
          <a:xfrm>
            <a:off x="2375453" y="66568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4A715431-CE72-43CA-BA79-B17722D0D96D}"/>
              </a:ext>
            </a:extLst>
          </p:cNvPr>
          <p:cNvSpPr/>
          <p:nvPr/>
        </p:nvSpPr>
        <p:spPr>
          <a:xfrm>
            <a:off x="3243053" y="66568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92B4511-CE0D-4D1D-BB4E-80E3D352E81C}"/>
              </a:ext>
            </a:extLst>
          </p:cNvPr>
          <p:cNvSpPr/>
          <p:nvPr/>
        </p:nvSpPr>
        <p:spPr>
          <a:xfrm>
            <a:off x="4110653" y="66568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677CBB4-0EBB-4F6C-ACF7-6E72D20B410F}"/>
              </a:ext>
            </a:extLst>
          </p:cNvPr>
          <p:cNvSpPr/>
          <p:nvPr/>
        </p:nvSpPr>
        <p:spPr>
          <a:xfrm>
            <a:off x="4978253" y="66568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90D242A4-BE7B-4AF6-9B54-073CA5CDFF42}"/>
              </a:ext>
            </a:extLst>
          </p:cNvPr>
          <p:cNvSpPr/>
          <p:nvPr/>
        </p:nvSpPr>
        <p:spPr>
          <a:xfrm>
            <a:off x="5845853" y="66568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91E761E9-2273-4C15-9171-E63B25A3C96F}"/>
              </a:ext>
            </a:extLst>
          </p:cNvPr>
          <p:cNvSpPr/>
          <p:nvPr/>
        </p:nvSpPr>
        <p:spPr>
          <a:xfrm>
            <a:off x="6713453" y="66568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61F9360-4A76-4D1C-8A01-FF3059146BFF}"/>
              </a:ext>
            </a:extLst>
          </p:cNvPr>
          <p:cNvSpPr/>
          <p:nvPr/>
        </p:nvSpPr>
        <p:spPr>
          <a:xfrm>
            <a:off x="7585211" y="66568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E6B370C7-DF46-4B47-A0B2-05064AF095AE}"/>
              </a:ext>
            </a:extLst>
          </p:cNvPr>
          <p:cNvSpPr/>
          <p:nvPr/>
        </p:nvSpPr>
        <p:spPr>
          <a:xfrm>
            <a:off x="2375453" y="752574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4D26F041-0C10-42CF-A8F2-56A9C047107B}"/>
              </a:ext>
            </a:extLst>
          </p:cNvPr>
          <p:cNvSpPr/>
          <p:nvPr/>
        </p:nvSpPr>
        <p:spPr>
          <a:xfrm>
            <a:off x="3243053" y="752574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E3DC99B2-F046-460D-9741-11BB128B67C1}"/>
              </a:ext>
            </a:extLst>
          </p:cNvPr>
          <p:cNvSpPr/>
          <p:nvPr/>
        </p:nvSpPr>
        <p:spPr>
          <a:xfrm>
            <a:off x="4110653" y="752574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741B299B-E8DC-42FA-A289-82D1EB0055DD}"/>
              </a:ext>
            </a:extLst>
          </p:cNvPr>
          <p:cNvSpPr/>
          <p:nvPr/>
        </p:nvSpPr>
        <p:spPr>
          <a:xfrm>
            <a:off x="4978253" y="752574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5ACEE612-0CEF-4341-AED4-4FCF07CFDD6F}"/>
              </a:ext>
            </a:extLst>
          </p:cNvPr>
          <p:cNvSpPr/>
          <p:nvPr/>
        </p:nvSpPr>
        <p:spPr>
          <a:xfrm>
            <a:off x="5845853" y="752574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35C0A509-4E1F-43FC-9809-A6F083FA176C}"/>
              </a:ext>
            </a:extLst>
          </p:cNvPr>
          <p:cNvSpPr/>
          <p:nvPr/>
        </p:nvSpPr>
        <p:spPr>
          <a:xfrm>
            <a:off x="6713453" y="752574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40288194-0889-4D6B-9E9E-99E5F74E242F}"/>
              </a:ext>
            </a:extLst>
          </p:cNvPr>
          <p:cNvSpPr/>
          <p:nvPr/>
        </p:nvSpPr>
        <p:spPr>
          <a:xfrm>
            <a:off x="7585211" y="752574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AFC3F2AF-197E-4BD7-850E-6C223382049F}"/>
              </a:ext>
            </a:extLst>
          </p:cNvPr>
          <p:cNvSpPr/>
          <p:nvPr/>
        </p:nvSpPr>
        <p:spPr>
          <a:xfrm>
            <a:off x="3253213" y="1447455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B0B1E05E-A5D2-4EEB-A485-CD91A51CA8A7}"/>
              </a:ext>
            </a:extLst>
          </p:cNvPr>
          <p:cNvSpPr/>
          <p:nvPr/>
        </p:nvSpPr>
        <p:spPr>
          <a:xfrm>
            <a:off x="4120813" y="1447455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F4E65586-ECB5-4B4A-B579-B9F9B2C61E86}"/>
              </a:ext>
            </a:extLst>
          </p:cNvPr>
          <p:cNvSpPr/>
          <p:nvPr/>
        </p:nvSpPr>
        <p:spPr>
          <a:xfrm>
            <a:off x="4988413" y="1447455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AF5E2B4E-DEF0-4DD7-8A48-8201BCD8071C}"/>
              </a:ext>
            </a:extLst>
          </p:cNvPr>
          <p:cNvSpPr/>
          <p:nvPr/>
        </p:nvSpPr>
        <p:spPr>
          <a:xfrm>
            <a:off x="5856013" y="1447455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CC68FF94-D409-4AF8-953C-19FE7C604FEC}"/>
              </a:ext>
            </a:extLst>
          </p:cNvPr>
          <p:cNvSpPr/>
          <p:nvPr/>
        </p:nvSpPr>
        <p:spPr>
          <a:xfrm>
            <a:off x="6723613" y="1447455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2D07B4C6-B148-45FA-B493-8CEAA53EB57E}"/>
              </a:ext>
            </a:extLst>
          </p:cNvPr>
          <p:cNvSpPr/>
          <p:nvPr/>
        </p:nvSpPr>
        <p:spPr>
          <a:xfrm>
            <a:off x="7591213" y="1447455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E287D981-D565-436C-A82A-6ABF7825FFC2}"/>
              </a:ext>
            </a:extLst>
          </p:cNvPr>
          <p:cNvSpPr/>
          <p:nvPr/>
        </p:nvSpPr>
        <p:spPr>
          <a:xfrm>
            <a:off x="8462971" y="1447455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486631D0-9D0F-498D-A414-D93448DB18A8}"/>
              </a:ext>
            </a:extLst>
          </p:cNvPr>
          <p:cNvSpPr/>
          <p:nvPr/>
        </p:nvSpPr>
        <p:spPr>
          <a:xfrm>
            <a:off x="1510747" y="2142407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7B8F9F7F-C3AF-4CD3-8792-394102BD7B46}"/>
              </a:ext>
            </a:extLst>
          </p:cNvPr>
          <p:cNvSpPr/>
          <p:nvPr/>
        </p:nvSpPr>
        <p:spPr>
          <a:xfrm>
            <a:off x="2378347" y="2142407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FA3BBE30-85D3-420D-A7BD-B68CBA44FBD7}"/>
              </a:ext>
            </a:extLst>
          </p:cNvPr>
          <p:cNvSpPr/>
          <p:nvPr/>
        </p:nvSpPr>
        <p:spPr>
          <a:xfrm>
            <a:off x="3245947" y="2142407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172968FD-0F15-4DA6-A382-32705ED78455}"/>
              </a:ext>
            </a:extLst>
          </p:cNvPr>
          <p:cNvSpPr/>
          <p:nvPr/>
        </p:nvSpPr>
        <p:spPr>
          <a:xfrm>
            <a:off x="4113547" y="2142407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A44AA05B-5F41-45A2-AEB3-AA5E3173529D}"/>
              </a:ext>
            </a:extLst>
          </p:cNvPr>
          <p:cNvSpPr/>
          <p:nvPr/>
        </p:nvSpPr>
        <p:spPr>
          <a:xfrm>
            <a:off x="4981147" y="2142407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43EFFC57-313F-445F-88FB-43DCB70EEC46}"/>
              </a:ext>
            </a:extLst>
          </p:cNvPr>
          <p:cNvSpPr/>
          <p:nvPr/>
        </p:nvSpPr>
        <p:spPr>
          <a:xfrm>
            <a:off x="5848747" y="2142407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DA6BDE78-0B17-4BA2-985C-EEBB242CD721}"/>
              </a:ext>
            </a:extLst>
          </p:cNvPr>
          <p:cNvSpPr/>
          <p:nvPr/>
        </p:nvSpPr>
        <p:spPr>
          <a:xfrm>
            <a:off x="6720505" y="2142407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99EA588A-C2B0-4519-8242-9281BCAD2CA9}"/>
              </a:ext>
            </a:extLst>
          </p:cNvPr>
          <p:cNvSpPr/>
          <p:nvPr/>
        </p:nvSpPr>
        <p:spPr>
          <a:xfrm>
            <a:off x="7588105" y="2142407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1474B4DD-CEF8-4293-93D0-60F409460418}"/>
              </a:ext>
            </a:extLst>
          </p:cNvPr>
          <p:cNvSpPr/>
          <p:nvPr/>
        </p:nvSpPr>
        <p:spPr>
          <a:xfrm>
            <a:off x="3253213" y="2830358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EB889DDA-984E-4E97-A96E-7E24B94BE51A}"/>
              </a:ext>
            </a:extLst>
          </p:cNvPr>
          <p:cNvSpPr/>
          <p:nvPr/>
        </p:nvSpPr>
        <p:spPr>
          <a:xfrm>
            <a:off x="4120813" y="2830358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9E73D8AE-EE37-4973-9FF6-1BC1CBC296F9}"/>
              </a:ext>
            </a:extLst>
          </p:cNvPr>
          <p:cNvSpPr/>
          <p:nvPr/>
        </p:nvSpPr>
        <p:spPr>
          <a:xfrm>
            <a:off x="4988413" y="2830358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793DFB7C-25AE-4B86-88CC-E564DE34EB2C}"/>
              </a:ext>
            </a:extLst>
          </p:cNvPr>
          <p:cNvSpPr/>
          <p:nvPr/>
        </p:nvSpPr>
        <p:spPr>
          <a:xfrm>
            <a:off x="5856013" y="2830358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107B6310-E322-4782-B3CD-58D0D3550A47}"/>
              </a:ext>
            </a:extLst>
          </p:cNvPr>
          <p:cNvSpPr/>
          <p:nvPr/>
        </p:nvSpPr>
        <p:spPr>
          <a:xfrm>
            <a:off x="6723613" y="2830358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94A4B3D9-6D03-400D-AA27-362776E5A051}"/>
              </a:ext>
            </a:extLst>
          </p:cNvPr>
          <p:cNvSpPr/>
          <p:nvPr/>
        </p:nvSpPr>
        <p:spPr>
          <a:xfrm>
            <a:off x="7591213" y="2830358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5BF852A2-C149-4823-95F9-723F867671F4}"/>
              </a:ext>
            </a:extLst>
          </p:cNvPr>
          <p:cNvSpPr/>
          <p:nvPr/>
        </p:nvSpPr>
        <p:spPr>
          <a:xfrm>
            <a:off x="8462971" y="2830358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6C582FE2-62E2-45E1-8B78-F84C30E28B34}"/>
              </a:ext>
            </a:extLst>
          </p:cNvPr>
          <p:cNvSpPr/>
          <p:nvPr/>
        </p:nvSpPr>
        <p:spPr>
          <a:xfrm>
            <a:off x="2375453" y="3521720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7A4E9F52-28BB-48F7-BCE0-5DDA947CE2DD}"/>
              </a:ext>
            </a:extLst>
          </p:cNvPr>
          <p:cNvSpPr/>
          <p:nvPr/>
        </p:nvSpPr>
        <p:spPr>
          <a:xfrm>
            <a:off x="3243053" y="3521720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63AA8211-4B27-4D6F-B3C0-729858B865C6}"/>
              </a:ext>
            </a:extLst>
          </p:cNvPr>
          <p:cNvSpPr/>
          <p:nvPr/>
        </p:nvSpPr>
        <p:spPr>
          <a:xfrm>
            <a:off x="4110653" y="3521720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807C03EB-1D1E-405D-9AA4-1C63B9FAC6EA}"/>
              </a:ext>
            </a:extLst>
          </p:cNvPr>
          <p:cNvSpPr/>
          <p:nvPr/>
        </p:nvSpPr>
        <p:spPr>
          <a:xfrm>
            <a:off x="4978253" y="3521720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1124B549-A560-4296-84A5-3534A63100BB}"/>
              </a:ext>
            </a:extLst>
          </p:cNvPr>
          <p:cNvSpPr/>
          <p:nvPr/>
        </p:nvSpPr>
        <p:spPr>
          <a:xfrm>
            <a:off x="5845853" y="3521720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87A1CDA9-9F15-4CD3-A958-6DBEF305B9B8}"/>
              </a:ext>
            </a:extLst>
          </p:cNvPr>
          <p:cNvSpPr/>
          <p:nvPr/>
        </p:nvSpPr>
        <p:spPr>
          <a:xfrm>
            <a:off x="6713453" y="3521720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CCBF21C6-B862-4408-8593-0E1DFD8D07C8}"/>
              </a:ext>
            </a:extLst>
          </p:cNvPr>
          <p:cNvSpPr/>
          <p:nvPr/>
        </p:nvSpPr>
        <p:spPr>
          <a:xfrm>
            <a:off x="7585211" y="3521720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59F3EDBC-4932-4B60-869F-1D0B4EF75560}"/>
              </a:ext>
            </a:extLst>
          </p:cNvPr>
          <p:cNvSpPr/>
          <p:nvPr/>
        </p:nvSpPr>
        <p:spPr>
          <a:xfrm>
            <a:off x="8452811" y="3521720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A36272E8-4967-4474-8ED7-3F6C4166A576}"/>
              </a:ext>
            </a:extLst>
          </p:cNvPr>
          <p:cNvSpPr/>
          <p:nvPr/>
        </p:nvSpPr>
        <p:spPr>
          <a:xfrm>
            <a:off x="3246133" y="4201399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B0CFB7E1-59EA-4C26-851F-31469F37CFD5}"/>
              </a:ext>
            </a:extLst>
          </p:cNvPr>
          <p:cNvSpPr/>
          <p:nvPr/>
        </p:nvSpPr>
        <p:spPr>
          <a:xfrm>
            <a:off x="4113733" y="4201399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B9235AAF-C84C-48EC-86B7-33FFC5FE95F8}"/>
              </a:ext>
            </a:extLst>
          </p:cNvPr>
          <p:cNvSpPr/>
          <p:nvPr/>
        </p:nvSpPr>
        <p:spPr>
          <a:xfrm>
            <a:off x="4981333" y="4201399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69268825-9759-4A4D-8BD0-C4ECBE7DD05B}"/>
              </a:ext>
            </a:extLst>
          </p:cNvPr>
          <p:cNvSpPr/>
          <p:nvPr/>
        </p:nvSpPr>
        <p:spPr>
          <a:xfrm>
            <a:off x="5848933" y="4201399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C28F24E6-A3FD-4F71-A90C-21DA1B6FC86F}"/>
              </a:ext>
            </a:extLst>
          </p:cNvPr>
          <p:cNvSpPr/>
          <p:nvPr/>
        </p:nvSpPr>
        <p:spPr>
          <a:xfrm>
            <a:off x="6716533" y="4201399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94D93E46-979B-4838-B3D6-87AF304CCE29}"/>
              </a:ext>
            </a:extLst>
          </p:cNvPr>
          <p:cNvSpPr/>
          <p:nvPr/>
        </p:nvSpPr>
        <p:spPr>
          <a:xfrm>
            <a:off x="7584133" y="4201399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DC0B72B9-B3F7-44E2-964D-A84A9AD90EED}"/>
              </a:ext>
            </a:extLst>
          </p:cNvPr>
          <p:cNvSpPr/>
          <p:nvPr/>
        </p:nvSpPr>
        <p:spPr>
          <a:xfrm>
            <a:off x="8455891" y="4201399"/>
            <a:ext cx="867600" cy="68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10ECF9C7-91EC-4839-9751-8DC52B6A1278}"/>
              </a:ext>
            </a:extLst>
          </p:cNvPr>
          <p:cNvSpPr/>
          <p:nvPr/>
        </p:nvSpPr>
        <p:spPr>
          <a:xfrm>
            <a:off x="0" y="4999927"/>
            <a:ext cx="12192000" cy="18484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ĐỨC GIÊSU BỎ NHÓM NÀO ĐỂ SANG BỜ BÊN KIA? </a:t>
            </a:r>
            <a:endParaRPr lang="en-US" sz="4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4D37BFC7-5D20-485F-B4C0-D07F591B8BE8}"/>
              </a:ext>
            </a:extLst>
          </p:cNvPr>
          <p:cNvSpPr/>
          <p:nvPr/>
        </p:nvSpPr>
        <p:spPr>
          <a:xfrm>
            <a:off x="0" y="5010087"/>
            <a:ext cx="12192000" cy="18484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KHI CUỒNG PHONG XẢY ĐẾN, TRÊN THUYỀN CÁC ÔNG LÀM SAO? </a:t>
            </a:r>
            <a:endParaRPr lang="en-US" sz="4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B6DB8D86-7082-455D-85DC-47E8A721DC52}"/>
              </a:ext>
            </a:extLst>
          </p:cNvPr>
          <p:cNvSpPr/>
          <p:nvPr/>
        </p:nvSpPr>
        <p:spPr>
          <a:xfrm>
            <a:off x="0" y="4999927"/>
            <a:ext cx="12192000" cy="18484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ĐỨC GIÊSU DỰA VÀO CÁI GÌ MÀ NGỦ? </a:t>
            </a:r>
            <a:endParaRPr lang="en-US" sz="4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D250BE74-525E-4A5C-9BA5-09A45C225A03}"/>
              </a:ext>
            </a:extLst>
          </p:cNvPr>
          <p:cNvSpPr/>
          <p:nvPr/>
        </p:nvSpPr>
        <p:spPr>
          <a:xfrm>
            <a:off x="0" y="4999927"/>
            <a:ext cx="12192000" cy="18484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CÁC MÔN ĐỆ HOẢNG HỐT VÀ ĐÁNH THỨC NGƯỜI DẬY: “THẦY ƠI, CHÚNG TA … …, THẦY CHẲNG LO GÌ SAO ?”</a:t>
            </a:r>
            <a:endParaRPr lang="en-US" sz="4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9B2F3824-CFB2-4913-9E86-4AC9822EAD6A}"/>
              </a:ext>
            </a:extLst>
          </p:cNvPr>
          <p:cNvSpPr/>
          <p:nvPr/>
        </p:nvSpPr>
        <p:spPr>
          <a:xfrm>
            <a:off x="0" y="4999927"/>
            <a:ext cx="12192000" cy="18484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AI ĐÃ LÀM CHO GIÓ IM VÀ BIỂN LẶNG?</a:t>
            </a:r>
            <a:endParaRPr lang="en-US" sz="4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AC58C9DA-BEB8-4F30-B7E6-54FF3338B8EA}"/>
              </a:ext>
            </a:extLst>
          </p:cNvPr>
          <p:cNvSpPr/>
          <p:nvPr/>
        </p:nvSpPr>
        <p:spPr>
          <a:xfrm>
            <a:off x="0" y="4989767"/>
            <a:ext cx="12192000" cy="18484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KHI THẤY THẦY LÀM CHO GIÓ TẮT, BIỂN LẶNG NHƯ TỜ, CÁC MÔN ĐỆ CÓ THÁI ĐỘ GÌ?</a:t>
            </a:r>
            <a:endParaRPr lang="en-US" sz="4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40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8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1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4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3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6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9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5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8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1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4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1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0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3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6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9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2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5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8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1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4" fill="hold">
                      <p:stCondLst>
                        <p:cond delay="0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8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2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5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8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1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4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7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0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3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6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3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2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5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8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1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4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7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0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3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4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6" fill="hold">
                      <p:stCondLst>
                        <p:cond delay="0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0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>
                      <p:stCondLst>
                        <p:cond delay="indefinite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4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7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0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3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6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9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2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5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8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1" fill="hold">
                      <p:stCondLst>
                        <p:cond delay="0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5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9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3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4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5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8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9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0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2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3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4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9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0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" fill="hold">
                      <p:stCondLst>
                        <p:cond delay="indefinite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4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7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0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3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6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9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2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5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76" grpId="0" animBg="1"/>
      <p:bldP spid="76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75" grpId="0" animBg="1"/>
      <p:bldP spid="75" grpId="1" animBg="1"/>
      <p:bldP spid="77" grpId="0" animBg="1"/>
      <p:bldP spid="77" grpId="1" animBg="1"/>
      <p:bldP spid="78" grpId="0" animBg="1"/>
      <p:bldP spid="78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17" grpId="0" animBg="1"/>
      <p:bldP spid="117" grpId="1" animBg="1"/>
      <p:bldP spid="118" grpId="0" animBg="1"/>
      <p:bldP spid="118" grpId="1" animBg="1"/>
      <p:bldP spid="119" grpId="0" animBg="1"/>
      <p:bldP spid="119" grpId="1" animBg="1"/>
      <p:bldP spid="120" grpId="0" animBg="1"/>
      <p:bldP spid="120" grpId="1" animBg="1"/>
      <p:bldP spid="121" grpId="0" animBg="1"/>
      <p:bldP spid="121" grpId="1" animBg="1"/>
      <p:bldP spid="122" grpId="0" animBg="1"/>
      <p:bldP spid="122" grpId="1" animBg="1"/>
      <p:bldP spid="123" grpId="0" animBg="1"/>
      <p:bldP spid="123" grpId="1" animBg="1"/>
      <p:bldP spid="124" grpId="0" animBg="1"/>
      <p:bldP spid="124" grpId="1" animBg="1"/>
      <p:bldP spid="125" grpId="0" animBg="1"/>
      <p:bldP spid="125" grpId="1" animBg="1"/>
      <p:bldP spid="126" grpId="0" animBg="1"/>
      <p:bldP spid="126" grpId="1" animBg="1"/>
      <p:bldP spid="127" grpId="0" animBg="1"/>
      <p:bldP spid="127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31" grpId="0" animBg="1"/>
      <p:bldP spid="131" grpId="1" animBg="1"/>
      <p:bldP spid="132" grpId="0" animBg="1"/>
      <p:bldP spid="132" grpId="1" animBg="1"/>
      <p:bldP spid="133" grpId="0" animBg="1"/>
      <p:bldP spid="133" grpId="1" animBg="1"/>
      <p:bldP spid="134" grpId="0" animBg="1"/>
      <p:bldP spid="134" grpId="1" animBg="1"/>
      <p:bldP spid="135" grpId="0" animBg="1"/>
      <p:bldP spid="13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V.A – Tiếng Vỗ Tay">
            <a:hlinkClick r:id="" action="ppaction://media"/>
            <a:extLst>
              <a:ext uri="{FF2B5EF4-FFF2-40B4-BE49-F238E27FC236}">
                <a16:creationId xmlns:a16="http://schemas.microsoft.com/office/drawing/2014/main" id="{DCA2C0E7-7A17-45D2-8D21-7AB7604638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9675" y="1654175"/>
            <a:ext cx="406400" cy="406400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7FAE320-A81A-4549-A1E9-5F0B02B6A9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894728"/>
              </p:ext>
            </p:extLst>
          </p:nvPr>
        </p:nvGraphicFramePr>
        <p:xfrm>
          <a:off x="415924" y="91270"/>
          <a:ext cx="11268080" cy="6634649"/>
        </p:xfrm>
        <a:graphic>
          <a:graphicData uri="http://schemas.openxmlformats.org/drawingml/2006/table">
            <a:tbl>
              <a:tblPr firstRow="1" firstCol="1" bandRow="1"/>
              <a:tblGrid>
                <a:gridCol w="1126808">
                  <a:extLst>
                    <a:ext uri="{9D8B030D-6E8A-4147-A177-3AD203B41FA5}">
                      <a16:colId xmlns:a16="http://schemas.microsoft.com/office/drawing/2014/main" val="345034894"/>
                    </a:ext>
                  </a:extLst>
                </a:gridCol>
                <a:gridCol w="1126808">
                  <a:extLst>
                    <a:ext uri="{9D8B030D-6E8A-4147-A177-3AD203B41FA5}">
                      <a16:colId xmlns:a16="http://schemas.microsoft.com/office/drawing/2014/main" val="636574053"/>
                    </a:ext>
                  </a:extLst>
                </a:gridCol>
                <a:gridCol w="1126808">
                  <a:extLst>
                    <a:ext uri="{9D8B030D-6E8A-4147-A177-3AD203B41FA5}">
                      <a16:colId xmlns:a16="http://schemas.microsoft.com/office/drawing/2014/main" val="1929835636"/>
                    </a:ext>
                  </a:extLst>
                </a:gridCol>
                <a:gridCol w="1126808">
                  <a:extLst>
                    <a:ext uri="{9D8B030D-6E8A-4147-A177-3AD203B41FA5}">
                      <a16:colId xmlns:a16="http://schemas.microsoft.com/office/drawing/2014/main" val="486223820"/>
                    </a:ext>
                  </a:extLst>
                </a:gridCol>
                <a:gridCol w="1126808">
                  <a:extLst>
                    <a:ext uri="{9D8B030D-6E8A-4147-A177-3AD203B41FA5}">
                      <a16:colId xmlns:a16="http://schemas.microsoft.com/office/drawing/2014/main" val="2021454977"/>
                    </a:ext>
                  </a:extLst>
                </a:gridCol>
                <a:gridCol w="1126808">
                  <a:extLst>
                    <a:ext uri="{9D8B030D-6E8A-4147-A177-3AD203B41FA5}">
                      <a16:colId xmlns:a16="http://schemas.microsoft.com/office/drawing/2014/main" val="697542569"/>
                    </a:ext>
                  </a:extLst>
                </a:gridCol>
                <a:gridCol w="1126808">
                  <a:extLst>
                    <a:ext uri="{9D8B030D-6E8A-4147-A177-3AD203B41FA5}">
                      <a16:colId xmlns:a16="http://schemas.microsoft.com/office/drawing/2014/main" val="1351711908"/>
                    </a:ext>
                  </a:extLst>
                </a:gridCol>
                <a:gridCol w="1126808">
                  <a:extLst>
                    <a:ext uri="{9D8B030D-6E8A-4147-A177-3AD203B41FA5}">
                      <a16:colId xmlns:a16="http://schemas.microsoft.com/office/drawing/2014/main" val="3222691051"/>
                    </a:ext>
                  </a:extLst>
                </a:gridCol>
                <a:gridCol w="1126808">
                  <a:extLst>
                    <a:ext uri="{9D8B030D-6E8A-4147-A177-3AD203B41FA5}">
                      <a16:colId xmlns:a16="http://schemas.microsoft.com/office/drawing/2014/main" val="2237527551"/>
                    </a:ext>
                  </a:extLst>
                </a:gridCol>
                <a:gridCol w="1126808">
                  <a:extLst>
                    <a:ext uri="{9D8B030D-6E8A-4147-A177-3AD203B41FA5}">
                      <a16:colId xmlns:a16="http://schemas.microsoft.com/office/drawing/2014/main" val="4279898724"/>
                    </a:ext>
                  </a:extLst>
                </a:gridCol>
              </a:tblGrid>
              <a:tr h="9478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À</a:t>
                      </a: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6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6506"/>
                  </a:ext>
                </a:extLst>
              </a:tr>
              <a:tr h="9478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Ò</a:t>
                      </a:r>
                      <a:endParaRPr lang="vi-VN" sz="6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830976"/>
                  </a:ext>
                </a:extLst>
              </a:tr>
              <a:tr h="9478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Ầ</a:t>
                      </a: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6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Ớ</a:t>
                      </a: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609262"/>
                  </a:ext>
                </a:extLst>
              </a:tr>
              <a:tr h="9478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Ế</a:t>
                      </a: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6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Ố</a:t>
                      </a: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345701"/>
                  </a:ext>
                </a:extLst>
              </a:tr>
              <a:tr h="9478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Ế</a:t>
                      </a: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6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Ấ</a:t>
                      </a: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067270"/>
                  </a:ext>
                </a:extLst>
              </a:tr>
              <a:tr h="9478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Ứ</a:t>
                      </a: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6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426926"/>
                  </a:ext>
                </a:extLst>
              </a:tr>
              <a:tr h="9478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Ả</a:t>
                      </a: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6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Ợ</a:t>
                      </a: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441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06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7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00B050">
              <a:alpha val="83000"/>
            </a:srgbClr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 descr="A cartoon of a person and a couple of kids&#10;&#10;Description automatically generated">
            <a:extLst>
              <a:ext uri="{FF2B5EF4-FFF2-40B4-BE49-F238E27FC236}">
                <a16:creationId xmlns:a16="http://schemas.microsoft.com/office/drawing/2014/main" id="{4142A041-7E0B-47E3-8EBF-5D3CFFC0C9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4126" y="1318793"/>
            <a:ext cx="5003816" cy="4202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5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Nữa đêm.</a:t>
              </a:r>
              <a:endParaRPr kumimoji="0" lang="vi-VN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Chập tối.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Chiều đến.</a:t>
              </a:r>
              <a:endParaRPr kumimoji="0" lang="pt-BR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179388" marR="0" lvl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Canh tư.</a:t>
              </a:r>
              <a:endParaRPr kumimoji="0" lang="vi-VN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6000" b="1" noProof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1</a:t>
            </a: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60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 Giêsu và các môn đệ sang bờ bên kia lúc nào?</a:t>
            </a:r>
            <a:endParaRPr lang="vi-VN" sz="60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3635828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Chiều đến.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972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Dựa đầu vào chiếc gối mà ngủ.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Cầu nguyện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Chuyện trò với các môn đệ.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179388" marR="0" lvl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Giảng dạy dân chúng.</a:t>
              </a:r>
              <a:endParaRPr kumimoji="0" lang="vi-VN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6000" b="1" noProof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60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Khi trận cuồng phong nổi lên, Đức Giêsu đang làm gì?</a:t>
            </a:r>
            <a:endParaRPr lang="vi-VN" sz="60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4507758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Dựa đầu vào chiếc gối mà ngủ.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82502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Các tư tế.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Các môn đệ.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Các kinh sư.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179388" marR="0" lvl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Đám đông.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6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60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Ai đã đánh thức Đức Giêsu dậy? </a:t>
            </a:r>
            <a:endParaRPr lang="vi-VN" sz="60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2741748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Các môn đệ.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A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509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Đức Giêsu.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Thiên Chúa.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Ông Giôna.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179388" marR="0" lvl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Ông Giôna.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6000" b="1" noProof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60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Ai đã làm cho gió im và biển lặng?</a:t>
            </a:r>
            <a:endParaRPr lang="vi-VN" sz="60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4496345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Đức Giêsu.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971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466563" y="-118509"/>
            <a:ext cx="7724776" cy="6296025"/>
          </a:xfrm>
          <a:prstGeom prst="cloudCallout">
            <a:avLst>
              <a:gd name="adj1" fmla="val -47502"/>
              <a:gd name="adj2" fmla="val 49905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172862" y="1244366"/>
            <a:ext cx="6312177" cy="37754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54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Thiếu nhi thể hiện lòng tin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54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ào</a:t>
            </a:r>
            <a:r>
              <a:rPr kumimoji="0" lang="en-US" sz="5400" b="1" i="0" u="none" strike="noStrike" kern="120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Thiên Chúa 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5400" b="1" baseline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như</a:t>
            </a:r>
            <a:r>
              <a:rPr lang="en-US" sz="54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thế nào?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4874"/>
            <a:ext cx="12192000" cy="595312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Khi ấy, khi chiều đến, Đức Giê-su nói với các môn đệ: “Chúng ta sang bờ bên kia đi !”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10355"/>
            <a:ext cx="1219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TIN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MỪNG CHÚA GIÊ-SU KI-TÔ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THEO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THÁNH MÁC-CÔ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Bỏ đám đông ở lại, các ông chở Người đi, vì Người đang ở sẵn trên thuyền; có những thuyền khác cùng theo Người.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010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66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Một trận cuồng phong nổi lên, sóng ập vào thuyền, đến nỗi thuyền đầy nước. Trong khi đó, Đức Giê-su đang ở đàng lái, dựa đầu vào chiếc gối mà ngủ.</a:t>
            </a:r>
            <a:endParaRPr lang="en-US" sz="66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955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Các ông kinh hồn bạt vía, tưởng là thấy ma. Nhưng Người nói: “Sao lại hoảng hốt? Sao lòng anh em còn ngờ vực?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330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Các môn đệ đánh thức Người dậy và nói: “Thầy ơi, chúng ta chết mất, Thầy chẳng lo gì sao ?”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109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6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Người thức dậy, ngăm đe gió, và truyền cho biển: “Im đi ! Câm đi!” Gió liền tắt, và biển lặng như tờ.</a:t>
            </a:r>
            <a:endParaRPr lang="en-US" sz="76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696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8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Rồi Người bảo các ông: “Sao nhát thế? Anh em vẫn chưa có lòng tin sao ?”</a:t>
            </a:r>
            <a:endParaRPr lang="en-US" sz="88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386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Các ông sợ hãi kinh hoàng và nói với nhau: “Vậy người này là ai, mà cả đến gió và biển cũng tuân lệnh?</a:t>
            </a:r>
            <a:r>
              <a:rPr lang="en-US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vi-VN" sz="6000" b="1" i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ĐÓ LÀ LỜI CHÚA</a:t>
            </a:r>
            <a:endParaRPr lang="en-US" sz="7200" b="1" i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40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1287</TotalTime>
  <Words>688</Words>
  <Application>Microsoft Office PowerPoint</Application>
  <PresentationFormat>Widescreen</PresentationFormat>
  <Paragraphs>197</Paragraphs>
  <Slides>18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Algerian</vt:lpstr>
      <vt:lpstr>Arial</vt:lpstr>
      <vt:lpstr>Calibri</vt:lpstr>
      <vt:lpstr>Calibri Light</vt:lpstr>
      <vt:lpstr>Montserrat Black</vt:lpstr>
      <vt:lpstr>Tahoma</vt:lpstr>
      <vt:lpstr>Times New Roman</vt:lpstr>
      <vt:lpstr>Verdana</vt:lpstr>
      <vt:lpstr>Office Theme</vt:lpstr>
      <vt:lpstr>PowerPoint Presentation</vt:lpstr>
      <vt:lpstr>PowerPoint Presentation</vt:lpstr>
      <vt:lpstr>Bỏ đám đông ở lại, các ông chở Người đi, vì Người đang ở sẵn trên thuyền; có những thuyền khác cùng theo Người.</vt:lpstr>
      <vt:lpstr>Một trận cuồng phong nổi lên, sóng ập vào thuyền, đến nỗi thuyền đầy nước. Trong khi đó, Đức Giê-su đang ở đàng lái, dựa đầu vào chiếc gối mà ngủ.</vt:lpstr>
      <vt:lpstr>Các ông kinh hồn bạt vía, tưởng là thấy ma. Nhưng Người nói: “Sao lại hoảng hốt? Sao lòng anh em còn ngờ vực?</vt:lpstr>
      <vt:lpstr>Các môn đệ đánh thức Người dậy và nói: “Thầy ơi, chúng ta chết mất, Thầy chẳng lo gì sao ?”</vt:lpstr>
      <vt:lpstr>Người thức dậy, ngăm đe gió, và truyền cho biển: “Im đi ! Câm đi!” Gió liền tắt, và biển lặng như tờ.</vt:lpstr>
      <vt:lpstr>Rồi Người bảo các ông: “Sao nhát thế? Anh em vẫn chưa có lòng tin sao ?”</vt:lpstr>
      <vt:lpstr>Các ông sợ hãi kinh hoàng và nói với nhau: “Vậy người này là ai, mà cả đến gió và biển cũng tuân lệnh?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20</cp:revision>
  <dcterms:created xsi:type="dcterms:W3CDTF">2021-04-16T13:09:15Z</dcterms:created>
  <dcterms:modified xsi:type="dcterms:W3CDTF">2024-06-22T01:01:50Z</dcterms:modified>
</cp:coreProperties>
</file>