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293" r:id="rId17"/>
    <p:sldId id="296" r:id="rId18"/>
    <p:sldId id="327" r:id="rId19"/>
    <p:sldId id="260" r:id="rId20"/>
    <p:sldId id="373" r:id="rId21"/>
    <p:sldId id="388" r:id="rId22"/>
    <p:sldId id="389" r:id="rId23"/>
    <p:sldId id="390" r:id="rId24"/>
    <p:sldId id="391" r:id="rId2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662B-256D-4CAE-A5C1-CCF8C0DCA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7B3A7-E636-45CA-BEB6-E0CD7C55E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F850A-80E2-4093-BE10-38C912A5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DCC89-B0A4-4A51-82C4-51DDFA5E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957D-EA76-49ED-9522-B4E71B4F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975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75FD-3BC0-4AA0-9C65-2343C504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A2952-7976-41B6-B641-1A0FD8D8B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38FCA-BC45-4F3E-885E-E4D4572B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B5694-65E1-4CF3-BD25-BEE7D9C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9AE79-ADDE-4381-95FF-149E8466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382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D8848-1A44-4FC5-8F4D-FB5B8E6B7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918EB-DD67-4430-B16D-4DCF65E2C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E1581-1DD3-45A2-BA04-8A899999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31D2F-CC01-43C1-BBE3-C9472297A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C0DA5-22E6-4490-B340-B19B9216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271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0455-7AFF-42CC-88ED-372986D6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602A0-01D1-4D30-A5BF-67B6C3410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FF964-0596-4780-8FDC-E97A11B8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D1665-CE3D-44D1-83D9-4F76D12C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D7E17-B3E2-4827-BDD0-2B6E93BC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962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C4FD-2C47-4A16-AD23-3D7C30A1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6C3B-BCDB-4B39-9B9F-F1A996DF7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9957C-D76F-4F23-BD8B-1546104C1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3B28F-0487-4871-814E-A1CB1935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8A87C-5809-40AF-93BA-2FFD493B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478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EAAD-33A6-4C96-8D71-2BC54D81E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A27F4-04DF-484A-BD2D-5B4052ABA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8407E-7B23-4105-97BF-7A751AB58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73369-F008-4A35-9426-3E2021C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6527C-7D72-4D89-9008-D384B468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04319-1670-4A62-985B-270DCF58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093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200A-BE13-4D95-8642-F769B11D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44B71-E53F-4EA2-9BE7-0155AF50E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DB251-17AE-417C-B5AD-3437F4550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A80ED-4E6D-48B7-94AB-913D6FA18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F62C70-4CB3-4FF8-89FE-2AA5293E0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ADB85-4339-42B4-8ACD-5C2EA705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2F68F-08AB-4EA2-A242-DF65568F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48F88-E439-4C39-86AD-B057AFEC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224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1D4E-8F9A-43B4-A248-5639F8E4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5FDD0-3A59-4AB2-AEEC-90F05349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BA99A-29CE-400B-9865-F84E41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4536C-0340-4BC9-A310-6AB186B9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609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8227B-A347-4AEF-B59C-09AC2407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8E673-250C-4D88-8D4B-DE039798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7BEB7-CB9C-44B2-80FA-2BE15E17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321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C49D-510C-47DB-A3A7-3B993B8E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BA10C-B69C-45C8-8254-4FF5470F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915A7F-5F88-46F9-B07D-74D6CF5E4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EDC5C-DF87-4892-BFCF-121AE57C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49523-E5D2-4BDE-82DB-F9C5FC8A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89A4A-7AD0-426F-AEA6-7CA60F8E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109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0ACF-A5ED-4C96-BFEF-57D0DB10E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8E3F4-C672-44B4-B2D5-32BC05A38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55F3C-E763-4086-81C0-F07FEE4FD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379DB-52FF-421A-A019-C12C03B4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D36E-F339-4F16-9231-4D291CC1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AC064-4A81-4A46-A429-FA0772AA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38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59AB9-5169-4FB2-A7DF-F29969C7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8EA89-C93D-4162-8283-8A5D6744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C851A-3719-4550-AEFC-0F3BCC0AD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07056-7FB8-4FC2-BD3A-E1C49238DD8C}" type="datetimeFigureOut">
              <a:rPr lang="vi-VN" smtClean="0"/>
              <a:t>13/04/2024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D4A8E-69BD-4B32-A714-14D4739FF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F1EBD-DECF-4CC0-82D7-0E1860D31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946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NHẬT III MÙA PHỤC SINH 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739869" y="5349368"/>
            <a:ext cx="1071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NHÂN DANH NGƯỜI MÀ RAO GIẢNG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bảo : “Khi còn ở với anh em, Thầy đã từng nói với anh em rằng tất cả những gì sách Luật Mô-sê,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1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Sách Ngôn Sứ và các Thánh Vịnh đã chép về Thầy đều phải được ứng nghiệm.”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7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Người mở trí cho các ông hiểu Kinh Thánh và Người nói: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“Có lời Kinh Thánh chép rằng : Đấng Ki-tô phải chịu khổ hình, rồi ngày thứ ba, từ cõi chết sống lại 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8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phải nhân danh Người mà rao giảng cho muôn dân, bắt đầu từ Giê-ru-sa-lem, kêu gọi họ sám hối để được ơn tha tội.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0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Chính anh em là chứng nhân về những điều này.”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0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705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425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203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1976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49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21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94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KHI ĐỨC GIÊ-SU HIỆN RA, CÁC MÔN ĐỆ TƯỞNG NGƯỜI LÀ GÌ?</a:t>
            </a:r>
            <a:endParaRPr lang="en-US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6AA12F-164C-44AD-ABB1-58C9321EC0AB}"/>
              </a:ext>
            </a:extLst>
          </p:cNvPr>
          <p:cNvSpPr/>
          <p:nvPr/>
        </p:nvSpPr>
        <p:spPr>
          <a:xfrm>
            <a:off x="0" y="5014061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CÁC MÔN ĐỆ CẢM THẤY THẾ NÀO KHI ĐỨC GIÊ-SU HIỆN RA?</a:t>
            </a:r>
            <a:endParaRPr lang="en-US" sz="4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EFA968-B209-4219-A5D5-4EA74E10EFBC}"/>
              </a:ext>
            </a:extLst>
          </p:cNvPr>
          <p:cNvSpPr/>
          <p:nvPr/>
        </p:nvSpPr>
        <p:spPr>
          <a:xfrm>
            <a:off x="0" y="5010685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ĐỨC GIÊ-SU TRUYỀN CHO CÁC MÔN ĐỆ PHẢI NHÂN DANH NGƯỜI ĐỂ LÀM GÌ?</a:t>
            </a:r>
            <a:endParaRPr lang="en-US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F0C5E5-F57B-4F0A-A574-6F18A21A676C}"/>
              </a:ext>
            </a:extLst>
          </p:cNvPr>
          <p:cNvSpPr/>
          <p:nvPr/>
        </p:nvSpPr>
        <p:spPr>
          <a:xfrm>
            <a:off x="0" y="5020610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MỖI LẦN HIỆN RA, ĐỨC GIÊ-SU BAN ĐIỀU GÌ ĐẦU TIÊN CHO CÁC MÔN ĐỆ?</a:t>
            </a:r>
            <a:endParaRPr lang="en-US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B39B0-1848-43E3-93C8-0A5CE8226C39}"/>
              </a:ext>
            </a:extLst>
          </p:cNvPr>
          <p:cNvSpPr/>
          <p:nvPr/>
        </p:nvSpPr>
        <p:spPr>
          <a:xfrm>
            <a:off x="0" y="503694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ĐỨC GIÊ-SU SỐNG LẠI VÀO NGÀY THỨ MẤY SAU KHI CHẾT?</a:t>
            </a:r>
            <a:endParaRPr lang="en-US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0FABC4-A6EB-4188-87F1-90A7084F38F9}"/>
              </a:ext>
            </a:extLst>
          </p:cNvPr>
          <p:cNvSpPr/>
          <p:nvPr/>
        </p:nvSpPr>
        <p:spPr>
          <a:xfrm>
            <a:off x="0" y="5104804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ĐỂ CHỨNG MINH NGƯỜI THẬT SỰ SỐNG LẠI, ĐỨC GIÊ-SU ĐÃ 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CẦM CÁI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 MÀ CÁC MÔN ĐỆ ĐƯA CHO?</a:t>
            </a:r>
            <a:endParaRPr lang="en-US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4A2647-F8A0-42DA-B35D-7915E60572E5}"/>
              </a:ext>
            </a:extLst>
          </p:cNvPr>
          <p:cNvSpPr/>
          <p:nvPr/>
        </p:nvSpPr>
        <p:spPr>
          <a:xfrm>
            <a:off x="0" y="507544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MUÔN DÂN PHẢI LÀM GÌ ĐỂ ĐƯỢC ƠN THA TỘI?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756733-D36D-4CA3-857D-67CD7C938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74942"/>
              </p:ext>
            </p:extLst>
          </p:nvPr>
        </p:nvGraphicFramePr>
        <p:xfrm>
          <a:off x="1510747" y="70950"/>
          <a:ext cx="8696740" cy="4829041"/>
        </p:xfrm>
        <a:graphic>
          <a:graphicData uri="http://schemas.openxmlformats.org/drawingml/2006/table">
            <a:tbl>
              <a:tblPr firstRow="1" firstCol="1" bandRow="1"/>
              <a:tblGrid>
                <a:gridCol w="869674">
                  <a:extLst>
                    <a:ext uri="{9D8B030D-6E8A-4147-A177-3AD203B41FA5}">
                      <a16:colId xmlns:a16="http://schemas.microsoft.com/office/drawing/2014/main" val="345034894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636574053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1929835636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486223820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2021454977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697542569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1351711908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3222691051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2237527551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4279898724"/>
                    </a:ext>
                  </a:extLst>
                </a:gridCol>
              </a:tblGrid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Ở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50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83097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609262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45701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067270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42692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44191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09E7318-9ED6-4296-BC24-2C90E8E604CB}"/>
              </a:ext>
            </a:extLst>
          </p:cNvPr>
          <p:cNvSpPr/>
          <p:nvPr/>
        </p:nvSpPr>
        <p:spPr>
          <a:xfrm>
            <a:off x="2375453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968811-45FC-44FF-8FC4-245854216EA1}"/>
              </a:ext>
            </a:extLst>
          </p:cNvPr>
          <p:cNvSpPr/>
          <p:nvPr/>
        </p:nvSpPr>
        <p:spPr>
          <a:xfrm>
            <a:off x="3243053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D8AF927-97B3-4D79-9651-BE536F1FEF0A}"/>
              </a:ext>
            </a:extLst>
          </p:cNvPr>
          <p:cNvSpPr/>
          <p:nvPr/>
        </p:nvSpPr>
        <p:spPr>
          <a:xfrm>
            <a:off x="4110653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557BEC-75F1-4783-998A-AF9C29FEC4E3}"/>
              </a:ext>
            </a:extLst>
          </p:cNvPr>
          <p:cNvSpPr/>
          <p:nvPr/>
        </p:nvSpPr>
        <p:spPr>
          <a:xfrm>
            <a:off x="4978253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783BAD6-7904-4D66-89B0-597057FB6914}"/>
              </a:ext>
            </a:extLst>
          </p:cNvPr>
          <p:cNvSpPr/>
          <p:nvPr/>
        </p:nvSpPr>
        <p:spPr>
          <a:xfrm>
            <a:off x="5845853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803ECC-46CB-444E-AE1C-CFA396C50D56}"/>
              </a:ext>
            </a:extLst>
          </p:cNvPr>
          <p:cNvSpPr/>
          <p:nvPr/>
        </p:nvSpPr>
        <p:spPr>
          <a:xfrm>
            <a:off x="6713453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A6BCF5-AE5F-4FA3-9231-ACDCC1734B5F}"/>
              </a:ext>
            </a:extLst>
          </p:cNvPr>
          <p:cNvSpPr/>
          <p:nvPr/>
        </p:nvSpPr>
        <p:spPr>
          <a:xfrm>
            <a:off x="7595371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1784A8-2FAB-40C0-A8C9-29BE8A1781D4}"/>
              </a:ext>
            </a:extLst>
          </p:cNvPr>
          <p:cNvSpPr/>
          <p:nvPr/>
        </p:nvSpPr>
        <p:spPr>
          <a:xfrm>
            <a:off x="8462971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19682F-484C-45D4-A4EF-5D733E9B5811}"/>
              </a:ext>
            </a:extLst>
          </p:cNvPr>
          <p:cNvSpPr/>
          <p:nvPr/>
        </p:nvSpPr>
        <p:spPr>
          <a:xfrm>
            <a:off x="9330571" y="6685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7CC3DF-EE3D-41FC-B491-F059DD1FFB4E}"/>
              </a:ext>
            </a:extLst>
          </p:cNvPr>
          <p:cNvSpPr/>
          <p:nvPr/>
        </p:nvSpPr>
        <p:spPr>
          <a:xfrm>
            <a:off x="1507853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70C6EDD-4171-4753-BC2F-BDD1D8A3C2F0}"/>
              </a:ext>
            </a:extLst>
          </p:cNvPr>
          <p:cNvSpPr/>
          <p:nvPr/>
        </p:nvSpPr>
        <p:spPr>
          <a:xfrm>
            <a:off x="2375453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4D0B6E9-B591-4D97-A947-01497DBF9D56}"/>
              </a:ext>
            </a:extLst>
          </p:cNvPr>
          <p:cNvSpPr/>
          <p:nvPr/>
        </p:nvSpPr>
        <p:spPr>
          <a:xfrm>
            <a:off x="3243053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D5E487-1B37-4732-A729-D7836B6F3EFF}"/>
              </a:ext>
            </a:extLst>
          </p:cNvPr>
          <p:cNvSpPr/>
          <p:nvPr/>
        </p:nvSpPr>
        <p:spPr>
          <a:xfrm>
            <a:off x="4110653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E01265A-E644-4EF1-9611-DD470207C37F}"/>
              </a:ext>
            </a:extLst>
          </p:cNvPr>
          <p:cNvSpPr/>
          <p:nvPr/>
        </p:nvSpPr>
        <p:spPr>
          <a:xfrm>
            <a:off x="4978253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7C2E197-3282-4A99-9417-C25EA3CD6263}"/>
              </a:ext>
            </a:extLst>
          </p:cNvPr>
          <p:cNvSpPr/>
          <p:nvPr/>
        </p:nvSpPr>
        <p:spPr>
          <a:xfrm>
            <a:off x="5845853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7FEA648-B929-4579-9C29-A13E4CD25E0E}"/>
              </a:ext>
            </a:extLst>
          </p:cNvPr>
          <p:cNvSpPr/>
          <p:nvPr/>
        </p:nvSpPr>
        <p:spPr>
          <a:xfrm>
            <a:off x="6727771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840178E-0295-48B9-9FB3-19CFF3442E09}"/>
              </a:ext>
            </a:extLst>
          </p:cNvPr>
          <p:cNvSpPr/>
          <p:nvPr/>
        </p:nvSpPr>
        <p:spPr>
          <a:xfrm>
            <a:off x="7595371" y="770232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C0EFEE-AC4D-4F5D-A261-799E68611BF8}"/>
              </a:ext>
            </a:extLst>
          </p:cNvPr>
          <p:cNvSpPr/>
          <p:nvPr/>
        </p:nvSpPr>
        <p:spPr>
          <a:xfrm>
            <a:off x="2375453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A47F38-76B7-4D69-AF2A-504BA49AD9E5}"/>
              </a:ext>
            </a:extLst>
          </p:cNvPr>
          <p:cNvSpPr/>
          <p:nvPr/>
        </p:nvSpPr>
        <p:spPr>
          <a:xfrm>
            <a:off x="3243053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7BF9C1D-BCE1-487D-BAE3-FA8D866D4EF4}"/>
              </a:ext>
            </a:extLst>
          </p:cNvPr>
          <p:cNvSpPr/>
          <p:nvPr/>
        </p:nvSpPr>
        <p:spPr>
          <a:xfrm>
            <a:off x="4110653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78CAB0C-9E0B-4A0B-9F8F-C6CFD0866BD2}"/>
              </a:ext>
            </a:extLst>
          </p:cNvPr>
          <p:cNvSpPr/>
          <p:nvPr/>
        </p:nvSpPr>
        <p:spPr>
          <a:xfrm>
            <a:off x="4978253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3046ADB-6D5B-445B-9A88-49CD9E212DB4}"/>
              </a:ext>
            </a:extLst>
          </p:cNvPr>
          <p:cNvSpPr/>
          <p:nvPr/>
        </p:nvSpPr>
        <p:spPr>
          <a:xfrm>
            <a:off x="5845853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4805554-96F9-42C1-98F5-9237CD1CFDCD}"/>
              </a:ext>
            </a:extLst>
          </p:cNvPr>
          <p:cNvSpPr/>
          <p:nvPr/>
        </p:nvSpPr>
        <p:spPr>
          <a:xfrm>
            <a:off x="6713453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94748D7-B8F0-438C-8E45-6E3BC331A8A3}"/>
              </a:ext>
            </a:extLst>
          </p:cNvPr>
          <p:cNvSpPr/>
          <p:nvPr/>
        </p:nvSpPr>
        <p:spPr>
          <a:xfrm>
            <a:off x="7595371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3403D0-F36A-40C7-AD01-6B06A0622953}"/>
              </a:ext>
            </a:extLst>
          </p:cNvPr>
          <p:cNvSpPr/>
          <p:nvPr/>
        </p:nvSpPr>
        <p:spPr>
          <a:xfrm>
            <a:off x="8462971" y="145726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150925A-F4D9-4DED-9284-99D18BC9CB7E}"/>
              </a:ext>
            </a:extLst>
          </p:cNvPr>
          <p:cNvSpPr/>
          <p:nvPr/>
        </p:nvSpPr>
        <p:spPr>
          <a:xfrm>
            <a:off x="2375453" y="2144296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1BD8C8-0B5A-4FFD-A479-3BCB7F8AD33C}"/>
              </a:ext>
            </a:extLst>
          </p:cNvPr>
          <p:cNvSpPr/>
          <p:nvPr/>
        </p:nvSpPr>
        <p:spPr>
          <a:xfrm>
            <a:off x="3243053" y="2144296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ACC7DD5-5246-429B-90FC-B961C5685E6A}"/>
              </a:ext>
            </a:extLst>
          </p:cNvPr>
          <p:cNvSpPr/>
          <p:nvPr/>
        </p:nvSpPr>
        <p:spPr>
          <a:xfrm>
            <a:off x="4110653" y="2144296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E4F75FB-C787-4A27-B503-36E98059BCB6}"/>
              </a:ext>
            </a:extLst>
          </p:cNvPr>
          <p:cNvSpPr/>
          <p:nvPr/>
        </p:nvSpPr>
        <p:spPr>
          <a:xfrm>
            <a:off x="4978253" y="2144296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B76ABF4-A6BF-4027-B8C3-0AF390BBAEC8}"/>
              </a:ext>
            </a:extLst>
          </p:cNvPr>
          <p:cNvSpPr/>
          <p:nvPr/>
        </p:nvSpPr>
        <p:spPr>
          <a:xfrm>
            <a:off x="5845853" y="2144296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AC509BD-8933-4A0C-B94C-C5B4F9826593}"/>
              </a:ext>
            </a:extLst>
          </p:cNvPr>
          <p:cNvSpPr/>
          <p:nvPr/>
        </p:nvSpPr>
        <p:spPr>
          <a:xfrm>
            <a:off x="6713453" y="2144296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44597D9-DB07-4E1A-9691-5A7F2C066B5D}"/>
              </a:ext>
            </a:extLst>
          </p:cNvPr>
          <p:cNvSpPr/>
          <p:nvPr/>
        </p:nvSpPr>
        <p:spPr>
          <a:xfrm>
            <a:off x="4110653" y="283076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581B300-D4D9-443B-B06C-03501727525C}"/>
              </a:ext>
            </a:extLst>
          </p:cNvPr>
          <p:cNvSpPr/>
          <p:nvPr/>
        </p:nvSpPr>
        <p:spPr>
          <a:xfrm>
            <a:off x="4978253" y="283076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98A6997-140A-49B8-868D-95CA70BEB83B}"/>
              </a:ext>
            </a:extLst>
          </p:cNvPr>
          <p:cNvSpPr/>
          <p:nvPr/>
        </p:nvSpPr>
        <p:spPr>
          <a:xfrm>
            <a:off x="5845853" y="283076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D461F2E-E56B-44F1-9B8B-C2D48F7F3DE0}"/>
              </a:ext>
            </a:extLst>
          </p:cNvPr>
          <p:cNvSpPr/>
          <p:nvPr/>
        </p:nvSpPr>
        <p:spPr>
          <a:xfrm>
            <a:off x="6713453" y="283076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65B4E8-4ACE-458C-8BFA-40DF5BF0BA9F}"/>
              </a:ext>
            </a:extLst>
          </p:cNvPr>
          <p:cNvSpPr/>
          <p:nvPr/>
        </p:nvSpPr>
        <p:spPr>
          <a:xfrm>
            <a:off x="7581053" y="283076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7FBD5DB-FFF6-4262-B2FA-F6FE17502A21}"/>
              </a:ext>
            </a:extLst>
          </p:cNvPr>
          <p:cNvSpPr/>
          <p:nvPr/>
        </p:nvSpPr>
        <p:spPr>
          <a:xfrm>
            <a:off x="2375453" y="351426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8F18E9B-B81C-41FB-8381-8CF371943612}"/>
              </a:ext>
            </a:extLst>
          </p:cNvPr>
          <p:cNvSpPr/>
          <p:nvPr/>
        </p:nvSpPr>
        <p:spPr>
          <a:xfrm>
            <a:off x="3243053" y="351426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236DB63-FC43-4032-B0A2-5D6A0149D82B}"/>
              </a:ext>
            </a:extLst>
          </p:cNvPr>
          <p:cNvSpPr/>
          <p:nvPr/>
        </p:nvSpPr>
        <p:spPr>
          <a:xfrm>
            <a:off x="4110653" y="351426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FBA442C-C02B-4DD2-A095-1AE05E905E64}"/>
              </a:ext>
            </a:extLst>
          </p:cNvPr>
          <p:cNvSpPr/>
          <p:nvPr/>
        </p:nvSpPr>
        <p:spPr>
          <a:xfrm>
            <a:off x="4978253" y="351426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1CC468-44E4-4C25-A67F-B20A7936A7D8}"/>
              </a:ext>
            </a:extLst>
          </p:cNvPr>
          <p:cNvSpPr/>
          <p:nvPr/>
        </p:nvSpPr>
        <p:spPr>
          <a:xfrm>
            <a:off x="5845853" y="351426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74E7D46-AEC2-4912-B78E-9EE7579BA830}"/>
              </a:ext>
            </a:extLst>
          </p:cNvPr>
          <p:cNvSpPr/>
          <p:nvPr/>
        </p:nvSpPr>
        <p:spPr>
          <a:xfrm>
            <a:off x="6713453" y="3514261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CAE58D0-FF9C-42CF-B77A-4417CC5FAE46}"/>
              </a:ext>
            </a:extLst>
          </p:cNvPr>
          <p:cNvSpPr/>
          <p:nvPr/>
        </p:nvSpPr>
        <p:spPr>
          <a:xfrm>
            <a:off x="3243053" y="421430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482B3A5-D97F-4D01-8C8B-AC6879B2DF3B}"/>
              </a:ext>
            </a:extLst>
          </p:cNvPr>
          <p:cNvSpPr/>
          <p:nvPr/>
        </p:nvSpPr>
        <p:spPr>
          <a:xfrm>
            <a:off x="4110653" y="421430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0300477-6C89-4536-B250-5607103FE247}"/>
              </a:ext>
            </a:extLst>
          </p:cNvPr>
          <p:cNvSpPr/>
          <p:nvPr/>
        </p:nvSpPr>
        <p:spPr>
          <a:xfrm>
            <a:off x="4978253" y="421430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2A9E370-BA0C-4905-84D9-F07FA02C777F}"/>
              </a:ext>
            </a:extLst>
          </p:cNvPr>
          <p:cNvSpPr/>
          <p:nvPr/>
        </p:nvSpPr>
        <p:spPr>
          <a:xfrm>
            <a:off x="5845853" y="421430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04A5142-8E7B-4052-BE11-ED879C920CB2}"/>
              </a:ext>
            </a:extLst>
          </p:cNvPr>
          <p:cNvSpPr/>
          <p:nvPr/>
        </p:nvSpPr>
        <p:spPr>
          <a:xfrm>
            <a:off x="6713453" y="421430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73F87A8-AD27-4EDF-9719-2E58A02C64B0}"/>
              </a:ext>
            </a:extLst>
          </p:cNvPr>
          <p:cNvSpPr/>
          <p:nvPr/>
        </p:nvSpPr>
        <p:spPr>
          <a:xfrm>
            <a:off x="7581053" y="421430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640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1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1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1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11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11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1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1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1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11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11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1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1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1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11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1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1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11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1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1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1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1" dur="1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4" dur="1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11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1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1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7" dur="11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11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11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11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11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11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6" dur="11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9" dur="11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2" dur="11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5" dur="11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8" dur="11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1" dur="11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5" grpId="0" animBg="1"/>
      <p:bldP spid="5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33F2C4-838D-4E04-A240-224D3E4DA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63704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31684522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937175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034907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73812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199557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257044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186456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5326058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9313253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8545108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Ở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3793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368616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36116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82388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135919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4896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775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4142A041-7E0B-47E3-8EBF-5D3CFFC0C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126" y="1318793"/>
            <a:ext cx="5003816" cy="420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hai môn đệ từ Em-mau trở về, thuật lại những gì đã xảy ra dọc đường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LU-CA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 báo cho các tư tế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Tiếp tục về quê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Loan báo Tin Mừng trên đường đi</a:t>
              </a:r>
              <a:endParaRPr kumimoji="0" lang="pt-BR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rở lại cùng các môn đệ khác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được Đức Giê-su hiện ra báo tin Phục sinh, 2 môn đệ về Emmau đã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02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Trở lại cùng các môn đệ khác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Rủ họ đi tìm Đức Giê-su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Loan báo tin vui cho họ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Theo dõi họ để báo cho quan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Chỉ có B và C đúng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Mục đích hai ông quay trở lại cùng các môn đệ để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6023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Loan báo tin vui cho họ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50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Kêu gọi tin vào Tin Mừng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Tin vui phục sinh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Kêu gọi sám hối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Vậy, chúng ta cần loan báo, rao giảng về điều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02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50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 Ki-tô hữu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quan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Muôn dân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Thiếu nhi Thánh Thể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muốn chúng ta loan báo Tin Mừng cho những ai?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5306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Muôn dân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71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2" y="1244366"/>
            <a:ext cx="6312177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</a:t>
            </a: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gì để góp phần loan báo Tin Mừng?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việc mình đã nhận ra Chúa thế nào khi Người bẻ bánh.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1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còn đang nói, thì chính Đức Giê-su đứng giữa các ông và bảo: “Bình an cho anh em!”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5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kinh hồn bạt vía, tưởng là thấy ma. Nhưng Người nói: “Sao lại hoảng hốt? Sao lòng anh em còn ngờ vực?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3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Nhìn chân tay Thầy coi, chính Thầy đây mà! Cứ rờ xem, ma đâu có xương có thịt như anh em thấy Thầy có đây ?”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0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Nói xong, Người đưa tay chân ra cho các ông xem.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9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còn chưa tin vì mừng quá, và còn đang ngỡ ngàng, thì Người hỏi : “Ở đây anh em có gì ăn không ?”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8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đưa cho Người một khúc cá nướng. Người cầm lấy và ăn trước mặt các ông.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4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853</Words>
  <Application>Microsoft Office PowerPoint</Application>
  <PresentationFormat>Widescreen</PresentationFormat>
  <Paragraphs>240</Paragraphs>
  <Slides>24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và việc mình đã nhận ra Chúa thế nào khi Người bẻ bánh.</vt:lpstr>
      <vt:lpstr>Các ông còn đang nói, thì chính Đức Giê-su đứng giữa các ông và bảo: “Bình an cho anh em!” </vt:lpstr>
      <vt:lpstr>Các ông kinh hồn bạt vía, tưởng là thấy ma. Nhưng Người nói: “Sao lại hoảng hốt? Sao lòng anh em còn ngờ vực?</vt:lpstr>
      <vt:lpstr>Nhìn chân tay Thầy coi, chính Thầy đây mà! Cứ rờ xem, ma đâu có xương có thịt như anh em thấy Thầy có đây ?” </vt:lpstr>
      <vt:lpstr>Nói xong, Người đưa tay chân ra cho các ông xem.</vt:lpstr>
      <vt:lpstr>Các ông còn chưa tin vì mừng quá, và còn đang ngỡ ngàng, thì Người hỏi : “Ở đây anh em có gì ăn không ?” </vt:lpstr>
      <vt:lpstr>Các ông đưa cho Người một khúc cá nướng. Người cầm lấy và ăn trước mặt các ông.</vt:lpstr>
      <vt:lpstr>Rồi Người bảo : “Khi còn ở với anh em, Thầy đã từng nói với anh em rằng tất cả những gì sách Luật Mô-sê, </vt:lpstr>
      <vt:lpstr>các Sách Ngôn Sứ và các Thánh Vịnh đã chép về Thầy đều phải được ứng nghiệm.” </vt:lpstr>
      <vt:lpstr>Bấy giờ Người mở trí cho các ông hiểu Kinh Thánh và Người nói: </vt:lpstr>
      <vt:lpstr>“Có lời Kinh Thánh chép rằng : Đấng Ki-tô phải chịu khổ hình, rồi ngày thứ ba, từ cõi chết sống lại ; </vt:lpstr>
      <vt:lpstr>phải nhân danh Người mà rao giảng cho muôn dân, bắt đầu từ Giê-ru-sa-lem, kêu gọi họ sám hối để được ơn tha tội. </vt:lpstr>
      <vt:lpstr>Chính anh em là chứng nhân về những điều này.”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8</cp:revision>
  <dcterms:created xsi:type="dcterms:W3CDTF">2021-04-16T13:09:15Z</dcterms:created>
  <dcterms:modified xsi:type="dcterms:W3CDTF">2024-04-13T02:06:35Z</dcterms:modified>
</cp:coreProperties>
</file>