
<file path=[Content_Types].xml><?xml version="1.0" encoding="utf-8"?>
<Types xmlns="http://schemas.openxmlformats.org/package/2006/content-types">
  <Default Extension="jpeg" ContentType="image/jpeg"/>
  <Default Extension="jpg" ContentType="image/jpeg"/>
  <Default Extension="mp3" ContentType="audio/mpeg"/>
  <Default Extension="png" ContentType="image/png"/>
  <Default Extension="rels" ContentType="application/vnd.openxmlformats-package.relationships+xml"/>
  <Default Extension="wav" ContentType="audio/x-wav"/>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344" r:id="rId4"/>
    <p:sldId id="345" r:id="rId5"/>
    <p:sldId id="346" r:id="rId6"/>
    <p:sldId id="347" r:id="rId7"/>
    <p:sldId id="348" r:id="rId8"/>
    <p:sldId id="353" r:id="rId9"/>
    <p:sldId id="354" r:id="rId10"/>
    <p:sldId id="355" r:id="rId11"/>
    <p:sldId id="349" r:id="rId12"/>
    <p:sldId id="293" r:id="rId13"/>
    <p:sldId id="294" r:id="rId14"/>
    <p:sldId id="327" r:id="rId15"/>
    <p:sldId id="260" r:id="rId16"/>
    <p:sldId id="308" r:id="rId17"/>
    <p:sldId id="350" r:id="rId18"/>
    <p:sldId id="351" r:id="rId19"/>
    <p:sldId id="352" r:id="rId20"/>
    <p:sldId id="296" r:id="rId21"/>
  </p:sldIdLst>
  <p:sldSz cx="12192000" cy="6858000"/>
  <p:notesSz cx="6858000" cy="9144000"/>
  <p:defaultText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898" autoAdjust="0"/>
    <p:restoredTop sz="94660"/>
  </p:normalViewPr>
  <p:slideViewPr>
    <p:cSldViewPr snapToGrid="0">
      <p:cViewPr varScale="1">
        <p:scale>
          <a:sx n="121" d="100"/>
          <a:sy n="121" d="100"/>
        </p:scale>
        <p:origin x="5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4DDED4-3EA3-4118-8B10-8428CEB5B8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vi-VN"/>
          </a:p>
        </p:txBody>
      </p:sp>
      <p:sp>
        <p:nvSpPr>
          <p:cNvPr id="3" name="Subtitle 2">
            <a:extLst>
              <a:ext uri="{FF2B5EF4-FFF2-40B4-BE49-F238E27FC236}">
                <a16:creationId xmlns:a16="http://schemas.microsoft.com/office/drawing/2014/main" id="{2ABC695B-21D1-47A4-A608-0BBF5479BB0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vi-VN"/>
          </a:p>
        </p:txBody>
      </p:sp>
      <p:sp>
        <p:nvSpPr>
          <p:cNvPr id="4" name="Date Placeholder 3">
            <a:extLst>
              <a:ext uri="{FF2B5EF4-FFF2-40B4-BE49-F238E27FC236}">
                <a16:creationId xmlns:a16="http://schemas.microsoft.com/office/drawing/2014/main" id="{BB7635DE-DF50-4B8C-BAA2-C2AEB64D70D0}"/>
              </a:ext>
            </a:extLst>
          </p:cNvPr>
          <p:cNvSpPr>
            <a:spLocks noGrp="1"/>
          </p:cNvSpPr>
          <p:nvPr>
            <p:ph type="dt" sz="half" idx="10"/>
          </p:nvPr>
        </p:nvSpPr>
        <p:spPr/>
        <p:txBody>
          <a:bodyPr/>
          <a:lstStyle/>
          <a:p>
            <a:fld id="{5B4C13DB-F73C-4123-8CC6-DE6810307620}" type="datetimeFigureOut">
              <a:rPr lang="vi-VN" smtClean="0"/>
              <a:t>04/11/2023</a:t>
            </a:fld>
            <a:endParaRPr lang="vi-VN"/>
          </a:p>
        </p:txBody>
      </p:sp>
      <p:sp>
        <p:nvSpPr>
          <p:cNvPr id="5" name="Footer Placeholder 4">
            <a:extLst>
              <a:ext uri="{FF2B5EF4-FFF2-40B4-BE49-F238E27FC236}">
                <a16:creationId xmlns:a16="http://schemas.microsoft.com/office/drawing/2014/main" id="{4C2081D1-C369-45AC-A913-AAFDB8BD1D05}"/>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EA77A4B-8186-4C2B-9F70-7A40F55D88BC}"/>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650049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E9F947-E447-4C3A-93E9-0333DBFA17C7}"/>
              </a:ext>
            </a:extLst>
          </p:cNvPr>
          <p:cNvSpPr>
            <a:spLocks noGrp="1"/>
          </p:cNvSpPr>
          <p:nvPr>
            <p:ph type="title"/>
          </p:nvPr>
        </p:nvSpPr>
        <p:spPr/>
        <p:txBody>
          <a:bodyPr/>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1B611F41-9572-452A-BD91-46D5ECDB73AF}"/>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2517D7EF-962E-4C41-8FBD-9966F18EC284}"/>
              </a:ext>
            </a:extLst>
          </p:cNvPr>
          <p:cNvSpPr>
            <a:spLocks noGrp="1"/>
          </p:cNvSpPr>
          <p:nvPr>
            <p:ph type="dt" sz="half" idx="10"/>
          </p:nvPr>
        </p:nvSpPr>
        <p:spPr/>
        <p:txBody>
          <a:bodyPr/>
          <a:lstStyle/>
          <a:p>
            <a:fld id="{5B4C13DB-F73C-4123-8CC6-DE6810307620}" type="datetimeFigureOut">
              <a:rPr lang="vi-VN" smtClean="0"/>
              <a:t>04/11/2023</a:t>
            </a:fld>
            <a:endParaRPr lang="vi-VN"/>
          </a:p>
        </p:txBody>
      </p:sp>
      <p:sp>
        <p:nvSpPr>
          <p:cNvPr id="5" name="Footer Placeholder 4">
            <a:extLst>
              <a:ext uri="{FF2B5EF4-FFF2-40B4-BE49-F238E27FC236}">
                <a16:creationId xmlns:a16="http://schemas.microsoft.com/office/drawing/2014/main" id="{E02BD510-E3DC-4D13-A30A-F1A7DB4AB51A}"/>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CE845F00-94CC-40AC-9633-66A88C31AEDD}"/>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183526847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D385EBA5-684D-449C-A118-05431C393808}"/>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vi-VN"/>
          </a:p>
        </p:txBody>
      </p:sp>
      <p:sp>
        <p:nvSpPr>
          <p:cNvPr id="3" name="Vertical Text Placeholder 2">
            <a:extLst>
              <a:ext uri="{FF2B5EF4-FFF2-40B4-BE49-F238E27FC236}">
                <a16:creationId xmlns:a16="http://schemas.microsoft.com/office/drawing/2014/main" id="{ECE91584-C48F-4937-9CE6-35BAE16478CC}"/>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8FBAA5E6-1481-4554-A63A-73C53B5CE90F}"/>
              </a:ext>
            </a:extLst>
          </p:cNvPr>
          <p:cNvSpPr>
            <a:spLocks noGrp="1"/>
          </p:cNvSpPr>
          <p:nvPr>
            <p:ph type="dt" sz="half" idx="10"/>
          </p:nvPr>
        </p:nvSpPr>
        <p:spPr/>
        <p:txBody>
          <a:bodyPr/>
          <a:lstStyle/>
          <a:p>
            <a:fld id="{5B4C13DB-F73C-4123-8CC6-DE6810307620}" type="datetimeFigureOut">
              <a:rPr lang="vi-VN" smtClean="0"/>
              <a:t>04/11/2023</a:t>
            </a:fld>
            <a:endParaRPr lang="vi-VN"/>
          </a:p>
        </p:txBody>
      </p:sp>
      <p:sp>
        <p:nvSpPr>
          <p:cNvPr id="5" name="Footer Placeholder 4">
            <a:extLst>
              <a:ext uri="{FF2B5EF4-FFF2-40B4-BE49-F238E27FC236}">
                <a16:creationId xmlns:a16="http://schemas.microsoft.com/office/drawing/2014/main" id="{200EF3D0-80DE-4185-BD45-3A99B830509D}"/>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5A559C86-AE12-459F-BB80-E97E6F59B2B3}"/>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291926726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078029-697C-4CB7-8EB8-0C4DA21D21A9}"/>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8C1B4BB9-9463-4293-BB7A-A5D37E6598A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3813C8FB-2F67-41AE-8F8C-49B870430041}"/>
              </a:ext>
            </a:extLst>
          </p:cNvPr>
          <p:cNvSpPr>
            <a:spLocks noGrp="1"/>
          </p:cNvSpPr>
          <p:nvPr>
            <p:ph type="dt" sz="half" idx="10"/>
          </p:nvPr>
        </p:nvSpPr>
        <p:spPr/>
        <p:txBody>
          <a:bodyPr/>
          <a:lstStyle/>
          <a:p>
            <a:fld id="{5B4C13DB-F73C-4123-8CC6-DE6810307620}" type="datetimeFigureOut">
              <a:rPr lang="vi-VN" smtClean="0"/>
              <a:t>04/11/2023</a:t>
            </a:fld>
            <a:endParaRPr lang="vi-VN"/>
          </a:p>
        </p:txBody>
      </p:sp>
      <p:sp>
        <p:nvSpPr>
          <p:cNvPr id="5" name="Footer Placeholder 4">
            <a:extLst>
              <a:ext uri="{FF2B5EF4-FFF2-40B4-BE49-F238E27FC236}">
                <a16:creationId xmlns:a16="http://schemas.microsoft.com/office/drawing/2014/main" id="{B34A2274-BC0B-49BC-9EF3-2CA8386BB919}"/>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04FB378F-16A9-4353-8585-F2F196253B66}"/>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34137647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0F6F94-0EE2-4D8A-A29B-4230B2AE2F7A}"/>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vi-VN"/>
          </a:p>
        </p:txBody>
      </p:sp>
      <p:sp>
        <p:nvSpPr>
          <p:cNvPr id="3" name="Text Placeholder 2">
            <a:extLst>
              <a:ext uri="{FF2B5EF4-FFF2-40B4-BE49-F238E27FC236}">
                <a16:creationId xmlns:a16="http://schemas.microsoft.com/office/drawing/2014/main" id="{3D2C529C-27C2-4449-822D-9890B5D305C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E219449C-8986-4D94-A19A-2CBD70FB29F5}"/>
              </a:ext>
            </a:extLst>
          </p:cNvPr>
          <p:cNvSpPr>
            <a:spLocks noGrp="1"/>
          </p:cNvSpPr>
          <p:nvPr>
            <p:ph type="dt" sz="half" idx="10"/>
          </p:nvPr>
        </p:nvSpPr>
        <p:spPr/>
        <p:txBody>
          <a:bodyPr/>
          <a:lstStyle/>
          <a:p>
            <a:fld id="{5B4C13DB-F73C-4123-8CC6-DE6810307620}" type="datetimeFigureOut">
              <a:rPr lang="vi-VN" smtClean="0"/>
              <a:t>04/11/2023</a:t>
            </a:fld>
            <a:endParaRPr lang="vi-VN"/>
          </a:p>
        </p:txBody>
      </p:sp>
      <p:sp>
        <p:nvSpPr>
          <p:cNvPr id="5" name="Footer Placeholder 4">
            <a:extLst>
              <a:ext uri="{FF2B5EF4-FFF2-40B4-BE49-F238E27FC236}">
                <a16:creationId xmlns:a16="http://schemas.microsoft.com/office/drawing/2014/main" id="{F383DD38-3C9E-453A-85BC-E337BD621BEB}"/>
              </a:ext>
            </a:extLst>
          </p:cNvPr>
          <p:cNvSpPr>
            <a:spLocks noGrp="1"/>
          </p:cNvSpPr>
          <p:nvPr>
            <p:ph type="ftr" sz="quarter" idx="11"/>
          </p:nvPr>
        </p:nvSpPr>
        <p:spPr/>
        <p:txBody>
          <a:bodyPr/>
          <a:lstStyle/>
          <a:p>
            <a:endParaRPr lang="vi-VN"/>
          </a:p>
        </p:txBody>
      </p:sp>
      <p:sp>
        <p:nvSpPr>
          <p:cNvPr id="6" name="Slide Number Placeholder 5">
            <a:extLst>
              <a:ext uri="{FF2B5EF4-FFF2-40B4-BE49-F238E27FC236}">
                <a16:creationId xmlns:a16="http://schemas.microsoft.com/office/drawing/2014/main" id="{D293A807-3DCE-4FA9-9DDE-99BED92777AA}"/>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38481991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8A519A4-9534-4BBA-8955-65A73989892C}"/>
              </a:ext>
            </a:extLst>
          </p:cNvPr>
          <p:cNvSpPr>
            <a:spLocks noGrp="1"/>
          </p:cNvSpPr>
          <p:nvPr>
            <p:ph type="title"/>
          </p:nvPr>
        </p:nvSpPr>
        <p:spPr/>
        <p:txBody>
          <a:bodyPr/>
          <a:lstStyle/>
          <a:p>
            <a:r>
              <a:rPr lang="en-US"/>
              <a:t>Click to edit Master title style</a:t>
            </a:r>
            <a:endParaRPr lang="vi-VN"/>
          </a:p>
        </p:txBody>
      </p:sp>
      <p:sp>
        <p:nvSpPr>
          <p:cNvPr id="3" name="Content Placeholder 2">
            <a:extLst>
              <a:ext uri="{FF2B5EF4-FFF2-40B4-BE49-F238E27FC236}">
                <a16:creationId xmlns:a16="http://schemas.microsoft.com/office/drawing/2014/main" id="{CFC61EB0-468F-442C-96B4-D6B664D2E2F2}"/>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Content Placeholder 3">
            <a:extLst>
              <a:ext uri="{FF2B5EF4-FFF2-40B4-BE49-F238E27FC236}">
                <a16:creationId xmlns:a16="http://schemas.microsoft.com/office/drawing/2014/main" id="{03997EF7-B6DA-4B03-B905-EC659568B8D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Date Placeholder 4">
            <a:extLst>
              <a:ext uri="{FF2B5EF4-FFF2-40B4-BE49-F238E27FC236}">
                <a16:creationId xmlns:a16="http://schemas.microsoft.com/office/drawing/2014/main" id="{92DFED84-5813-46C7-A3C4-30DFFF62C4D9}"/>
              </a:ext>
            </a:extLst>
          </p:cNvPr>
          <p:cNvSpPr>
            <a:spLocks noGrp="1"/>
          </p:cNvSpPr>
          <p:nvPr>
            <p:ph type="dt" sz="half" idx="10"/>
          </p:nvPr>
        </p:nvSpPr>
        <p:spPr/>
        <p:txBody>
          <a:bodyPr/>
          <a:lstStyle/>
          <a:p>
            <a:fld id="{5B4C13DB-F73C-4123-8CC6-DE6810307620}" type="datetimeFigureOut">
              <a:rPr lang="vi-VN" smtClean="0"/>
              <a:t>04/11/2023</a:t>
            </a:fld>
            <a:endParaRPr lang="vi-VN"/>
          </a:p>
        </p:txBody>
      </p:sp>
      <p:sp>
        <p:nvSpPr>
          <p:cNvPr id="6" name="Footer Placeholder 5">
            <a:extLst>
              <a:ext uri="{FF2B5EF4-FFF2-40B4-BE49-F238E27FC236}">
                <a16:creationId xmlns:a16="http://schemas.microsoft.com/office/drawing/2014/main" id="{C63A4972-B4A0-4025-9426-4C6A133E5B47}"/>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32E22070-4411-4F67-9F50-CA7702DE588A}"/>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32814360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EA2F2-B6A0-47E2-96C4-05A87756423F}"/>
              </a:ext>
            </a:extLst>
          </p:cNvPr>
          <p:cNvSpPr>
            <a:spLocks noGrp="1"/>
          </p:cNvSpPr>
          <p:nvPr>
            <p:ph type="title"/>
          </p:nvPr>
        </p:nvSpPr>
        <p:spPr>
          <a:xfrm>
            <a:off x="839788" y="365125"/>
            <a:ext cx="10515600" cy="1325563"/>
          </a:xfrm>
        </p:spPr>
        <p:txBody>
          <a:bodyPr/>
          <a:lstStyle/>
          <a:p>
            <a:r>
              <a:rPr lang="en-US"/>
              <a:t>Click to edit Master title style</a:t>
            </a:r>
            <a:endParaRPr lang="vi-VN"/>
          </a:p>
        </p:txBody>
      </p:sp>
      <p:sp>
        <p:nvSpPr>
          <p:cNvPr id="3" name="Text Placeholder 2">
            <a:extLst>
              <a:ext uri="{FF2B5EF4-FFF2-40B4-BE49-F238E27FC236}">
                <a16:creationId xmlns:a16="http://schemas.microsoft.com/office/drawing/2014/main" id="{70A8BB43-263D-4EDD-B61F-6468D00D035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9A4B7C93-E58F-44E6-98AC-465E542A1A75}"/>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5" name="Text Placeholder 4">
            <a:extLst>
              <a:ext uri="{FF2B5EF4-FFF2-40B4-BE49-F238E27FC236}">
                <a16:creationId xmlns:a16="http://schemas.microsoft.com/office/drawing/2014/main" id="{8A25F73C-5241-4E2C-B0A3-468EAA83A21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BD387EE7-EC70-4274-8AD4-4C78F1BC6F50}"/>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7" name="Date Placeholder 6">
            <a:extLst>
              <a:ext uri="{FF2B5EF4-FFF2-40B4-BE49-F238E27FC236}">
                <a16:creationId xmlns:a16="http://schemas.microsoft.com/office/drawing/2014/main" id="{47B897D1-693C-4FC0-93D1-86094A10E225}"/>
              </a:ext>
            </a:extLst>
          </p:cNvPr>
          <p:cNvSpPr>
            <a:spLocks noGrp="1"/>
          </p:cNvSpPr>
          <p:nvPr>
            <p:ph type="dt" sz="half" idx="10"/>
          </p:nvPr>
        </p:nvSpPr>
        <p:spPr/>
        <p:txBody>
          <a:bodyPr/>
          <a:lstStyle/>
          <a:p>
            <a:fld id="{5B4C13DB-F73C-4123-8CC6-DE6810307620}" type="datetimeFigureOut">
              <a:rPr lang="vi-VN" smtClean="0"/>
              <a:t>04/11/2023</a:t>
            </a:fld>
            <a:endParaRPr lang="vi-VN"/>
          </a:p>
        </p:txBody>
      </p:sp>
      <p:sp>
        <p:nvSpPr>
          <p:cNvPr id="8" name="Footer Placeholder 7">
            <a:extLst>
              <a:ext uri="{FF2B5EF4-FFF2-40B4-BE49-F238E27FC236}">
                <a16:creationId xmlns:a16="http://schemas.microsoft.com/office/drawing/2014/main" id="{153A8B03-6431-4A5A-9170-12B003E0FFDE}"/>
              </a:ext>
            </a:extLst>
          </p:cNvPr>
          <p:cNvSpPr>
            <a:spLocks noGrp="1"/>
          </p:cNvSpPr>
          <p:nvPr>
            <p:ph type="ftr" sz="quarter" idx="11"/>
          </p:nvPr>
        </p:nvSpPr>
        <p:spPr/>
        <p:txBody>
          <a:bodyPr/>
          <a:lstStyle/>
          <a:p>
            <a:endParaRPr lang="vi-VN"/>
          </a:p>
        </p:txBody>
      </p:sp>
      <p:sp>
        <p:nvSpPr>
          <p:cNvPr id="9" name="Slide Number Placeholder 8">
            <a:extLst>
              <a:ext uri="{FF2B5EF4-FFF2-40B4-BE49-F238E27FC236}">
                <a16:creationId xmlns:a16="http://schemas.microsoft.com/office/drawing/2014/main" id="{4C6FDFA8-4F7E-433B-BD3E-9E53B448802F}"/>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30637488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EE87BB-23F2-4719-8D7C-C7224EB18C47}"/>
              </a:ext>
            </a:extLst>
          </p:cNvPr>
          <p:cNvSpPr>
            <a:spLocks noGrp="1"/>
          </p:cNvSpPr>
          <p:nvPr>
            <p:ph type="title"/>
          </p:nvPr>
        </p:nvSpPr>
        <p:spPr/>
        <p:txBody>
          <a:bodyPr/>
          <a:lstStyle/>
          <a:p>
            <a:r>
              <a:rPr lang="en-US"/>
              <a:t>Click to edit Master title style</a:t>
            </a:r>
            <a:endParaRPr lang="vi-VN"/>
          </a:p>
        </p:txBody>
      </p:sp>
      <p:sp>
        <p:nvSpPr>
          <p:cNvPr id="3" name="Date Placeholder 2">
            <a:extLst>
              <a:ext uri="{FF2B5EF4-FFF2-40B4-BE49-F238E27FC236}">
                <a16:creationId xmlns:a16="http://schemas.microsoft.com/office/drawing/2014/main" id="{84CA455D-184D-454E-9EBE-5754A661D66A}"/>
              </a:ext>
            </a:extLst>
          </p:cNvPr>
          <p:cNvSpPr>
            <a:spLocks noGrp="1"/>
          </p:cNvSpPr>
          <p:nvPr>
            <p:ph type="dt" sz="half" idx="10"/>
          </p:nvPr>
        </p:nvSpPr>
        <p:spPr/>
        <p:txBody>
          <a:bodyPr/>
          <a:lstStyle/>
          <a:p>
            <a:fld id="{5B4C13DB-F73C-4123-8CC6-DE6810307620}" type="datetimeFigureOut">
              <a:rPr lang="vi-VN" smtClean="0"/>
              <a:t>04/11/2023</a:t>
            </a:fld>
            <a:endParaRPr lang="vi-VN"/>
          </a:p>
        </p:txBody>
      </p:sp>
      <p:sp>
        <p:nvSpPr>
          <p:cNvPr id="4" name="Footer Placeholder 3">
            <a:extLst>
              <a:ext uri="{FF2B5EF4-FFF2-40B4-BE49-F238E27FC236}">
                <a16:creationId xmlns:a16="http://schemas.microsoft.com/office/drawing/2014/main" id="{4B4409C7-0D94-4AE3-9A84-7DA083DBE123}"/>
              </a:ext>
            </a:extLst>
          </p:cNvPr>
          <p:cNvSpPr>
            <a:spLocks noGrp="1"/>
          </p:cNvSpPr>
          <p:nvPr>
            <p:ph type="ftr" sz="quarter" idx="11"/>
          </p:nvPr>
        </p:nvSpPr>
        <p:spPr/>
        <p:txBody>
          <a:bodyPr/>
          <a:lstStyle/>
          <a:p>
            <a:endParaRPr lang="vi-VN"/>
          </a:p>
        </p:txBody>
      </p:sp>
      <p:sp>
        <p:nvSpPr>
          <p:cNvPr id="5" name="Slide Number Placeholder 4">
            <a:extLst>
              <a:ext uri="{FF2B5EF4-FFF2-40B4-BE49-F238E27FC236}">
                <a16:creationId xmlns:a16="http://schemas.microsoft.com/office/drawing/2014/main" id="{53E3B0DB-69A4-43DF-A2BF-88D937A65991}"/>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48533041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4CAA420-6C1F-4D9C-87F4-13EF3F96EDC5}"/>
              </a:ext>
            </a:extLst>
          </p:cNvPr>
          <p:cNvSpPr>
            <a:spLocks noGrp="1"/>
          </p:cNvSpPr>
          <p:nvPr>
            <p:ph type="dt" sz="half" idx="10"/>
          </p:nvPr>
        </p:nvSpPr>
        <p:spPr/>
        <p:txBody>
          <a:bodyPr/>
          <a:lstStyle/>
          <a:p>
            <a:fld id="{5B4C13DB-F73C-4123-8CC6-DE6810307620}" type="datetimeFigureOut">
              <a:rPr lang="vi-VN" smtClean="0"/>
              <a:t>04/11/2023</a:t>
            </a:fld>
            <a:endParaRPr lang="vi-VN"/>
          </a:p>
        </p:txBody>
      </p:sp>
      <p:sp>
        <p:nvSpPr>
          <p:cNvPr id="3" name="Footer Placeholder 2">
            <a:extLst>
              <a:ext uri="{FF2B5EF4-FFF2-40B4-BE49-F238E27FC236}">
                <a16:creationId xmlns:a16="http://schemas.microsoft.com/office/drawing/2014/main" id="{CA1BC34E-9BDE-43E4-B894-19D070D6BAEA}"/>
              </a:ext>
            </a:extLst>
          </p:cNvPr>
          <p:cNvSpPr>
            <a:spLocks noGrp="1"/>
          </p:cNvSpPr>
          <p:nvPr>
            <p:ph type="ftr" sz="quarter" idx="11"/>
          </p:nvPr>
        </p:nvSpPr>
        <p:spPr/>
        <p:txBody>
          <a:bodyPr/>
          <a:lstStyle/>
          <a:p>
            <a:endParaRPr lang="vi-VN"/>
          </a:p>
        </p:txBody>
      </p:sp>
      <p:sp>
        <p:nvSpPr>
          <p:cNvPr id="4" name="Slide Number Placeholder 3">
            <a:extLst>
              <a:ext uri="{FF2B5EF4-FFF2-40B4-BE49-F238E27FC236}">
                <a16:creationId xmlns:a16="http://schemas.microsoft.com/office/drawing/2014/main" id="{ECFBF855-FF94-4289-BA54-422E84D60683}"/>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142420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2EA3961-A293-46B4-AAD7-FD36B0D643E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Content Placeholder 2">
            <a:extLst>
              <a:ext uri="{FF2B5EF4-FFF2-40B4-BE49-F238E27FC236}">
                <a16:creationId xmlns:a16="http://schemas.microsoft.com/office/drawing/2014/main" id="{46EE9FCF-DE81-42BD-BB5E-C7D1C4272E48}"/>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Text Placeholder 3">
            <a:extLst>
              <a:ext uri="{FF2B5EF4-FFF2-40B4-BE49-F238E27FC236}">
                <a16:creationId xmlns:a16="http://schemas.microsoft.com/office/drawing/2014/main" id="{95C2883F-CEC7-4973-BD4C-C9D5E4053B3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D0A4B826-F5F0-4573-AA6B-9BB7BBC248BE}"/>
              </a:ext>
            </a:extLst>
          </p:cNvPr>
          <p:cNvSpPr>
            <a:spLocks noGrp="1"/>
          </p:cNvSpPr>
          <p:nvPr>
            <p:ph type="dt" sz="half" idx="10"/>
          </p:nvPr>
        </p:nvSpPr>
        <p:spPr/>
        <p:txBody>
          <a:bodyPr/>
          <a:lstStyle/>
          <a:p>
            <a:fld id="{5B4C13DB-F73C-4123-8CC6-DE6810307620}" type="datetimeFigureOut">
              <a:rPr lang="vi-VN" smtClean="0"/>
              <a:t>04/11/2023</a:t>
            </a:fld>
            <a:endParaRPr lang="vi-VN"/>
          </a:p>
        </p:txBody>
      </p:sp>
      <p:sp>
        <p:nvSpPr>
          <p:cNvPr id="6" name="Footer Placeholder 5">
            <a:extLst>
              <a:ext uri="{FF2B5EF4-FFF2-40B4-BE49-F238E27FC236}">
                <a16:creationId xmlns:a16="http://schemas.microsoft.com/office/drawing/2014/main" id="{4A65FE53-8F49-4494-B6F0-EEFE12BA31EA}"/>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A5F645EA-8542-45E5-AF0C-495412DAB81E}"/>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37638719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E57A15-2EB5-407F-9830-3794DB6AE14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vi-VN"/>
          </a:p>
        </p:txBody>
      </p:sp>
      <p:sp>
        <p:nvSpPr>
          <p:cNvPr id="3" name="Picture Placeholder 2">
            <a:extLst>
              <a:ext uri="{FF2B5EF4-FFF2-40B4-BE49-F238E27FC236}">
                <a16:creationId xmlns:a16="http://schemas.microsoft.com/office/drawing/2014/main" id="{E5BEA483-650D-42C3-B128-F77CBF91CFC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vi-VN"/>
          </a:p>
        </p:txBody>
      </p:sp>
      <p:sp>
        <p:nvSpPr>
          <p:cNvPr id="4" name="Text Placeholder 3">
            <a:extLst>
              <a:ext uri="{FF2B5EF4-FFF2-40B4-BE49-F238E27FC236}">
                <a16:creationId xmlns:a16="http://schemas.microsoft.com/office/drawing/2014/main" id="{8E5060A0-3DF3-4D66-BC17-B922C3490E56}"/>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40F34F21-0A90-4214-B8B4-33B905D20FE6}"/>
              </a:ext>
            </a:extLst>
          </p:cNvPr>
          <p:cNvSpPr>
            <a:spLocks noGrp="1"/>
          </p:cNvSpPr>
          <p:nvPr>
            <p:ph type="dt" sz="half" idx="10"/>
          </p:nvPr>
        </p:nvSpPr>
        <p:spPr/>
        <p:txBody>
          <a:bodyPr/>
          <a:lstStyle/>
          <a:p>
            <a:fld id="{5B4C13DB-F73C-4123-8CC6-DE6810307620}" type="datetimeFigureOut">
              <a:rPr lang="vi-VN" smtClean="0"/>
              <a:t>04/11/2023</a:t>
            </a:fld>
            <a:endParaRPr lang="vi-VN"/>
          </a:p>
        </p:txBody>
      </p:sp>
      <p:sp>
        <p:nvSpPr>
          <p:cNvPr id="6" name="Footer Placeholder 5">
            <a:extLst>
              <a:ext uri="{FF2B5EF4-FFF2-40B4-BE49-F238E27FC236}">
                <a16:creationId xmlns:a16="http://schemas.microsoft.com/office/drawing/2014/main" id="{13170D91-19B8-4D50-8871-ECBC28BA30C6}"/>
              </a:ext>
            </a:extLst>
          </p:cNvPr>
          <p:cNvSpPr>
            <a:spLocks noGrp="1"/>
          </p:cNvSpPr>
          <p:nvPr>
            <p:ph type="ftr" sz="quarter" idx="11"/>
          </p:nvPr>
        </p:nvSpPr>
        <p:spPr/>
        <p:txBody>
          <a:bodyPr/>
          <a:lstStyle/>
          <a:p>
            <a:endParaRPr lang="vi-VN"/>
          </a:p>
        </p:txBody>
      </p:sp>
      <p:sp>
        <p:nvSpPr>
          <p:cNvPr id="7" name="Slide Number Placeholder 6">
            <a:extLst>
              <a:ext uri="{FF2B5EF4-FFF2-40B4-BE49-F238E27FC236}">
                <a16:creationId xmlns:a16="http://schemas.microsoft.com/office/drawing/2014/main" id="{23E42745-25DF-4B33-8EA4-6DAF35CC399B}"/>
              </a:ext>
            </a:extLst>
          </p:cNvPr>
          <p:cNvSpPr>
            <a:spLocks noGrp="1"/>
          </p:cNvSpPr>
          <p:nvPr>
            <p:ph type="sldNum" sz="quarter" idx="12"/>
          </p:nvPr>
        </p:nvSpPr>
        <p:spPr/>
        <p:txBody>
          <a:bodyPr/>
          <a:lstStyle/>
          <a:p>
            <a:fld id="{0383BDF2-40A5-4F83-A349-56685AB1ADFD}" type="slidenum">
              <a:rPr lang="vi-VN" smtClean="0"/>
              <a:t>‹#›</a:t>
            </a:fld>
            <a:endParaRPr lang="vi-VN"/>
          </a:p>
        </p:txBody>
      </p:sp>
    </p:spTree>
    <p:extLst>
      <p:ext uri="{BB962C8B-B14F-4D97-AF65-F5344CB8AC3E}">
        <p14:creationId xmlns:p14="http://schemas.microsoft.com/office/powerpoint/2010/main" val="129554499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ADD2277-A895-4F54-9A24-5BF2EDF3AD70}"/>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vi-VN"/>
          </a:p>
        </p:txBody>
      </p:sp>
      <p:sp>
        <p:nvSpPr>
          <p:cNvPr id="3" name="Text Placeholder 2">
            <a:extLst>
              <a:ext uri="{FF2B5EF4-FFF2-40B4-BE49-F238E27FC236}">
                <a16:creationId xmlns:a16="http://schemas.microsoft.com/office/drawing/2014/main" id="{0DB336CB-8706-42BD-8FA2-B49A6CDE3FA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vi-VN"/>
          </a:p>
        </p:txBody>
      </p:sp>
      <p:sp>
        <p:nvSpPr>
          <p:cNvPr id="4" name="Date Placeholder 3">
            <a:extLst>
              <a:ext uri="{FF2B5EF4-FFF2-40B4-BE49-F238E27FC236}">
                <a16:creationId xmlns:a16="http://schemas.microsoft.com/office/drawing/2014/main" id="{692E069A-F157-4267-B190-8EFEDF351F20}"/>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4C13DB-F73C-4123-8CC6-DE6810307620}" type="datetimeFigureOut">
              <a:rPr lang="vi-VN" smtClean="0"/>
              <a:t>04/11/2023</a:t>
            </a:fld>
            <a:endParaRPr lang="vi-VN"/>
          </a:p>
        </p:txBody>
      </p:sp>
      <p:sp>
        <p:nvSpPr>
          <p:cNvPr id="5" name="Footer Placeholder 4">
            <a:extLst>
              <a:ext uri="{FF2B5EF4-FFF2-40B4-BE49-F238E27FC236}">
                <a16:creationId xmlns:a16="http://schemas.microsoft.com/office/drawing/2014/main" id="{1B41CFEE-76FF-417F-B868-82930683112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vi-VN"/>
          </a:p>
        </p:txBody>
      </p:sp>
      <p:sp>
        <p:nvSpPr>
          <p:cNvPr id="6" name="Slide Number Placeholder 5">
            <a:extLst>
              <a:ext uri="{FF2B5EF4-FFF2-40B4-BE49-F238E27FC236}">
                <a16:creationId xmlns:a16="http://schemas.microsoft.com/office/drawing/2014/main" id="{96D481E8-4E55-40A6-9610-A65E37C629CB}"/>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3BDF2-40A5-4F83-A349-56685AB1ADFD}" type="slidenum">
              <a:rPr lang="vi-VN" smtClean="0"/>
              <a:t>‹#›</a:t>
            </a:fld>
            <a:endParaRPr lang="vi-VN"/>
          </a:p>
        </p:txBody>
      </p:sp>
    </p:spTree>
    <p:extLst>
      <p:ext uri="{BB962C8B-B14F-4D97-AF65-F5344CB8AC3E}">
        <p14:creationId xmlns:p14="http://schemas.microsoft.com/office/powerpoint/2010/main" val="322251201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vi-V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 Target="slide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audio" Target="../media/media1.mp3"/><Relationship Id="rId1" Type="http://schemas.microsoft.com/office/2007/relationships/media" Target="../media/media1.mp3"/><Relationship Id="rId4" Type="http://schemas.openxmlformats.org/officeDocument/2006/relationships/image" Target="../media/image3.png"/></Relationships>
</file>

<file path=ppt/slides/_rels/slide15.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slide" Target="slide2.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7.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8.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19.xml.rels><?xml version="1.0" encoding="UTF-8" standalone="yes"?>
<Relationships xmlns="http://schemas.openxmlformats.org/package/2006/relationships"><Relationship Id="rId3" Type="http://schemas.openxmlformats.org/officeDocument/2006/relationships/audio" Target="../media/audio2.wav"/><Relationship Id="rId2" Type="http://schemas.openxmlformats.org/officeDocument/2006/relationships/audio" Target="../media/audio1.wav"/><Relationship Id="rId1" Type="http://schemas.openxmlformats.org/officeDocument/2006/relationships/slideLayout" Target="../slideLayouts/slideLayout1.xml"/><Relationship Id="rId4" Type="http://schemas.openxmlformats.org/officeDocument/2006/relationships/audio" Target="../media/audio3.wav"/></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9A9463B5-091E-4278-908D-57630E0C12E1}"/>
              </a:ext>
            </a:extLst>
          </p:cNvPr>
          <p:cNvSpPr txBox="1"/>
          <p:nvPr/>
        </p:nvSpPr>
        <p:spPr>
          <a:xfrm>
            <a:off x="1284632" y="633713"/>
            <a:ext cx="9622735" cy="5072504"/>
          </a:xfrm>
          <a:prstGeom prst="rect">
            <a:avLst/>
          </a:prstGeom>
          <a:noFill/>
        </p:spPr>
        <p:txBody>
          <a:bodyPr wrap="square" rtlCol="0">
            <a:prstTxWarp prst="textArchUp">
              <a:avLst/>
            </a:prstTxWarp>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4400" b="1" i="0" u="none" strike="noStrike" kern="1200" cap="none" spc="0" normalizeH="0" baseline="0" noProof="0" dirty="0">
                <a:ln>
                  <a:noFill/>
                </a:ln>
                <a:solidFill>
                  <a:srgbClr val="FF0000"/>
                </a:solidFill>
                <a:effectLst/>
                <a:uLnTx/>
                <a:uFillTx/>
                <a:latin typeface="Montserrat Black" panose="00000A00000000000000" pitchFamily="2" charset="0"/>
                <a:ea typeface="Verdana" panose="020B0604030504040204" pitchFamily="34" charset="0"/>
              </a:rPr>
              <a:t>✠</a:t>
            </a:r>
            <a:r>
              <a:rPr kumimoji="0" lang="en-US" sz="34400" b="1" i="0" u="none" strike="noStrike" kern="1200" cap="none" spc="0" normalizeH="0" baseline="0" noProof="0" dirty="0">
                <a:ln>
                  <a:solidFill>
                    <a:srgbClr val="FF0000"/>
                  </a:solidFill>
                </a:ln>
                <a:solidFill>
                  <a:srgbClr val="FFFF00"/>
                </a:solidFill>
                <a:effectLst/>
                <a:uLnTx/>
                <a:uFillTx/>
                <a:latin typeface="Montserrat Black" panose="00000A00000000000000" pitchFamily="2" charset="0"/>
                <a:ea typeface="Verdana" panose="020B0604030504040204" pitchFamily="34" charset="0"/>
              </a:rPr>
              <a:t>VUI HỌC KINH </a:t>
            </a:r>
            <a:r>
              <a:rPr kumimoji="0" lang="en-US" sz="34400" b="1" i="0" u="none" strike="noStrike" kern="1200" cap="none" spc="0" normalizeH="0" baseline="0" noProof="0">
                <a:ln>
                  <a:solidFill>
                    <a:srgbClr val="FF0000"/>
                  </a:solidFill>
                </a:ln>
                <a:solidFill>
                  <a:srgbClr val="FFFF00"/>
                </a:solidFill>
                <a:effectLst/>
                <a:uLnTx/>
                <a:uFillTx/>
                <a:latin typeface="Montserrat Black" panose="00000A00000000000000" pitchFamily="2" charset="0"/>
                <a:ea typeface="Verdana" panose="020B0604030504040204" pitchFamily="34" charset="0"/>
              </a:rPr>
              <a:t>THÁNH</a:t>
            </a:r>
            <a:r>
              <a:rPr kumimoji="0" lang="en-US" sz="34400" b="1" i="0" u="none" strike="noStrike" kern="1200" cap="none" spc="0" normalizeH="0" baseline="0" noProof="0">
                <a:ln>
                  <a:noFill/>
                </a:ln>
                <a:solidFill>
                  <a:srgbClr val="FF0000"/>
                </a:solidFill>
                <a:effectLst/>
                <a:uLnTx/>
                <a:uFillTx/>
                <a:latin typeface="Montserrat Black" panose="00000A00000000000000" pitchFamily="2" charset="0"/>
                <a:ea typeface="Verdana" panose="020B0604030504040204" pitchFamily="34" charset="0"/>
              </a:rPr>
              <a:t>✠</a:t>
            </a:r>
            <a:endParaRPr kumimoji="0" lang="en-US" sz="34400" b="1" i="0" u="none" strike="noStrike" kern="1200" cap="none" spc="0" normalizeH="0" baseline="0" noProof="0" dirty="0">
              <a:ln>
                <a:noFill/>
              </a:ln>
              <a:solidFill>
                <a:srgbClr val="FF0000"/>
              </a:solidFill>
              <a:effectLst/>
              <a:uLnTx/>
              <a:uFillTx/>
              <a:latin typeface="Montserrat Black" panose="00000A00000000000000" pitchFamily="2" charset="0"/>
              <a:ea typeface="Verdana" panose="020B0604030504040204" pitchFamily="34" charset="0"/>
            </a:endParaRPr>
          </a:p>
        </p:txBody>
      </p:sp>
      <p:pic>
        <p:nvPicPr>
          <p:cNvPr id="6" name="Picture 5">
            <a:extLst>
              <a:ext uri="{FF2B5EF4-FFF2-40B4-BE49-F238E27FC236}">
                <a16:creationId xmlns:a16="http://schemas.microsoft.com/office/drawing/2014/main" id="{3399F3E6-0860-432F-A369-FF36A5E80C3D}"/>
              </a:ext>
            </a:extLst>
          </p:cNvPr>
          <p:cNvPicPr>
            <a:picLocks noChangeAspect="1"/>
          </p:cNvPicPr>
          <p:nvPr/>
        </p:nvPicPr>
        <p:blipFill>
          <a:blip r:embed="rId2">
            <a:extLst>
              <a:ext uri="{28A0092B-C50C-407E-A947-70E740481C1C}">
                <a14:useLocalDpi xmlns:a14="http://schemas.microsoft.com/office/drawing/2010/main" val="0"/>
              </a:ext>
            </a:extLst>
          </a:blip>
          <a:srcRect/>
          <a:stretch/>
        </p:blipFill>
        <p:spPr>
          <a:xfrm>
            <a:off x="3855527" y="1424798"/>
            <a:ext cx="4480946" cy="4280733"/>
          </a:xfrm>
          <a:prstGeom prst="ellipse">
            <a:avLst/>
          </a:prstGeom>
          <a:ln>
            <a:noFill/>
          </a:ln>
          <a:effectLst>
            <a:softEdge rad="112500"/>
          </a:effectLst>
        </p:spPr>
      </p:pic>
      <p:sp>
        <p:nvSpPr>
          <p:cNvPr id="4" name="Hình chữ nhật 3"/>
          <p:cNvSpPr/>
          <p:nvPr/>
        </p:nvSpPr>
        <p:spPr>
          <a:xfrm>
            <a:off x="0" y="6055437"/>
            <a:ext cx="12192000" cy="684803"/>
          </a:xfrm>
          <a:prstGeom prst="rect">
            <a:avLst/>
          </a:prstGeom>
          <a:noFill/>
        </p:spPr>
        <p:txBody>
          <a:bodyPr wrap="square" lIns="68580" tIns="34290" rIns="68580" bIns="34290">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4000" b="1" i="0" u="none" strike="noStrike" kern="10" cap="none" spc="0" normalizeH="0" baseline="0" noProof="0">
                <a:ln w="9525">
                  <a:noFill/>
                  <a:prstDash val="solid"/>
                </a:ln>
                <a:solidFill>
                  <a:srgbClr val="00B050"/>
                </a:solidFill>
                <a:effectLst>
                  <a:outerShdw blurRad="12700" dist="38100" dir="2700000" algn="tl" rotWithShape="0">
                    <a:srgbClr val="5B9BD5">
                      <a:lumMod val="60000"/>
                      <a:lumOff val="40000"/>
                    </a:srgbClr>
                  </a:outerShdw>
                </a:effectLst>
                <a:uLnTx/>
                <a:uFillTx/>
                <a:latin typeface="Montserrat Black" panose="00000A00000000000000" pitchFamily="2" charset="0"/>
              </a:rPr>
              <a:t>CHÚA</a:t>
            </a:r>
            <a:r>
              <a:rPr kumimoji="0" lang="en-US" sz="4000" b="1" i="0" u="none" strike="noStrike" kern="10" cap="none" spc="0" normalizeH="0" noProof="0">
                <a:ln w="9525">
                  <a:noFill/>
                  <a:prstDash val="solid"/>
                </a:ln>
                <a:solidFill>
                  <a:srgbClr val="00B050"/>
                </a:solidFill>
                <a:effectLst>
                  <a:outerShdw blurRad="12700" dist="38100" dir="2700000" algn="tl" rotWithShape="0">
                    <a:srgbClr val="5B9BD5">
                      <a:lumMod val="60000"/>
                      <a:lumOff val="40000"/>
                    </a:srgbClr>
                  </a:outerShdw>
                </a:effectLst>
                <a:uLnTx/>
                <a:uFillTx/>
                <a:latin typeface="Montserrat Black" panose="00000A00000000000000" pitchFamily="2" charset="0"/>
              </a:rPr>
              <a:t> NHẬT XXXI THƯỜNG NIÊN – NĂM A</a:t>
            </a:r>
            <a:endParaRPr kumimoji="0" lang="en-US" sz="4000" b="1" i="0" u="none" strike="noStrike" kern="10" cap="none" spc="0" normalizeH="0" baseline="0" noProof="0" dirty="0">
              <a:ln w="9525">
                <a:noFill/>
                <a:prstDash val="solid"/>
              </a:ln>
              <a:solidFill>
                <a:srgbClr val="00B050"/>
              </a:solidFill>
              <a:effectLst>
                <a:outerShdw blurRad="12700" dist="38100" dir="2700000" algn="tl" rotWithShape="0">
                  <a:srgbClr val="5B9BD5">
                    <a:lumMod val="60000"/>
                    <a:lumOff val="40000"/>
                  </a:srgbClr>
                </a:outerShdw>
              </a:effectLst>
              <a:uLnTx/>
              <a:uFillTx/>
              <a:latin typeface="Montserrat Black" panose="00000A00000000000000" pitchFamily="2" charset="0"/>
            </a:endParaRPr>
          </a:p>
        </p:txBody>
      </p:sp>
      <p:sp>
        <p:nvSpPr>
          <p:cNvPr id="8" name="TextBox 7">
            <a:extLst>
              <a:ext uri="{FF2B5EF4-FFF2-40B4-BE49-F238E27FC236}">
                <a16:creationId xmlns:a16="http://schemas.microsoft.com/office/drawing/2014/main" id="{E09E55EC-B1FD-4C86-8E05-AA5C6E61F8DA}"/>
              </a:ext>
            </a:extLst>
          </p:cNvPr>
          <p:cNvSpPr txBox="1"/>
          <p:nvPr/>
        </p:nvSpPr>
        <p:spPr>
          <a:xfrm>
            <a:off x="8401050" y="3775114"/>
            <a:ext cx="3948084"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1" i="0" u="none" strike="noStrike" kern="1200" cap="none" spc="0" normalizeH="0" baseline="0" noProof="0">
                <a:ln>
                  <a:noFill/>
                </a:ln>
                <a:solidFill>
                  <a:srgbClr val="00B0F0"/>
                </a:solidFill>
                <a:effectLst/>
                <a:uLnTx/>
                <a:uFillTx/>
                <a:latin typeface="SVN-The Voice" panose="02040603050506020204" pitchFamily="18" charset="0"/>
                <a:ea typeface="Tahoma" panose="020B0604030504040204" pitchFamily="34" charset="0"/>
                <a:cs typeface="Tahoma" panose="020B0604030504040204" pitchFamily="34" charset="0"/>
              </a:rPr>
              <a:t>YÊU</a:t>
            </a:r>
            <a:r>
              <a:rPr kumimoji="0" lang="en-US" sz="4000" b="1" i="0" u="none" strike="noStrike" kern="1200" cap="none" spc="0" normalizeH="0" noProof="0">
                <a:ln>
                  <a:noFill/>
                </a:ln>
                <a:solidFill>
                  <a:srgbClr val="00B0F0"/>
                </a:solidFill>
                <a:effectLst/>
                <a:uLnTx/>
                <a:uFillTx/>
                <a:latin typeface="SVN-The Voice" panose="02040603050506020204" pitchFamily="18" charset="0"/>
                <a:ea typeface="Tahoma" panose="020B0604030504040204" pitchFamily="34" charset="0"/>
                <a:cs typeface="Tahoma" panose="020B0604030504040204" pitchFamily="34" charset="0"/>
              </a:rPr>
              <a:t> NGƯỜI</a:t>
            </a:r>
            <a:endParaRPr kumimoji="0" lang="en-US" sz="4000" b="1" i="0" u="none" strike="noStrike" kern="1200" cap="none" spc="0" normalizeH="0" baseline="0" noProof="0" dirty="0">
              <a:ln>
                <a:noFill/>
              </a:ln>
              <a:solidFill>
                <a:srgbClr val="00B0F0"/>
              </a:solidFill>
              <a:effectLst/>
              <a:uLnTx/>
              <a:uFillTx/>
              <a:latin typeface="SVN-The Voice" panose="02040603050506020204" pitchFamily="18" charset="0"/>
              <a:ea typeface="Tahoma" panose="020B0604030504040204" pitchFamily="34" charset="0"/>
              <a:cs typeface="Tahoma" panose="020B0604030504040204" pitchFamily="34" charset="0"/>
            </a:endParaRPr>
          </a:p>
        </p:txBody>
      </p:sp>
      <p:sp>
        <p:nvSpPr>
          <p:cNvPr id="10" name="TextBox 9">
            <a:extLst>
              <a:ext uri="{FF2B5EF4-FFF2-40B4-BE49-F238E27FC236}">
                <a16:creationId xmlns:a16="http://schemas.microsoft.com/office/drawing/2014/main" id="{D3D3FAF6-AAC4-4566-AC54-18ECD0D69DEE}"/>
              </a:ext>
            </a:extLst>
          </p:cNvPr>
          <p:cNvSpPr txBox="1"/>
          <p:nvPr/>
        </p:nvSpPr>
        <p:spPr>
          <a:xfrm>
            <a:off x="-352322" y="3775114"/>
            <a:ext cx="4093058"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4000" b="1">
                <a:solidFill>
                  <a:srgbClr val="00B0F0"/>
                </a:solidFill>
                <a:latin typeface="SVN-The Voice" panose="02040603050506020204" pitchFamily="18" charset="0"/>
                <a:ea typeface="Tahoma" panose="020B0604030504040204" pitchFamily="34" charset="0"/>
                <a:cs typeface="Tahoma" panose="020B0604030504040204" pitchFamily="34" charset="0"/>
              </a:rPr>
              <a:t>MẾN CHÚA</a:t>
            </a:r>
            <a:endParaRPr kumimoji="0" lang="en-US" sz="4000" b="1" i="0" u="none" strike="noStrike" kern="1200" cap="none" spc="0" normalizeH="0" baseline="0" noProof="0" dirty="0">
              <a:ln>
                <a:noFill/>
              </a:ln>
              <a:solidFill>
                <a:srgbClr val="00B0F0"/>
              </a:solidFill>
              <a:effectLst/>
              <a:uLnTx/>
              <a:uFillTx/>
              <a:latin typeface="SVN-The Voice" panose="02040603050506020204" pitchFamily="18" charset="0"/>
              <a:ea typeface="Tahoma" panose="020B0604030504040204" pitchFamily="34" charset="0"/>
              <a:cs typeface="Tahoma" panose="020B0604030504040204" pitchFamily="34" charset="0"/>
            </a:endParaRPr>
          </a:p>
        </p:txBody>
      </p:sp>
    </p:spTree>
    <p:extLst>
      <p:ext uri="{BB962C8B-B14F-4D97-AF65-F5344CB8AC3E}">
        <p14:creationId xmlns:p14="http://schemas.microsoft.com/office/powerpoint/2010/main" val="3907391548"/>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wipe(left)">
                                      <p:cBhvr>
                                        <p:cTn id="7" dur="1000"/>
                                        <p:tgtEl>
                                          <p:spTgt spid="7"/>
                                        </p:tgtEl>
                                      </p:cBhvr>
                                    </p:animEffect>
                                  </p:childTnLst>
                                </p:cTn>
                              </p:par>
                            </p:childTnLst>
                          </p:cTn>
                        </p:par>
                        <p:par>
                          <p:cTn id="8" fill="hold">
                            <p:stCondLst>
                              <p:cond delay="1000"/>
                            </p:stCondLst>
                            <p:childTnLst>
                              <p:par>
                                <p:cTn id="9" presetID="2" presetClass="entr" presetSubtype="4"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additive="base">
                                        <p:cTn id="11" dur="1000" fill="hold"/>
                                        <p:tgtEl>
                                          <p:spTgt spid="4"/>
                                        </p:tgtEl>
                                        <p:attrNameLst>
                                          <p:attrName>ppt_x</p:attrName>
                                        </p:attrNameLst>
                                      </p:cBhvr>
                                      <p:tavLst>
                                        <p:tav tm="0">
                                          <p:val>
                                            <p:strVal val="#ppt_x"/>
                                          </p:val>
                                        </p:tav>
                                        <p:tav tm="100000">
                                          <p:val>
                                            <p:strVal val="#ppt_x"/>
                                          </p:val>
                                        </p:tav>
                                      </p:tavLst>
                                    </p:anim>
                                    <p:anim calcmode="lin" valueType="num">
                                      <p:cBhvr additive="base">
                                        <p:cTn id="12" dur="1000" fill="hold"/>
                                        <p:tgtEl>
                                          <p:spTgt spid="4"/>
                                        </p:tgtEl>
                                        <p:attrNameLst>
                                          <p:attrName>ppt_y</p:attrName>
                                        </p:attrNameLst>
                                      </p:cBhvr>
                                      <p:tavLst>
                                        <p:tav tm="0">
                                          <p:val>
                                            <p:strVal val="1+#ppt_h/2"/>
                                          </p:val>
                                        </p:tav>
                                        <p:tav tm="100000">
                                          <p:val>
                                            <p:strVal val="#ppt_y"/>
                                          </p:val>
                                        </p:tav>
                                      </p:tavLst>
                                    </p:anim>
                                  </p:childTnLst>
                                </p:cTn>
                              </p:par>
                            </p:childTnLst>
                          </p:cTn>
                        </p:par>
                        <p:par>
                          <p:cTn id="13" fill="hold">
                            <p:stCondLst>
                              <p:cond delay="2000"/>
                            </p:stCondLst>
                            <p:childTnLst>
                              <p:par>
                                <p:cTn id="14" presetID="1" presetClass="entr" presetSubtype="0" fill="hold" grpId="0" nodeType="afterEffect">
                                  <p:stCondLst>
                                    <p:cond delay="0"/>
                                  </p:stCondLst>
                                  <p:childTnLst>
                                    <p:set>
                                      <p:cBhvr>
                                        <p:cTn id="15" dur="1" fill="hold">
                                          <p:stCondLst>
                                            <p:cond delay="0"/>
                                          </p:stCondLst>
                                        </p:cTn>
                                        <p:tgtEl>
                                          <p:spTgt spid="10"/>
                                        </p:tgtEl>
                                        <p:attrNameLst>
                                          <p:attrName>style.visibility</p:attrName>
                                        </p:attrNameLst>
                                      </p:cBhvr>
                                      <p:to>
                                        <p:strVal val="visible"/>
                                      </p:to>
                                    </p:set>
                                  </p:childTnLst>
                                </p:cTn>
                              </p:par>
                              <p:par>
                                <p:cTn id="16" presetID="1" presetClass="entr" presetSubtype="0" fill="hold" grpId="0" nodeType="withEffect">
                                  <p:stCondLst>
                                    <p:cond delay="0"/>
                                  </p:stCondLst>
                                  <p:childTnLst>
                                    <p:set>
                                      <p:cBhvr>
                                        <p:cTn id="17" dur="1" fill="hold">
                                          <p:stCondLst>
                                            <p:cond delay="0"/>
                                          </p:stCondLst>
                                        </p:cTn>
                                        <p:tgtEl>
                                          <p:spTgt spid="8"/>
                                        </p:tgtEl>
                                        <p:attrNameLst>
                                          <p:attrName>style.visibility</p:attrName>
                                        </p:attrNameLst>
                                      </p:cBhvr>
                                      <p:to>
                                        <p:strVal val="visible"/>
                                      </p:to>
                                    </p:set>
                                  </p:childTnLst>
                                </p:cTn>
                              </p:par>
                              <p:par>
                                <p:cTn id="18" presetID="21" presetClass="emph" presetSubtype="0" repeatCount="indefinite" fill="hold" grpId="1" nodeType="withEffect">
                                  <p:stCondLst>
                                    <p:cond delay="0"/>
                                  </p:stCondLst>
                                  <p:childTnLst>
                                    <p:animClr clrSpc="hsl" dir="cw">
                                      <p:cBhvr override="childStyle">
                                        <p:cTn id="19" dur="1000" fill="hold"/>
                                        <p:tgtEl>
                                          <p:spTgt spid="10"/>
                                        </p:tgtEl>
                                        <p:attrNameLst>
                                          <p:attrName>style.color</p:attrName>
                                        </p:attrNameLst>
                                      </p:cBhvr>
                                      <p:by>
                                        <p:hsl h="7200000" s="0" l="0"/>
                                      </p:by>
                                    </p:animClr>
                                    <p:animClr clrSpc="hsl" dir="cw">
                                      <p:cBhvr>
                                        <p:cTn id="20" dur="1000" fill="hold"/>
                                        <p:tgtEl>
                                          <p:spTgt spid="10"/>
                                        </p:tgtEl>
                                        <p:attrNameLst>
                                          <p:attrName>fillcolor</p:attrName>
                                        </p:attrNameLst>
                                      </p:cBhvr>
                                      <p:by>
                                        <p:hsl h="7200000" s="0" l="0"/>
                                      </p:by>
                                    </p:animClr>
                                    <p:animClr clrSpc="hsl" dir="cw">
                                      <p:cBhvr>
                                        <p:cTn id="21" dur="1000" fill="hold"/>
                                        <p:tgtEl>
                                          <p:spTgt spid="10"/>
                                        </p:tgtEl>
                                        <p:attrNameLst>
                                          <p:attrName>stroke.color</p:attrName>
                                        </p:attrNameLst>
                                      </p:cBhvr>
                                      <p:by>
                                        <p:hsl h="7200000" s="0" l="0"/>
                                      </p:by>
                                    </p:animClr>
                                    <p:set>
                                      <p:cBhvr>
                                        <p:cTn id="22" dur="1000" fill="hold"/>
                                        <p:tgtEl>
                                          <p:spTgt spid="10"/>
                                        </p:tgtEl>
                                        <p:attrNameLst>
                                          <p:attrName>fill.type</p:attrName>
                                        </p:attrNameLst>
                                      </p:cBhvr>
                                      <p:to>
                                        <p:strVal val="solid"/>
                                      </p:to>
                                    </p:set>
                                  </p:childTnLst>
                                </p:cTn>
                              </p:par>
                              <p:par>
                                <p:cTn id="23" presetID="21" presetClass="emph" presetSubtype="0" repeatCount="indefinite" fill="hold" grpId="1" nodeType="withEffect">
                                  <p:stCondLst>
                                    <p:cond delay="0"/>
                                  </p:stCondLst>
                                  <p:childTnLst>
                                    <p:animClr clrSpc="hsl" dir="cw">
                                      <p:cBhvr override="childStyle">
                                        <p:cTn id="24" dur="1000" fill="hold"/>
                                        <p:tgtEl>
                                          <p:spTgt spid="8"/>
                                        </p:tgtEl>
                                        <p:attrNameLst>
                                          <p:attrName>style.color</p:attrName>
                                        </p:attrNameLst>
                                      </p:cBhvr>
                                      <p:by>
                                        <p:hsl h="7200000" s="0" l="0"/>
                                      </p:by>
                                    </p:animClr>
                                    <p:animClr clrSpc="hsl" dir="cw">
                                      <p:cBhvr>
                                        <p:cTn id="25" dur="1000" fill="hold"/>
                                        <p:tgtEl>
                                          <p:spTgt spid="8"/>
                                        </p:tgtEl>
                                        <p:attrNameLst>
                                          <p:attrName>fillcolor</p:attrName>
                                        </p:attrNameLst>
                                      </p:cBhvr>
                                      <p:by>
                                        <p:hsl h="7200000" s="0" l="0"/>
                                      </p:by>
                                    </p:animClr>
                                    <p:animClr clrSpc="hsl" dir="cw">
                                      <p:cBhvr>
                                        <p:cTn id="26" dur="1000" fill="hold"/>
                                        <p:tgtEl>
                                          <p:spTgt spid="8"/>
                                        </p:tgtEl>
                                        <p:attrNameLst>
                                          <p:attrName>stroke.color</p:attrName>
                                        </p:attrNameLst>
                                      </p:cBhvr>
                                      <p:by>
                                        <p:hsl h="7200000" s="0" l="0"/>
                                      </p:by>
                                    </p:animClr>
                                    <p:set>
                                      <p:cBhvr>
                                        <p:cTn id="27" dur="1000" fill="hold"/>
                                        <p:tgtEl>
                                          <p:spTgt spid="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4" grpId="0"/>
      <p:bldP spid="8" grpId="0"/>
      <p:bldP spid="8" grpId="1"/>
      <p:bldP spid="10" grpId="0"/>
      <p:bldP spid="10" grpId="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Trong anh em, người làm lớn hơn cả, phải làm người phục vụ anh em.</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60875926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Ai tôn mình lên, sẽ bị hạ xuống ; còn ai hạ mình xuống, sẽ được tôn lên.”</a:t>
            </a:r>
            <a:r>
              <a:rPr lang="en-US" sz="7200" b="1">
                <a:latin typeface="Verdana" panose="020B0604030504040204" pitchFamily="34" charset="0"/>
                <a:ea typeface="Verdana" panose="020B0604030504040204" pitchFamily="34" charset="0"/>
                <a:cs typeface="Times New Roman" panose="02020603050405020304" pitchFamily="18" charset="0"/>
              </a:rPr>
              <a:t> </a:t>
            </a:r>
            <a:r>
              <a:rPr lang="vi-VN" sz="7200" b="1" i="1">
                <a:solidFill>
                  <a:srgbClr val="FF0000"/>
                </a:solidFill>
                <a:latin typeface="Verdana" panose="020B0604030504040204" pitchFamily="34" charset="0"/>
                <a:ea typeface="Verdana" panose="020B0604030504040204" pitchFamily="34" charset="0"/>
                <a:cs typeface="Times New Roman" panose="02020603050405020304" pitchFamily="18" charset="0"/>
              </a:rPr>
              <a:t>ĐÓ LÀ LỜI CHÚA</a:t>
            </a:r>
            <a:endParaRPr lang="en-US" sz="7200" b="1" i="1" dirty="0">
              <a:solidFill>
                <a:srgbClr val="FF0000"/>
              </a:solidFill>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91270036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AutoShape 9">
            <a:hlinkClick r:id="rId2" action="ppaction://hlinksldjump"/>
            <a:extLst>
              <a:ext uri="{FF2B5EF4-FFF2-40B4-BE49-F238E27FC236}">
                <a16:creationId xmlns:a16="http://schemas.microsoft.com/office/drawing/2014/main" id="{0775ACDF-5498-438B-ADF4-6E4265CCC8B3}"/>
              </a:ext>
            </a:extLst>
          </p:cNvPr>
          <p:cNvSpPr>
            <a:spLocks noChangeArrowheads="1"/>
          </p:cNvSpPr>
          <p:nvPr/>
        </p:nvSpPr>
        <p:spPr bwMode="auto">
          <a:xfrm>
            <a:off x="2432843" y="5860973"/>
            <a:ext cx="7326314" cy="864162"/>
          </a:xfrm>
          <a:prstGeom prst="flowChartAlternateProcess">
            <a:avLst/>
          </a:prstGeom>
          <a:solidFill>
            <a:srgbClr val="00B0F0"/>
          </a:solidFill>
          <a:ln>
            <a:headEnd/>
            <a:tailEnd/>
          </a:ln>
        </p:spPr>
        <p:style>
          <a:lnRef idx="1">
            <a:schemeClr val="accent4"/>
          </a:lnRef>
          <a:fillRef idx="3">
            <a:schemeClr val="accent4"/>
          </a:fillRef>
          <a:effectRef idx="2">
            <a:schemeClr val="accent4"/>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dirty="0">
                <a:ln>
                  <a:noFill/>
                </a:ln>
                <a:solidFill>
                  <a:prstClr val="white"/>
                </a:solidFill>
                <a:effectLst>
                  <a:outerShdw blurRad="38100" dist="38100" dir="2700000" algn="tl">
                    <a:srgbClr val="000000"/>
                  </a:outerShdw>
                </a:effectLst>
                <a:uLnTx/>
                <a:uFillTx/>
                <a:latin typeface="Calibri" panose="020F0502020204030204"/>
                <a:ea typeface="+mn-ea"/>
                <a:cs typeface="+mn-cs"/>
              </a:rPr>
              <a:t>TÌM Ô CHỮ</a:t>
            </a:r>
          </a:p>
        </p:txBody>
      </p:sp>
      <p:sp>
        <p:nvSpPr>
          <p:cNvPr id="9" name="TextBox 8">
            <a:extLst>
              <a:ext uri="{FF2B5EF4-FFF2-40B4-BE49-F238E27FC236}">
                <a16:creationId xmlns:a16="http://schemas.microsoft.com/office/drawing/2014/main" id="{3BB1A946-900A-4620-B2C8-D9A3A88CE824}"/>
              </a:ext>
            </a:extLst>
          </p:cNvPr>
          <p:cNvSpPr txBox="1"/>
          <p:nvPr/>
        </p:nvSpPr>
        <p:spPr>
          <a:xfrm>
            <a:off x="10124662" y="447261"/>
            <a:ext cx="1441174" cy="5953539"/>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black"/>
              </a:solidFill>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0797044F-B03E-4E2A-A6CD-B0F3D42940CD}"/>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2825095" y="447260"/>
            <a:ext cx="6560210" cy="5237443"/>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5" name="Scroll: Vertical 4">
            <a:extLst>
              <a:ext uri="{FF2B5EF4-FFF2-40B4-BE49-F238E27FC236}">
                <a16:creationId xmlns:a16="http://schemas.microsoft.com/office/drawing/2014/main" id="{35398723-3DF0-4762-BEAA-9E541F0B4922}"/>
              </a:ext>
            </a:extLst>
          </p:cNvPr>
          <p:cNvSpPr/>
          <p:nvPr/>
        </p:nvSpPr>
        <p:spPr>
          <a:xfrm>
            <a:off x="152355" y="447259"/>
            <a:ext cx="22804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HÃY</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TÌM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KIẾM</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CHÚA</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TR</a:t>
            </a:r>
            <a:r>
              <a:rPr kumimoji="0" lang="vi-VN"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w="22225">
                  <a:noFill/>
                  <a:prstDash val="solid"/>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ỚC</a:t>
            </a:r>
          </a:p>
        </p:txBody>
      </p:sp>
      <p:sp>
        <p:nvSpPr>
          <p:cNvPr id="6" name="Scroll: Vertical 5">
            <a:extLst>
              <a:ext uri="{FF2B5EF4-FFF2-40B4-BE49-F238E27FC236}">
                <a16:creationId xmlns:a16="http://schemas.microsoft.com/office/drawing/2014/main" id="{9747D647-B092-4090-B09A-A617286477FC}"/>
              </a:ext>
            </a:extLst>
          </p:cNvPr>
          <p:cNvSpPr/>
          <p:nvPr/>
        </p:nvSpPr>
        <p:spPr>
          <a:xfrm>
            <a:off x="9777555" y="447259"/>
            <a:ext cx="2262090" cy="4994001"/>
          </a:xfrm>
          <a:prstGeom prst="verticalScroll">
            <a:avLst/>
          </a:prstGeom>
          <a:solidFill>
            <a:srgbClr val="FFFF00"/>
          </a:solidFill>
        </p:spPr>
        <p:style>
          <a:lnRef idx="2">
            <a:schemeClr val="accent6"/>
          </a:lnRef>
          <a:fillRef idx="1">
            <a:schemeClr val="lt1"/>
          </a:fillRef>
          <a:effectRef idx="0">
            <a:schemeClr val="accent6"/>
          </a:effectRef>
          <a:fontRef idx="minor">
            <a:schemeClr val="dk1"/>
          </a:fontRef>
        </p:style>
        <p:txBody>
          <a:bodyPr rtlCol="0" anchor="ctr"/>
          <a:lstStyle/>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MỌI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SỰ</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NG</a:t>
            </a:r>
            <a:r>
              <a:rPr kumimoji="0" lang="vi-VN"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Ư</a:t>
            </a: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ỜI</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SẼ</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LO</a:t>
            </a:r>
          </a:p>
          <a:p>
            <a:pPr marL="0" marR="0" lvl="0" indent="0" algn="ctr" defTabSz="914400" rtl="0" eaLnBrk="1" fontAlgn="auto" latinLnBrk="0" hangingPunct="1">
              <a:lnSpc>
                <a:spcPct val="150000"/>
              </a:lnSpc>
              <a:spcBef>
                <a:spcPts val="0"/>
              </a:spcBef>
              <a:spcAft>
                <a:spcPts val="0"/>
              </a:spcAft>
              <a:buClrTx/>
              <a:buSzTx/>
              <a:buFontTx/>
              <a:buNone/>
              <a:tabLst/>
              <a:defRPr/>
            </a:pPr>
            <a:r>
              <a:rPr kumimoji="0" lang="en-US" sz="3200" b="1" i="0" u="none" strike="noStrike" kern="1200" cap="none" spc="0" normalizeH="0" baseline="0" noProof="0" dirty="0">
                <a:ln>
                  <a:noFill/>
                </a:ln>
                <a:solidFill>
                  <a:srgbClr val="FF0000"/>
                </a:solidFill>
                <a:effectLst/>
                <a:uLnTx/>
                <a:uFillTx/>
                <a:latin typeface="Times New Roman" panose="02020603050405020304" pitchFamily="18" charset="0"/>
                <a:ea typeface="Verdana" panose="020B0604030504040204" pitchFamily="34" charset="0"/>
                <a:cs typeface="Times New Roman" panose="02020603050405020304" pitchFamily="18" charset="0"/>
              </a:rPr>
              <a:t>CHO</a:t>
            </a:r>
          </a:p>
        </p:txBody>
      </p:sp>
    </p:spTree>
    <p:extLst>
      <p:ext uri="{BB962C8B-B14F-4D97-AF65-F5344CB8AC3E}">
        <p14:creationId xmlns:p14="http://schemas.microsoft.com/office/powerpoint/2010/main" val="20269206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10"/>
                                        </p:tgtEl>
                                        <p:attrNameLst>
                                          <p:attrName>style.visibility</p:attrName>
                                        </p:attrNameLst>
                                      </p:cBhvr>
                                      <p:to>
                                        <p:strVal val="visible"/>
                                      </p:to>
                                    </p:set>
                                    <p:animEffect transition="in" filter="fade">
                                      <p:cBhvr>
                                        <p:cTn id="7" dur="500"/>
                                        <p:tgtEl>
                                          <p:spTgt spid="10"/>
                                        </p:tgtEl>
                                      </p:cBhvr>
                                    </p:animEffect>
                                    <p:anim calcmode="lin" valueType="num">
                                      <p:cBhvr>
                                        <p:cTn id="8" dur="500" fill="hold"/>
                                        <p:tgtEl>
                                          <p:spTgt spid="10"/>
                                        </p:tgtEl>
                                        <p:attrNameLst>
                                          <p:attrName>ppt_w</p:attrName>
                                        </p:attrNameLst>
                                      </p:cBhvr>
                                      <p:tavLst>
                                        <p:tav tm="0" fmla="#ppt_w*sin(2.5*pi*$)">
                                          <p:val>
                                            <p:fltVal val="0"/>
                                          </p:val>
                                        </p:tav>
                                        <p:tav tm="100000">
                                          <p:val>
                                            <p:fltVal val="1"/>
                                          </p:val>
                                        </p:tav>
                                      </p:tavLst>
                                    </p:anim>
                                    <p:anim calcmode="lin" valueType="num">
                                      <p:cBhvr>
                                        <p:cTn id="9" dur="500" fill="hold"/>
                                        <p:tgtEl>
                                          <p:spTgt spid="10"/>
                                        </p:tgtEl>
                                        <p:attrNameLst>
                                          <p:attrName>ppt_h</p:attrName>
                                        </p:attrNameLst>
                                      </p:cBhvr>
                                      <p:tavLst>
                                        <p:tav tm="0">
                                          <p:val>
                                            <p:strVal val="#ppt_h"/>
                                          </p:val>
                                        </p:tav>
                                        <p:tav tm="100000">
                                          <p:val>
                                            <p:strVal val="#ppt_h"/>
                                          </p:val>
                                        </p:tav>
                                      </p:tavLst>
                                    </p:anim>
                                  </p:childTnLst>
                                </p:cTn>
                              </p:par>
                            </p:childTnLst>
                          </p:cTn>
                        </p:par>
                        <p:par>
                          <p:cTn id="10" fill="hold">
                            <p:stCondLst>
                              <p:cond delay="800"/>
                            </p:stCondLst>
                            <p:childTnLst>
                              <p:par>
                                <p:cTn id="11" presetID="22" presetClass="entr" presetSubtype="1" fill="hold" grpId="0" nodeType="after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wipe(up)">
                                      <p:cBhvr>
                                        <p:cTn id="13" dur="500"/>
                                        <p:tgtEl>
                                          <p:spTgt spid="5"/>
                                        </p:tgtEl>
                                      </p:cBhvr>
                                    </p:animEffect>
                                  </p:childTnLst>
                                </p:cTn>
                              </p:par>
                            </p:childTnLst>
                          </p:cTn>
                        </p:par>
                        <p:par>
                          <p:cTn id="14" fill="hold">
                            <p:stCondLst>
                              <p:cond delay="1300"/>
                            </p:stCondLst>
                            <p:childTnLst>
                              <p:par>
                                <p:cTn id="15" presetID="22" presetClass="entr" presetSubtype="1" fill="hold" grpId="0" nodeType="afterEffect">
                                  <p:stCondLst>
                                    <p:cond delay="0"/>
                                  </p:stCondLst>
                                  <p:childTnLst>
                                    <p:set>
                                      <p:cBhvr>
                                        <p:cTn id="16" dur="1" fill="hold">
                                          <p:stCondLst>
                                            <p:cond delay="0"/>
                                          </p:stCondLst>
                                        </p:cTn>
                                        <p:tgtEl>
                                          <p:spTgt spid="6"/>
                                        </p:tgtEl>
                                        <p:attrNameLst>
                                          <p:attrName>style.visibility</p:attrName>
                                        </p:attrNameLst>
                                      </p:cBhvr>
                                      <p:to>
                                        <p:strVal val="visible"/>
                                      </p:to>
                                    </p:set>
                                    <p:animEffect transition="in" filter="wipe(up)">
                                      <p:cBhvr>
                                        <p:cTn id="17"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animBg="1"/>
      <p:bldP spid="5" grpId="0" animBg="1"/>
      <p:bldP spid="6"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a:hlinkClick r:id="" action="ppaction://hlinkshowjump?jump=nextslide"/>
            <a:extLst>
              <a:ext uri="{FF2B5EF4-FFF2-40B4-BE49-F238E27FC236}">
                <a16:creationId xmlns:a16="http://schemas.microsoft.com/office/drawing/2014/main" id="{24A4E883-FCB6-4A29-AED5-F00EFD997A30}"/>
              </a:ext>
            </a:extLst>
          </p:cNvPr>
          <p:cNvSpPr/>
          <p:nvPr/>
        </p:nvSpPr>
        <p:spPr>
          <a:xfrm>
            <a:off x="10761044" y="70948"/>
            <a:ext cx="1392283" cy="1386884"/>
          </a:xfrm>
          <a:prstGeom prst="rect">
            <a:avLst/>
          </a:prstGeom>
          <a:solidFill>
            <a:srgbClr val="FFC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HÀNG</a:t>
            </a:r>
          </a:p>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00" b="1" i="0" u="none" strike="noStrike" kern="1200" cap="none" spc="0" normalizeH="0" baseline="0" noProof="0" dirty="0">
                <a:ln>
                  <a:noFill/>
                </a:ln>
                <a:solidFill>
                  <a:prstClr val="white"/>
                </a:solidFill>
                <a:effectLst/>
                <a:uLnTx/>
                <a:uFillTx/>
                <a:latin typeface="Calibri" panose="020F0502020204030204"/>
                <a:ea typeface="+mn-ea"/>
                <a:cs typeface="+mn-cs"/>
              </a:rPr>
              <a:t> DỌC</a:t>
            </a:r>
          </a:p>
        </p:txBody>
      </p:sp>
      <p:sp>
        <p:nvSpPr>
          <p:cNvPr id="19" name="Star: 10 Points 18">
            <a:extLst>
              <a:ext uri="{FF2B5EF4-FFF2-40B4-BE49-F238E27FC236}">
                <a16:creationId xmlns:a16="http://schemas.microsoft.com/office/drawing/2014/main" id="{7DDA5614-72C5-4089-8576-05FAC9405CCA}"/>
              </a:ext>
            </a:extLst>
          </p:cNvPr>
          <p:cNvSpPr/>
          <p:nvPr/>
        </p:nvSpPr>
        <p:spPr>
          <a:xfrm>
            <a:off x="358521" y="74391"/>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1</a:t>
            </a:r>
          </a:p>
        </p:txBody>
      </p:sp>
      <p:sp>
        <p:nvSpPr>
          <p:cNvPr id="20" name="Star: 10 Points 19">
            <a:extLst>
              <a:ext uri="{FF2B5EF4-FFF2-40B4-BE49-F238E27FC236}">
                <a16:creationId xmlns:a16="http://schemas.microsoft.com/office/drawing/2014/main" id="{4377D926-FFF0-449D-8291-15C3F23C6E24}"/>
              </a:ext>
            </a:extLst>
          </p:cNvPr>
          <p:cNvSpPr/>
          <p:nvPr/>
        </p:nvSpPr>
        <p:spPr>
          <a:xfrm>
            <a:off x="358521" y="677730"/>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2</a:t>
            </a:r>
          </a:p>
        </p:txBody>
      </p:sp>
      <p:sp>
        <p:nvSpPr>
          <p:cNvPr id="21" name="Star: 10 Points 20">
            <a:extLst>
              <a:ext uri="{FF2B5EF4-FFF2-40B4-BE49-F238E27FC236}">
                <a16:creationId xmlns:a16="http://schemas.microsoft.com/office/drawing/2014/main" id="{05ACA9F3-ECCA-4C89-9F0E-8AE8BB0F02AE}"/>
              </a:ext>
            </a:extLst>
          </p:cNvPr>
          <p:cNvSpPr/>
          <p:nvPr/>
        </p:nvSpPr>
        <p:spPr>
          <a:xfrm>
            <a:off x="358521" y="1281751"/>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3</a:t>
            </a:r>
          </a:p>
        </p:txBody>
      </p:sp>
      <p:sp>
        <p:nvSpPr>
          <p:cNvPr id="22" name="Star: 10 Points 21">
            <a:extLst>
              <a:ext uri="{FF2B5EF4-FFF2-40B4-BE49-F238E27FC236}">
                <a16:creationId xmlns:a16="http://schemas.microsoft.com/office/drawing/2014/main" id="{6CA936C2-E6DD-4EEB-AE8C-6AC5FDE9CF3B}"/>
              </a:ext>
            </a:extLst>
          </p:cNvPr>
          <p:cNvSpPr/>
          <p:nvPr/>
        </p:nvSpPr>
        <p:spPr>
          <a:xfrm>
            <a:off x="358521" y="1879742"/>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4</a:t>
            </a:r>
          </a:p>
        </p:txBody>
      </p:sp>
      <p:sp>
        <p:nvSpPr>
          <p:cNvPr id="23" name="Star: 10 Points 22">
            <a:extLst>
              <a:ext uri="{FF2B5EF4-FFF2-40B4-BE49-F238E27FC236}">
                <a16:creationId xmlns:a16="http://schemas.microsoft.com/office/drawing/2014/main" id="{D24EDBC7-07A1-4C4A-8613-55A57AE77FCF}"/>
              </a:ext>
            </a:extLst>
          </p:cNvPr>
          <p:cNvSpPr/>
          <p:nvPr/>
        </p:nvSpPr>
        <p:spPr>
          <a:xfrm>
            <a:off x="358521" y="2477733"/>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5</a:t>
            </a:r>
          </a:p>
        </p:txBody>
      </p:sp>
      <p:sp>
        <p:nvSpPr>
          <p:cNvPr id="24" name="Star: 10 Points 23">
            <a:extLst>
              <a:ext uri="{FF2B5EF4-FFF2-40B4-BE49-F238E27FC236}">
                <a16:creationId xmlns:a16="http://schemas.microsoft.com/office/drawing/2014/main" id="{1B4680BC-77A9-4EAC-94ED-4C24A4CA229B}"/>
              </a:ext>
            </a:extLst>
          </p:cNvPr>
          <p:cNvSpPr/>
          <p:nvPr/>
        </p:nvSpPr>
        <p:spPr>
          <a:xfrm>
            <a:off x="358521" y="3075724"/>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6</a:t>
            </a:r>
          </a:p>
        </p:txBody>
      </p:sp>
      <p:sp>
        <p:nvSpPr>
          <p:cNvPr id="4" name="Star: 10 Points 3">
            <a:extLst>
              <a:ext uri="{FF2B5EF4-FFF2-40B4-BE49-F238E27FC236}">
                <a16:creationId xmlns:a16="http://schemas.microsoft.com/office/drawing/2014/main" id="{7A1FBFD6-3BA0-4CD9-9C85-496259AA56E6}"/>
              </a:ext>
            </a:extLst>
          </p:cNvPr>
          <p:cNvSpPr/>
          <p:nvPr/>
        </p:nvSpPr>
        <p:spPr>
          <a:xfrm>
            <a:off x="358521" y="3673715"/>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2800" b="1" dirty="0">
                <a:solidFill>
                  <a:srgbClr val="FF0000"/>
                </a:solidFill>
                <a:latin typeface="Calibri" panose="020F0502020204030204"/>
              </a:rPr>
              <a:t>7</a:t>
            </a:r>
            <a:endPar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endParaRPr>
          </a:p>
        </p:txBody>
      </p:sp>
      <p:sp>
        <p:nvSpPr>
          <p:cNvPr id="2" name="Star: 10 Points 1">
            <a:extLst>
              <a:ext uri="{FF2B5EF4-FFF2-40B4-BE49-F238E27FC236}">
                <a16:creationId xmlns:a16="http://schemas.microsoft.com/office/drawing/2014/main" id="{D4CE04EF-555B-4247-B766-0C9FAB634862}"/>
              </a:ext>
            </a:extLst>
          </p:cNvPr>
          <p:cNvSpPr/>
          <p:nvPr/>
        </p:nvSpPr>
        <p:spPr>
          <a:xfrm>
            <a:off x="358521" y="4271706"/>
            <a:ext cx="565404" cy="537924"/>
          </a:xfrm>
          <a:prstGeom prst="star10">
            <a:avLst/>
          </a:prstGeom>
          <a:solidFill>
            <a:schemeClr val="bg1"/>
          </a:solidFill>
          <a:ln>
            <a:solidFill>
              <a:srgbClr val="00B050"/>
            </a:solidFill>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2800" b="1" i="0" u="none" strike="noStrike" kern="1200" cap="none" spc="0" normalizeH="0" baseline="0" noProof="0" dirty="0">
                <a:ln>
                  <a:noFill/>
                </a:ln>
                <a:solidFill>
                  <a:srgbClr val="FF0000"/>
                </a:solidFill>
                <a:effectLst/>
                <a:uLnTx/>
                <a:uFillTx/>
                <a:latin typeface="Calibri" panose="020F0502020204030204"/>
                <a:ea typeface="+mn-ea"/>
                <a:cs typeface="+mn-cs"/>
              </a:rPr>
              <a:t>8</a:t>
            </a:r>
          </a:p>
        </p:txBody>
      </p:sp>
      <p:graphicFrame>
        <p:nvGraphicFramePr>
          <p:cNvPr id="8" name="Table 7">
            <a:extLst>
              <a:ext uri="{FF2B5EF4-FFF2-40B4-BE49-F238E27FC236}">
                <a16:creationId xmlns:a16="http://schemas.microsoft.com/office/drawing/2014/main" id="{E73C64AE-48FD-49C4-8EC0-A37996C24991}"/>
              </a:ext>
            </a:extLst>
          </p:cNvPr>
          <p:cNvGraphicFramePr>
            <a:graphicFrameLocks noGrp="1"/>
          </p:cNvGraphicFramePr>
          <p:nvPr>
            <p:extLst>
              <p:ext uri="{D42A27DB-BD31-4B8C-83A1-F6EECF244321}">
                <p14:modId xmlns:p14="http://schemas.microsoft.com/office/powerpoint/2010/main" val="2946904011"/>
              </p:ext>
            </p:extLst>
          </p:nvPr>
        </p:nvGraphicFramePr>
        <p:xfrm>
          <a:off x="1514475" y="70948"/>
          <a:ext cx="7989570" cy="4843952"/>
        </p:xfrm>
        <a:graphic>
          <a:graphicData uri="http://schemas.openxmlformats.org/drawingml/2006/table">
            <a:tbl>
              <a:tblPr firstRow="1" firstCol="1" bandRow="1"/>
              <a:tblGrid>
                <a:gridCol w="887730">
                  <a:extLst>
                    <a:ext uri="{9D8B030D-6E8A-4147-A177-3AD203B41FA5}">
                      <a16:colId xmlns:a16="http://schemas.microsoft.com/office/drawing/2014/main" val="3695882399"/>
                    </a:ext>
                  </a:extLst>
                </a:gridCol>
                <a:gridCol w="887730">
                  <a:extLst>
                    <a:ext uri="{9D8B030D-6E8A-4147-A177-3AD203B41FA5}">
                      <a16:colId xmlns:a16="http://schemas.microsoft.com/office/drawing/2014/main" val="2462913562"/>
                    </a:ext>
                  </a:extLst>
                </a:gridCol>
                <a:gridCol w="887730">
                  <a:extLst>
                    <a:ext uri="{9D8B030D-6E8A-4147-A177-3AD203B41FA5}">
                      <a16:colId xmlns:a16="http://schemas.microsoft.com/office/drawing/2014/main" val="220765713"/>
                    </a:ext>
                  </a:extLst>
                </a:gridCol>
                <a:gridCol w="887730">
                  <a:extLst>
                    <a:ext uri="{9D8B030D-6E8A-4147-A177-3AD203B41FA5}">
                      <a16:colId xmlns:a16="http://schemas.microsoft.com/office/drawing/2014/main" val="922155355"/>
                    </a:ext>
                  </a:extLst>
                </a:gridCol>
                <a:gridCol w="887730">
                  <a:extLst>
                    <a:ext uri="{9D8B030D-6E8A-4147-A177-3AD203B41FA5}">
                      <a16:colId xmlns:a16="http://schemas.microsoft.com/office/drawing/2014/main" val="4012420978"/>
                    </a:ext>
                  </a:extLst>
                </a:gridCol>
                <a:gridCol w="887730">
                  <a:extLst>
                    <a:ext uri="{9D8B030D-6E8A-4147-A177-3AD203B41FA5}">
                      <a16:colId xmlns:a16="http://schemas.microsoft.com/office/drawing/2014/main" val="3603107391"/>
                    </a:ext>
                  </a:extLst>
                </a:gridCol>
                <a:gridCol w="887730">
                  <a:extLst>
                    <a:ext uri="{9D8B030D-6E8A-4147-A177-3AD203B41FA5}">
                      <a16:colId xmlns:a16="http://schemas.microsoft.com/office/drawing/2014/main" val="4267088134"/>
                    </a:ext>
                  </a:extLst>
                </a:gridCol>
                <a:gridCol w="887730">
                  <a:extLst>
                    <a:ext uri="{9D8B030D-6E8A-4147-A177-3AD203B41FA5}">
                      <a16:colId xmlns:a16="http://schemas.microsoft.com/office/drawing/2014/main" val="1976041031"/>
                    </a:ext>
                  </a:extLst>
                </a:gridCol>
                <a:gridCol w="887730">
                  <a:extLst>
                    <a:ext uri="{9D8B030D-6E8A-4147-A177-3AD203B41FA5}">
                      <a16:colId xmlns:a16="http://schemas.microsoft.com/office/drawing/2014/main" val="1030361674"/>
                    </a:ext>
                  </a:extLst>
                </a:gridCol>
              </a:tblGrid>
              <a:tr h="605494">
                <a:tc>
                  <a:txBody>
                    <a:bodyPr/>
                    <a:lstStyle/>
                    <a:p>
                      <a:pPr algn="ctr">
                        <a:lnSpc>
                          <a:spcPct val="107000"/>
                        </a:lnSpc>
                        <a:spcAft>
                          <a:spcPts val="800"/>
                        </a:spcAft>
                      </a:pPr>
                      <a:endPar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Ộ</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679833287"/>
                  </a:ext>
                </a:extLst>
              </a:tr>
              <a:tr h="605494">
                <a:tc>
                  <a:txBody>
                    <a:bodyPr/>
                    <a:lstStyle/>
                    <a:p>
                      <a:pPr algn="ctr">
                        <a:lnSpc>
                          <a:spcPct val="107000"/>
                        </a:lnSpc>
                        <a:spcAft>
                          <a:spcPts val="800"/>
                        </a:spcAft>
                      </a:pPr>
                      <a:endPar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Ộ</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Ầ</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endParaRPr lang="en-US" b="1">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09437923"/>
                  </a:ext>
                </a:extLst>
              </a:tr>
              <a:tr h="605494">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Ấ</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Ô</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endPar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31321072"/>
                  </a:ext>
                </a:extLst>
              </a:tr>
              <a:tr h="605494">
                <a:tc>
                  <a:txBody>
                    <a:bodyPr/>
                    <a:lstStyle/>
                    <a:p>
                      <a:pPr algn="ctr">
                        <a:lnSpc>
                          <a:spcPct val="107000"/>
                        </a:lnSpc>
                        <a:spcAft>
                          <a:spcPts val="800"/>
                        </a:spcAft>
                      </a:pPr>
                      <a:endPar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Ô</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Ê</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endPar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14615807"/>
                  </a:ext>
                </a:extLst>
              </a:tr>
              <a:tr h="605494">
                <a:tc>
                  <a:txBody>
                    <a:bodyPr/>
                    <a:lstStyle/>
                    <a:p>
                      <a:pPr algn="ctr">
                        <a:lnSpc>
                          <a:spcPct val="107000"/>
                        </a:lnSpc>
                        <a:spcAft>
                          <a:spcPts val="800"/>
                        </a:spcAft>
                      </a:pPr>
                      <a:endPar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Ô</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Ô</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Ê</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16386038"/>
                  </a:ext>
                </a:extLst>
              </a:tr>
              <a:tr h="605494">
                <a:tc>
                  <a:txBody>
                    <a:bodyPr/>
                    <a:lstStyle/>
                    <a:p>
                      <a:pPr algn="ctr">
                        <a:lnSpc>
                          <a:spcPct val="107000"/>
                        </a:lnSpc>
                        <a:spcAft>
                          <a:spcPts val="800"/>
                        </a:spcAft>
                      </a:pPr>
                      <a:endPar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Á</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Ệ</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854319904"/>
                  </a:ext>
                </a:extLst>
              </a:tr>
              <a:tr h="605494">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Ộ</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Ờ</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endPar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74420700"/>
                  </a:ext>
                </a:extLst>
              </a:tr>
              <a:tr h="605494">
                <a:tc>
                  <a:txBody>
                    <a:bodyPr/>
                    <a:lstStyle/>
                    <a:p>
                      <a:pPr algn="ctr">
                        <a:lnSpc>
                          <a:spcPct val="107000"/>
                        </a:lnSpc>
                        <a:spcAft>
                          <a:spcPts val="800"/>
                        </a:spcAft>
                      </a:pPr>
                      <a:endPar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3600" b="1">
                          <a:solidFill>
                            <a:srgbClr val="333333"/>
                          </a:solidFill>
                          <a:effectLst/>
                          <a:latin typeface="Tahoma" panose="020B0604030504040204" pitchFamily="34" charset="0"/>
                          <a:ea typeface="Tahoma" panose="020B0604030504040204" pitchFamily="34" charset="0"/>
                          <a:cs typeface="Tahoma" panose="020B0604030504040204" pitchFamily="34" charset="0"/>
                        </a:rPr>
                        <a:t>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403113556"/>
                  </a:ext>
                </a:extLst>
              </a:tr>
            </a:tbl>
          </a:graphicData>
        </a:graphic>
      </p:graphicFrame>
      <p:sp>
        <p:nvSpPr>
          <p:cNvPr id="81" name="Rectangle 80">
            <a:extLst>
              <a:ext uri="{FF2B5EF4-FFF2-40B4-BE49-F238E27FC236}">
                <a16:creationId xmlns:a16="http://schemas.microsoft.com/office/drawing/2014/main" id="{061536BC-164F-4A24-BA13-7641FA2D9F92}"/>
              </a:ext>
            </a:extLst>
          </p:cNvPr>
          <p:cNvSpPr/>
          <p:nvPr/>
        </p:nvSpPr>
        <p:spPr>
          <a:xfrm>
            <a:off x="-11240" y="500955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vi-VN" sz="4000" b="1">
                <a:solidFill>
                  <a:srgbClr val="FF0000"/>
                </a:solidFill>
                <a:latin typeface="Verdana" panose="020B0604030504040204" pitchFamily="34" charset="0"/>
                <a:ea typeface="Verdana" panose="020B0604030504040204" pitchFamily="34" charset="0"/>
              </a:rPr>
              <a:t>1.	</a:t>
            </a:r>
            <a:r>
              <a:rPr lang="vi-VN" sz="4000" b="1">
                <a:solidFill>
                  <a:schemeClr val="tx1"/>
                </a:solidFill>
                <a:latin typeface="Verdana" panose="020B0604030504040204" pitchFamily="34" charset="0"/>
                <a:ea typeface="Verdana" panose="020B0604030504040204" pitchFamily="34" charset="0"/>
              </a:rPr>
              <a:t>NHỮNG KINH SƯ VÀ NGƯỜI PHA-RI-SÊU THƯỜNG ĐEO NHỮNG </a:t>
            </a:r>
            <a:r>
              <a:rPr lang="vi-VN" sz="4000" b="1">
                <a:solidFill>
                  <a:srgbClr val="FF0000"/>
                </a:solidFill>
                <a:latin typeface="Verdana" panose="020B0604030504040204" pitchFamily="34" charset="0"/>
                <a:ea typeface="Verdana" panose="020B0604030504040204" pitchFamily="34" charset="0"/>
              </a:rPr>
              <a:t>HỘP GÌ </a:t>
            </a:r>
            <a:r>
              <a:rPr lang="vi-VN" sz="4000" b="1">
                <a:solidFill>
                  <a:schemeClr val="tx1"/>
                </a:solidFill>
                <a:latin typeface="Verdana" panose="020B0604030504040204" pitchFamily="34" charset="0"/>
                <a:ea typeface="Verdana" panose="020B0604030504040204" pitchFamily="34" charset="0"/>
              </a:rPr>
              <a:t>THẬT LỚN?</a:t>
            </a:r>
            <a:endParaRPr lang="en-US" sz="4000" b="1" dirty="0">
              <a:solidFill>
                <a:schemeClr val="tx1"/>
              </a:solidFill>
              <a:latin typeface="Verdana" panose="020B0604030504040204" pitchFamily="34" charset="0"/>
              <a:ea typeface="Verdana" panose="020B0604030504040204" pitchFamily="34" charset="0"/>
            </a:endParaRPr>
          </a:p>
        </p:txBody>
      </p:sp>
      <p:sp>
        <p:nvSpPr>
          <p:cNvPr id="76" name="Rectangle 75">
            <a:extLst>
              <a:ext uri="{FF2B5EF4-FFF2-40B4-BE49-F238E27FC236}">
                <a16:creationId xmlns:a16="http://schemas.microsoft.com/office/drawing/2014/main" id="{FDB98152-715B-4C14-90C4-EC31F69245F4}"/>
              </a:ext>
            </a:extLst>
          </p:cNvPr>
          <p:cNvSpPr/>
          <p:nvPr/>
        </p:nvSpPr>
        <p:spPr>
          <a:xfrm>
            <a:off x="3289935" y="7094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7" name="Rectangle 76">
            <a:extLst>
              <a:ext uri="{FF2B5EF4-FFF2-40B4-BE49-F238E27FC236}">
                <a16:creationId xmlns:a16="http://schemas.microsoft.com/office/drawing/2014/main" id="{62726BB2-2DBD-41FD-8A7F-C3B9895A9CF7}"/>
              </a:ext>
            </a:extLst>
          </p:cNvPr>
          <p:cNvSpPr/>
          <p:nvPr/>
        </p:nvSpPr>
        <p:spPr>
          <a:xfrm>
            <a:off x="4177198" y="7094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8" name="Rectangle 77">
            <a:extLst>
              <a:ext uri="{FF2B5EF4-FFF2-40B4-BE49-F238E27FC236}">
                <a16:creationId xmlns:a16="http://schemas.microsoft.com/office/drawing/2014/main" id="{2F0F597D-A9C5-4B33-9021-C4917750796B}"/>
              </a:ext>
            </a:extLst>
          </p:cNvPr>
          <p:cNvSpPr/>
          <p:nvPr/>
        </p:nvSpPr>
        <p:spPr>
          <a:xfrm>
            <a:off x="5064157" y="7094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79" name="Rectangle 78">
            <a:extLst>
              <a:ext uri="{FF2B5EF4-FFF2-40B4-BE49-F238E27FC236}">
                <a16:creationId xmlns:a16="http://schemas.microsoft.com/office/drawing/2014/main" id="{E6712E07-2F18-4574-AE72-0F40E9A71693}"/>
              </a:ext>
            </a:extLst>
          </p:cNvPr>
          <p:cNvSpPr/>
          <p:nvPr/>
        </p:nvSpPr>
        <p:spPr>
          <a:xfrm>
            <a:off x="5960995" y="7094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0" name="Rectangle 79">
            <a:extLst>
              <a:ext uri="{FF2B5EF4-FFF2-40B4-BE49-F238E27FC236}">
                <a16:creationId xmlns:a16="http://schemas.microsoft.com/office/drawing/2014/main" id="{3147193B-F089-4EC2-B014-22B7A37891CC}"/>
              </a:ext>
            </a:extLst>
          </p:cNvPr>
          <p:cNvSpPr/>
          <p:nvPr/>
        </p:nvSpPr>
        <p:spPr>
          <a:xfrm>
            <a:off x="6839455" y="7094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84" name="Rectangle 83">
            <a:extLst>
              <a:ext uri="{FF2B5EF4-FFF2-40B4-BE49-F238E27FC236}">
                <a16:creationId xmlns:a16="http://schemas.microsoft.com/office/drawing/2014/main" id="{F48B87A8-7D5B-4171-8EF4-D020CA75C3D6}"/>
              </a:ext>
            </a:extLst>
          </p:cNvPr>
          <p:cNvSpPr/>
          <p:nvPr/>
        </p:nvSpPr>
        <p:spPr>
          <a:xfrm>
            <a:off x="7726094" y="7094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5" name="Rectangle 104">
            <a:extLst>
              <a:ext uri="{FF2B5EF4-FFF2-40B4-BE49-F238E27FC236}">
                <a16:creationId xmlns:a16="http://schemas.microsoft.com/office/drawing/2014/main" id="{D3C755F2-411B-4639-995B-2A3A7707F634}"/>
              </a:ext>
            </a:extLst>
          </p:cNvPr>
          <p:cNvSpPr/>
          <p:nvPr/>
        </p:nvSpPr>
        <p:spPr>
          <a:xfrm>
            <a:off x="8615057" y="7094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6" name="Rectangle 105">
            <a:extLst>
              <a:ext uri="{FF2B5EF4-FFF2-40B4-BE49-F238E27FC236}">
                <a16:creationId xmlns:a16="http://schemas.microsoft.com/office/drawing/2014/main" id="{F70F0D79-C297-4C88-924E-54EF7319113A}"/>
              </a:ext>
            </a:extLst>
          </p:cNvPr>
          <p:cNvSpPr/>
          <p:nvPr/>
        </p:nvSpPr>
        <p:spPr>
          <a:xfrm>
            <a:off x="2398395" y="67292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7" name="Rectangle 106">
            <a:extLst>
              <a:ext uri="{FF2B5EF4-FFF2-40B4-BE49-F238E27FC236}">
                <a16:creationId xmlns:a16="http://schemas.microsoft.com/office/drawing/2014/main" id="{F8825ACC-C814-46B2-9856-C2A31124B7C3}"/>
              </a:ext>
            </a:extLst>
          </p:cNvPr>
          <p:cNvSpPr/>
          <p:nvPr/>
        </p:nvSpPr>
        <p:spPr>
          <a:xfrm>
            <a:off x="3285658" y="67292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8" name="Rectangle 107">
            <a:extLst>
              <a:ext uri="{FF2B5EF4-FFF2-40B4-BE49-F238E27FC236}">
                <a16:creationId xmlns:a16="http://schemas.microsoft.com/office/drawing/2014/main" id="{DA47D11F-E199-47F8-839E-F09FC4518272}"/>
              </a:ext>
            </a:extLst>
          </p:cNvPr>
          <p:cNvSpPr/>
          <p:nvPr/>
        </p:nvSpPr>
        <p:spPr>
          <a:xfrm>
            <a:off x="4172617" y="67292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09" name="Rectangle 108">
            <a:extLst>
              <a:ext uri="{FF2B5EF4-FFF2-40B4-BE49-F238E27FC236}">
                <a16:creationId xmlns:a16="http://schemas.microsoft.com/office/drawing/2014/main" id="{BFADEB14-1B41-4267-9308-865D0290490F}"/>
              </a:ext>
            </a:extLst>
          </p:cNvPr>
          <p:cNvSpPr/>
          <p:nvPr/>
        </p:nvSpPr>
        <p:spPr>
          <a:xfrm>
            <a:off x="5069455" y="67292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0" name="Rectangle 109">
            <a:extLst>
              <a:ext uri="{FF2B5EF4-FFF2-40B4-BE49-F238E27FC236}">
                <a16:creationId xmlns:a16="http://schemas.microsoft.com/office/drawing/2014/main" id="{EAE0DBA8-575C-4297-830B-57D519FE6634}"/>
              </a:ext>
            </a:extLst>
          </p:cNvPr>
          <p:cNvSpPr/>
          <p:nvPr/>
        </p:nvSpPr>
        <p:spPr>
          <a:xfrm>
            <a:off x="5947915" y="67292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1" name="Rectangle 110">
            <a:extLst>
              <a:ext uri="{FF2B5EF4-FFF2-40B4-BE49-F238E27FC236}">
                <a16:creationId xmlns:a16="http://schemas.microsoft.com/office/drawing/2014/main" id="{1A4B8184-EE70-470C-845E-A45FF6BC9F62}"/>
              </a:ext>
            </a:extLst>
          </p:cNvPr>
          <p:cNvSpPr/>
          <p:nvPr/>
        </p:nvSpPr>
        <p:spPr>
          <a:xfrm>
            <a:off x="6834554" y="67292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2" name="Rectangle 111">
            <a:extLst>
              <a:ext uri="{FF2B5EF4-FFF2-40B4-BE49-F238E27FC236}">
                <a16:creationId xmlns:a16="http://schemas.microsoft.com/office/drawing/2014/main" id="{BF1C9968-9267-4138-9DF9-E103FAC8B5E6}"/>
              </a:ext>
            </a:extLst>
          </p:cNvPr>
          <p:cNvSpPr/>
          <p:nvPr/>
        </p:nvSpPr>
        <p:spPr>
          <a:xfrm>
            <a:off x="7723517" y="67292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3" name="Rectangle 112">
            <a:extLst>
              <a:ext uri="{FF2B5EF4-FFF2-40B4-BE49-F238E27FC236}">
                <a16:creationId xmlns:a16="http://schemas.microsoft.com/office/drawing/2014/main" id="{15281A9C-78AC-4AE1-AD79-4DCBA6A421AF}"/>
              </a:ext>
            </a:extLst>
          </p:cNvPr>
          <p:cNvSpPr/>
          <p:nvPr/>
        </p:nvSpPr>
        <p:spPr>
          <a:xfrm>
            <a:off x="1519439" y="1282954"/>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4" name="Rectangle 113">
            <a:extLst>
              <a:ext uri="{FF2B5EF4-FFF2-40B4-BE49-F238E27FC236}">
                <a16:creationId xmlns:a16="http://schemas.microsoft.com/office/drawing/2014/main" id="{58983F24-D14B-48D0-AAED-245CEFE8193F}"/>
              </a:ext>
            </a:extLst>
          </p:cNvPr>
          <p:cNvSpPr/>
          <p:nvPr/>
        </p:nvSpPr>
        <p:spPr>
          <a:xfrm>
            <a:off x="2406702" y="1282954"/>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5" name="Rectangle 114">
            <a:extLst>
              <a:ext uri="{FF2B5EF4-FFF2-40B4-BE49-F238E27FC236}">
                <a16:creationId xmlns:a16="http://schemas.microsoft.com/office/drawing/2014/main" id="{4B846471-BE22-4231-B702-3BF87BA5547C}"/>
              </a:ext>
            </a:extLst>
          </p:cNvPr>
          <p:cNvSpPr/>
          <p:nvPr/>
        </p:nvSpPr>
        <p:spPr>
          <a:xfrm>
            <a:off x="3293661" y="1282954"/>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6" name="Rectangle 115">
            <a:extLst>
              <a:ext uri="{FF2B5EF4-FFF2-40B4-BE49-F238E27FC236}">
                <a16:creationId xmlns:a16="http://schemas.microsoft.com/office/drawing/2014/main" id="{65883E2C-844A-422C-B841-7507EA2519FE}"/>
              </a:ext>
            </a:extLst>
          </p:cNvPr>
          <p:cNvSpPr/>
          <p:nvPr/>
        </p:nvSpPr>
        <p:spPr>
          <a:xfrm>
            <a:off x="4190499" y="1282954"/>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7" name="Rectangle 116">
            <a:extLst>
              <a:ext uri="{FF2B5EF4-FFF2-40B4-BE49-F238E27FC236}">
                <a16:creationId xmlns:a16="http://schemas.microsoft.com/office/drawing/2014/main" id="{8F9D3153-F44F-4A5D-A213-FBCF0D799E59}"/>
              </a:ext>
            </a:extLst>
          </p:cNvPr>
          <p:cNvSpPr/>
          <p:nvPr/>
        </p:nvSpPr>
        <p:spPr>
          <a:xfrm>
            <a:off x="5068959" y="1282954"/>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8" name="Rectangle 117">
            <a:extLst>
              <a:ext uri="{FF2B5EF4-FFF2-40B4-BE49-F238E27FC236}">
                <a16:creationId xmlns:a16="http://schemas.microsoft.com/office/drawing/2014/main" id="{DD249AC8-AEAC-4497-8FC3-CBBC5AA517F2}"/>
              </a:ext>
            </a:extLst>
          </p:cNvPr>
          <p:cNvSpPr/>
          <p:nvPr/>
        </p:nvSpPr>
        <p:spPr>
          <a:xfrm>
            <a:off x="5955598" y="1282954"/>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19" name="Rectangle 118">
            <a:extLst>
              <a:ext uri="{FF2B5EF4-FFF2-40B4-BE49-F238E27FC236}">
                <a16:creationId xmlns:a16="http://schemas.microsoft.com/office/drawing/2014/main" id="{239B712C-190A-4109-B17F-967365C5458F}"/>
              </a:ext>
            </a:extLst>
          </p:cNvPr>
          <p:cNvSpPr/>
          <p:nvPr/>
        </p:nvSpPr>
        <p:spPr>
          <a:xfrm>
            <a:off x="6844561" y="1282954"/>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0" name="Rectangle 119">
            <a:extLst>
              <a:ext uri="{FF2B5EF4-FFF2-40B4-BE49-F238E27FC236}">
                <a16:creationId xmlns:a16="http://schemas.microsoft.com/office/drawing/2014/main" id="{D738A719-3692-4494-B217-C95B56210221}"/>
              </a:ext>
            </a:extLst>
          </p:cNvPr>
          <p:cNvSpPr/>
          <p:nvPr/>
        </p:nvSpPr>
        <p:spPr>
          <a:xfrm>
            <a:off x="7731023" y="1282954"/>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1" name="Rectangle 120">
            <a:extLst>
              <a:ext uri="{FF2B5EF4-FFF2-40B4-BE49-F238E27FC236}">
                <a16:creationId xmlns:a16="http://schemas.microsoft.com/office/drawing/2014/main" id="{FCE7D33C-62E0-4F92-9BC4-687F22A8B900}"/>
              </a:ext>
            </a:extLst>
          </p:cNvPr>
          <p:cNvSpPr/>
          <p:nvPr/>
        </p:nvSpPr>
        <p:spPr>
          <a:xfrm>
            <a:off x="2398395" y="188450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2" name="Rectangle 121">
            <a:extLst>
              <a:ext uri="{FF2B5EF4-FFF2-40B4-BE49-F238E27FC236}">
                <a16:creationId xmlns:a16="http://schemas.microsoft.com/office/drawing/2014/main" id="{250F4929-2843-44B5-8870-B3F3B60C496B}"/>
              </a:ext>
            </a:extLst>
          </p:cNvPr>
          <p:cNvSpPr/>
          <p:nvPr/>
        </p:nvSpPr>
        <p:spPr>
          <a:xfrm>
            <a:off x="3285658" y="188450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3" name="Rectangle 122">
            <a:extLst>
              <a:ext uri="{FF2B5EF4-FFF2-40B4-BE49-F238E27FC236}">
                <a16:creationId xmlns:a16="http://schemas.microsoft.com/office/drawing/2014/main" id="{9F128EE8-7299-4F8A-9C34-3A150277DE03}"/>
              </a:ext>
            </a:extLst>
          </p:cNvPr>
          <p:cNvSpPr/>
          <p:nvPr/>
        </p:nvSpPr>
        <p:spPr>
          <a:xfrm>
            <a:off x="4172617" y="188450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4" name="Rectangle 123">
            <a:extLst>
              <a:ext uri="{FF2B5EF4-FFF2-40B4-BE49-F238E27FC236}">
                <a16:creationId xmlns:a16="http://schemas.microsoft.com/office/drawing/2014/main" id="{70B92F98-29DB-4C70-99E3-7469CFA3B9F2}"/>
              </a:ext>
            </a:extLst>
          </p:cNvPr>
          <p:cNvSpPr/>
          <p:nvPr/>
        </p:nvSpPr>
        <p:spPr>
          <a:xfrm>
            <a:off x="5069455" y="188450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5" name="Rectangle 124">
            <a:extLst>
              <a:ext uri="{FF2B5EF4-FFF2-40B4-BE49-F238E27FC236}">
                <a16:creationId xmlns:a16="http://schemas.microsoft.com/office/drawing/2014/main" id="{386FD56A-C2B0-4A12-BEB6-351A940935B3}"/>
              </a:ext>
            </a:extLst>
          </p:cNvPr>
          <p:cNvSpPr/>
          <p:nvPr/>
        </p:nvSpPr>
        <p:spPr>
          <a:xfrm>
            <a:off x="5947915" y="188450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6" name="Rectangle 125">
            <a:extLst>
              <a:ext uri="{FF2B5EF4-FFF2-40B4-BE49-F238E27FC236}">
                <a16:creationId xmlns:a16="http://schemas.microsoft.com/office/drawing/2014/main" id="{103AAC7E-C80D-422F-8EC3-9393758D4F06}"/>
              </a:ext>
            </a:extLst>
          </p:cNvPr>
          <p:cNvSpPr/>
          <p:nvPr/>
        </p:nvSpPr>
        <p:spPr>
          <a:xfrm>
            <a:off x="6834554" y="188450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7" name="Rectangle 126">
            <a:extLst>
              <a:ext uri="{FF2B5EF4-FFF2-40B4-BE49-F238E27FC236}">
                <a16:creationId xmlns:a16="http://schemas.microsoft.com/office/drawing/2014/main" id="{1841E15E-4582-4CEF-BAA6-5BFF223880C3}"/>
              </a:ext>
            </a:extLst>
          </p:cNvPr>
          <p:cNvSpPr/>
          <p:nvPr/>
        </p:nvSpPr>
        <p:spPr>
          <a:xfrm>
            <a:off x="3282315" y="248648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8" name="Rectangle 127">
            <a:extLst>
              <a:ext uri="{FF2B5EF4-FFF2-40B4-BE49-F238E27FC236}">
                <a16:creationId xmlns:a16="http://schemas.microsoft.com/office/drawing/2014/main" id="{CA8D6B15-B6C8-4D51-A3DE-11FBC7CABFDD}"/>
              </a:ext>
            </a:extLst>
          </p:cNvPr>
          <p:cNvSpPr/>
          <p:nvPr/>
        </p:nvSpPr>
        <p:spPr>
          <a:xfrm>
            <a:off x="4169578" y="248648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29" name="Rectangle 128">
            <a:extLst>
              <a:ext uri="{FF2B5EF4-FFF2-40B4-BE49-F238E27FC236}">
                <a16:creationId xmlns:a16="http://schemas.microsoft.com/office/drawing/2014/main" id="{DF92F71C-26A9-4864-98D9-CC2083F5CEF8}"/>
              </a:ext>
            </a:extLst>
          </p:cNvPr>
          <p:cNvSpPr/>
          <p:nvPr/>
        </p:nvSpPr>
        <p:spPr>
          <a:xfrm>
            <a:off x="5056537" y="248648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0" name="Rectangle 129">
            <a:extLst>
              <a:ext uri="{FF2B5EF4-FFF2-40B4-BE49-F238E27FC236}">
                <a16:creationId xmlns:a16="http://schemas.microsoft.com/office/drawing/2014/main" id="{0FC18C19-784C-4FCE-8D96-A5789A8F7031}"/>
              </a:ext>
            </a:extLst>
          </p:cNvPr>
          <p:cNvSpPr/>
          <p:nvPr/>
        </p:nvSpPr>
        <p:spPr>
          <a:xfrm>
            <a:off x="5953375" y="248648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1" name="Rectangle 130">
            <a:extLst>
              <a:ext uri="{FF2B5EF4-FFF2-40B4-BE49-F238E27FC236}">
                <a16:creationId xmlns:a16="http://schemas.microsoft.com/office/drawing/2014/main" id="{5A5F9C2A-7BA7-495B-ACA3-3046037223C8}"/>
              </a:ext>
            </a:extLst>
          </p:cNvPr>
          <p:cNvSpPr/>
          <p:nvPr/>
        </p:nvSpPr>
        <p:spPr>
          <a:xfrm>
            <a:off x="6831835" y="248648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2" name="Rectangle 131">
            <a:extLst>
              <a:ext uri="{FF2B5EF4-FFF2-40B4-BE49-F238E27FC236}">
                <a16:creationId xmlns:a16="http://schemas.microsoft.com/office/drawing/2014/main" id="{9C556E53-C340-413D-A758-765B8DC011D2}"/>
              </a:ext>
            </a:extLst>
          </p:cNvPr>
          <p:cNvSpPr/>
          <p:nvPr/>
        </p:nvSpPr>
        <p:spPr>
          <a:xfrm>
            <a:off x="7718474" y="248648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3" name="Rectangle 132">
            <a:extLst>
              <a:ext uri="{FF2B5EF4-FFF2-40B4-BE49-F238E27FC236}">
                <a16:creationId xmlns:a16="http://schemas.microsoft.com/office/drawing/2014/main" id="{D94FA9EC-5B7B-4556-8F14-17C91F292079}"/>
              </a:ext>
            </a:extLst>
          </p:cNvPr>
          <p:cNvSpPr/>
          <p:nvPr/>
        </p:nvSpPr>
        <p:spPr>
          <a:xfrm>
            <a:off x="8607437" y="248648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4" name="Rectangle 133">
            <a:extLst>
              <a:ext uri="{FF2B5EF4-FFF2-40B4-BE49-F238E27FC236}">
                <a16:creationId xmlns:a16="http://schemas.microsoft.com/office/drawing/2014/main" id="{512F1162-226E-4D3A-9514-6638589CD92F}"/>
              </a:ext>
            </a:extLst>
          </p:cNvPr>
          <p:cNvSpPr/>
          <p:nvPr/>
        </p:nvSpPr>
        <p:spPr>
          <a:xfrm>
            <a:off x="3282315" y="309608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5" name="Rectangle 134">
            <a:extLst>
              <a:ext uri="{FF2B5EF4-FFF2-40B4-BE49-F238E27FC236}">
                <a16:creationId xmlns:a16="http://schemas.microsoft.com/office/drawing/2014/main" id="{E6DACC28-4877-447B-899A-359B636D44D4}"/>
              </a:ext>
            </a:extLst>
          </p:cNvPr>
          <p:cNvSpPr/>
          <p:nvPr/>
        </p:nvSpPr>
        <p:spPr>
          <a:xfrm>
            <a:off x="4169578" y="309608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6" name="Rectangle 135">
            <a:extLst>
              <a:ext uri="{FF2B5EF4-FFF2-40B4-BE49-F238E27FC236}">
                <a16:creationId xmlns:a16="http://schemas.microsoft.com/office/drawing/2014/main" id="{5AAC5C43-1FA5-4081-AA0D-C9F7E332B8B5}"/>
              </a:ext>
            </a:extLst>
          </p:cNvPr>
          <p:cNvSpPr/>
          <p:nvPr/>
        </p:nvSpPr>
        <p:spPr>
          <a:xfrm>
            <a:off x="5056537" y="309608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7" name="Rectangle 136">
            <a:extLst>
              <a:ext uri="{FF2B5EF4-FFF2-40B4-BE49-F238E27FC236}">
                <a16:creationId xmlns:a16="http://schemas.microsoft.com/office/drawing/2014/main" id="{C70718B5-89D9-4D1A-9670-EC8E49899016}"/>
              </a:ext>
            </a:extLst>
          </p:cNvPr>
          <p:cNvSpPr/>
          <p:nvPr/>
        </p:nvSpPr>
        <p:spPr>
          <a:xfrm>
            <a:off x="5953375" y="309608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8" name="Rectangle 137">
            <a:extLst>
              <a:ext uri="{FF2B5EF4-FFF2-40B4-BE49-F238E27FC236}">
                <a16:creationId xmlns:a16="http://schemas.microsoft.com/office/drawing/2014/main" id="{75DE6C13-FD61-40D0-9FA8-FA9924D95364}"/>
              </a:ext>
            </a:extLst>
          </p:cNvPr>
          <p:cNvSpPr/>
          <p:nvPr/>
        </p:nvSpPr>
        <p:spPr>
          <a:xfrm>
            <a:off x="6831835" y="309608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39" name="Rectangle 138">
            <a:extLst>
              <a:ext uri="{FF2B5EF4-FFF2-40B4-BE49-F238E27FC236}">
                <a16:creationId xmlns:a16="http://schemas.microsoft.com/office/drawing/2014/main" id="{1B1F2E95-E90F-4D95-8B23-511ECF2710A6}"/>
              </a:ext>
            </a:extLst>
          </p:cNvPr>
          <p:cNvSpPr/>
          <p:nvPr/>
        </p:nvSpPr>
        <p:spPr>
          <a:xfrm>
            <a:off x="7718474" y="309608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0" name="Rectangle 139">
            <a:extLst>
              <a:ext uri="{FF2B5EF4-FFF2-40B4-BE49-F238E27FC236}">
                <a16:creationId xmlns:a16="http://schemas.microsoft.com/office/drawing/2014/main" id="{F59CB8A6-915B-44FD-8EB7-E9990651C8CE}"/>
              </a:ext>
            </a:extLst>
          </p:cNvPr>
          <p:cNvSpPr/>
          <p:nvPr/>
        </p:nvSpPr>
        <p:spPr>
          <a:xfrm>
            <a:off x="8607437" y="3096088"/>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1" name="Rectangle 140">
            <a:extLst>
              <a:ext uri="{FF2B5EF4-FFF2-40B4-BE49-F238E27FC236}">
                <a16:creationId xmlns:a16="http://schemas.microsoft.com/office/drawing/2014/main" id="{1E34FB38-3E08-46D8-AF72-F8ACDEB20B54}"/>
              </a:ext>
            </a:extLst>
          </p:cNvPr>
          <p:cNvSpPr/>
          <p:nvPr/>
        </p:nvSpPr>
        <p:spPr>
          <a:xfrm>
            <a:off x="1504199" y="3706114"/>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2" name="Rectangle 141">
            <a:extLst>
              <a:ext uri="{FF2B5EF4-FFF2-40B4-BE49-F238E27FC236}">
                <a16:creationId xmlns:a16="http://schemas.microsoft.com/office/drawing/2014/main" id="{3CD1AD88-BEC0-4381-82FE-C90ADD13493C}"/>
              </a:ext>
            </a:extLst>
          </p:cNvPr>
          <p:cNvSpPr/>
          <p:nvPr/>
        </p:nvSpPr>
        <p:spPr>
          <a:xfrm>
            <a:off x="2391462" y="3706114"/>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3" name="Rectangle 142">
            <a:extLst>
              <a:ext uri="{FF2B5EF4-FFF2-40B4-BE49-F238E27FC236}">
                <a16:creationId xmlns:a16="http://schemas.microsoft.com/office/drawing/2014/main" id="{2F94BF4A-0492-4663-80EA-D5A04537EE2A}"/>
              </a:ext>
            </a:extLst>
          </p:cNvPr>
          <p:cNvSpPr/>
          <p:nvPr/>
        </p:nvSpPr>
        <p:spPr>
          <a:xfrm>
            <a:off x="3278421" y="3706114"/>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4" name="Rectangle 143">
            <a:extLst>
              <a:ext uri="{FF2B5EF4-FFF2-40B4-BE49-F238E27FC236}">
                <a16:creationId xmlns:a16="http://schemas.microsoft.com/office/drawing/2014/main" id="{9EB68F5B-8BF1-47BF-BCB5-193395E293AF}"/>
              </a:ext>
            </a:extLst>
          </p:cNvPr>
          <p:cNvSpPr/>
          <p:nvPr/>
        </p:nvSpPr>
        <p:spPr>
          <a:xfrm>
            <a:off x="4175259" y="3706114"/>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5" name="Rectangle 144">
            <a:extLst>
              <a:ext uri="{FF2B5EF4-FFF2-40B4-BE49-F238E27FC236}">
                <a16:creationId xmlns:a16="http://schemas.microsoft.com/office/drawing/2014/main" id="{DFB2CBF9-1CA1-492B-8E6F-F96E22E5097C}"/>
              </a:ext>
            </a:extLst>
          </p:cNvPr>
          <p:cNvSpPr/>
          <p:nvPr/>
        </p:nvSpPr>
        <p:spPr>
          <a:xfrm>
            <a:off x="5053719" y="3706114"/>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6" name="Rectangle 145">
            <a:extLst>
              <a:ext uri="{FF2B5EF4-FFF2-40B4-BE49-F238E27FC236}">
                <a16:creationId xmlns:a16="http://schemas.microsoft.com/office/drawing/2014/main" id="{4766AD91-257C-4FCC-B2F9-2C520934CDAD}"/>
              </a:ext>
            </a:extLst>
          </p:cNvPr>
          <p:cNvSpPr/>
          <p:nvPr/>
        </p:nvSpPr>
        <p:spPr>
          <a:xfrm>
            <a:off x="5940358" y="3706114"/>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7" name="Rectangle 146">
            <a:extLst>
              <a:ext uri="{FF2B5EF4-FFF2-40B4-BE49-F238E27FC236}">
                <a16:creationId xmlns:a16="http://schemas.microsoft.com/office/drawing/2014/main" id="{D7138A66-061E-4574-AE3D-C8AB3579DCCB}"/>
              </a:ext>
            </a:extLst>
          </p:cNvPr>
          <p:cNvSpPr/>
          <p:nvPr/>
        </p:nvSpPr>
        <p:spPr>
          <a:xfrm>
            <a:off x="6829321" y="3706114"/>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8" name="Rectangle 147">
            <a:extLst>
              <a:ext uri="{FF2B5EF4-FFF2-40B4-BE49-F238E27FC236}">
                <a16:creationId xmlns:a16="http://schemas.microsoft.com/office/drawing/2014/main" id="{7DDA8D23-EC0C-474F-852C-6C050A39FE04}"/>
              </a:ext>
            </a:extLst>
          </p:cNvPr>
          <p:cNvSpPr/>
          <p:nvPr/>
        </p:nvSpPr>
        <p:spPr>
          <a:xfrm>
            <a:off x="7715783" y="3706114"/>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49" name="Rectangle 148">
            <a:extLst>
              <a:ext uri="{FF2B5EF4-FFF2-40B4-BE49-F238E27FC236}">
                <a16:creationId xmlns:a16="http://schemas.microsoft.com/office/drawing/2014/main" id="{62A5EF1C-6659-41D2-87F6-2BA821EE6E9B}"/>
              </a:ext>
            </a:extLst>
          </p:cNvPr>
          <p:cNvSpPr/>
          <p:nvPr/>
        </p:nvSpPr>
        <p:spPr>
          <a:xfrm>
            <a:off x="4163895" y="4315714"/>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0" name="Rectangle 149">
            <a:extLst>
              <a:ext uri="{FF2B5EF4-FFF2-40B4-BE49-F238E27FC236}">
                <a16:creationId xmlns:a16="http://schemas.microsoft.com/office/drawing/2014/main" id="{A1BB69C9-15E1-416B-B75D-7EB8F51C5D2F}"/>
              </a:ext>
            </a:extLst>
          </p:cNvPr>
          <p:cNvSpPr/>
          <p:nvPr/>
        </p:nvSpPr>
        <p:spPr>
          <a:xfrm>
            <a:off x="5051158" y="4315714"/>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1" name="Rectangle 150">
            <a:extLst>
              <a:ext uri="{FF2B5EF4-FFF2-40B4-BE49-F238E27FC236}">
                <a16:creationId xmlns:a16="http://schemas.microsoft.com/office/drawing/2014/main" id="{74A8889E-4A33-44DD-9861-247DEAD72DE2}"/>
              </a:ext>
            </a:extLst>
          </p:cNvPr>
          <p:cNvSpPr/>
          <p:nvPr/>
        </p:nvSpPr>
        <p:spPr>
          <a:xfrm>
            <a:off x="5938117" y="4315714"/>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2" name="Rectangle 151">
            <a:extLst>
              <a:ext uri="{FF2B5EF4-FFF2-40B4-BE49-F238E27FC236}">
                <a16:creationId xmlns:a16="http://schemas.microsoft.com/office/drawing/2014/main" id="{9A5AC1A6-1A88-41E0-BE09-937E9D9E19CD}"/>
              </a:ext>
            </a:extLst>
          </p:cNvPr>
          <p:cNvSpPr/>
          <p:nvPr/>
        </p:nvSpPr>
        <p:spPr>
          <a:xfrm>
            <a:off x="6834955" y="4315714"/>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3" name="Rectangle 152">
            <a:extLst>
              <a:ext uri="{FF2B5EF4-FFF2-40B4-BE49-F238E27FC236}">
                <a16:creationId xmlns:a16="http://schemas.microsoft.com/office/drawing/2014/main" id="{5326BA36-2470-4743-91A9-EC99D9F923A6}"/>
              </a:ext>
            </a:extLst>
          </p:cNvPr>
          <p:cNvSpPr/>
          <p:nvPr/>
        </p:nvSpPr>
        <p:spPr>
          <a:xfrm>
            <a:off x="7713415" y="4315714"/>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4" name="Rectangle 153">
            <a:extLst>
              <a:ext uri="{FF2B5EF4-FFF2-40B4-BE49-F238E27FC236}">
                <a16:creationId xmlns:a16="http://schemas.microsoft.com/office/drawing/2014/main" id="{F71E6929-BA5E-4E6D-B1D5-4B113ECDE0D3}"/>
              </a:ext>
            </a:extLst>
          </p:cNvPr>
          <p:cNvSpPr/>
          <p:nvPr/>
        </p:nvSpPr>
        <p:spPr>
          <a:xfrm>
            <a:off x="8600054" y="4315714"/>
            <a:ext cx="889200" cy="604800"/>
          </a:xfrm>
          <a:prstGeom prst="rect">
            <a:avLst/>
          </a:prstGeom>
          <a:solidFill>
            <a:srgbClr val="92D050"/>
          </a:solidFill>
          <a:ln w="1905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vi-VN"/>
          </a:p>
        </p:txBody>
      </p:sp>
      <p:sp>
        <p:nvSpPr>
          <p:cNvPr id="155" name="Rectangle 154">
            <a:extLst>
              <a:ext uri="{FF2B5EF4-FFF2-40B4-BE49-F238E27FC236}">
                <a16:creationId xmlns:a16="http://schemas.microsoft.com/office/drawing/2014/main" id="{15CF60D2-AD81-4602-B640-9A259F2AC7C6}"/>
              </a:ext>
            </a:extLst>
          </p:cNvPr>
          <p:cNvSpPr/>
          <p:nvPr/>
        </p:nvSpPr>
        <p:spPr>
          <a:xfrm>
            <a:off x="4000" y="500955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2</a:t>
            </a:r>
            <a:r>
              <a:rPr lang="vi-VN" sz="4000" b="1">
                <a:solidFill>
                  <a:srgbClr val="FF0000"/>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ĐỨC GIÊ-SU NÓI ANH EM CHỈ CÓ </a:t>
            </a:r>
            <a:r>
              <a:rPr lang="en-US" sz="4000" b="1">
                <a:solidFill>
                  <a:srgbClr val="FF0000"/>
                </a:solidFill>
                <a:latin typeface="Verdana" panose="020B0604030504040204" pitchFamily="34" charset="0"/>
                <a:ea typeface="Verdana" panose="020B0604030504040204" pitchFamily="34" charset="0"/>
              </a:rPr>
              <a:t>… </a:t>
            </a:r>
            <a:r>
              <a:rPr lang="vi-VN" sz="4000" b="1">
                <a:solidFill>
                  <a:srgbClr val="FF0000"/>
                </a:solidFill>
                <a:latin typeface="Verdana" panose="020B0604030504040204" pitchFamily="34" charset="0"/>
                <a:ea typeface="Verdana" panose="020B0604030504040204" pitchFamily="34" charset="0"/>
              </a:rPr>
              <a:t>…</a:t>
            </a:r>
            <a:r>
              <a:rPr lang="en-US" sz="4000" b="1">
                <a:solidFill>
                  <a:schemeClr val="tx1"/>
                </a:solidFill>
                <a:latin typeface="Verdana" panose="020B0604030504040204" pitchFamily="34" charset="0"/>
                <a:ea typeface="Verdana" panose="020B0604030504040204" pitchFamily="34" charset="0"/>
              </a:rPr>
              <a:t>,</a:t>
            </a:r>
            <a:r>
              <a:rPr lang="vi-VN" sz="4000" b="1">
                <a:solidFill>
                  <a:schemeClr val="tx1"/>
                </a:solidFill>
                <a:latin typeface="Verdana" panose="020B0604030504040204" pitchFamily="34" charset="0"/>
                <a:ea typeface="Verdana" panose="020B0604030504040204" pitchFamily="34" charset="0"/>
              </a:rPr>
              <a:t> CÒN TẤT CẢ ANH EM ĐỀU LÀ ANH EM VỚI NHAU? </a:t>
            </a:r>
            <a:endParaRPr lang="en-US" sz="4000" b="1" dirty="0">
              <a:solidFill>
                <a:schemeClr val="tx1"/>
              </a:solidFill>
              <a:latin typeface="Verdana" panose="020B0604030504040204" pitchFamily="34" charset="0"/>
              <a:ea typeface="Verdana" panose="020B0604030504040204" pitchFamily="34" charset="0"/>
            </a:endParaRPr>
          </a:p>
        </p:txBody>
      </p:sp>
      <p:sp>
        <p:nvSpPr>
          <p:cNvPr id="156" name="Rectangle 155">
            <a:extLst>
              <a:ext uri="{FF2B5EF4-FFF2-40B4-BE49-F238E27FC236}">
                <a16:creationId xmlns:a16="http://schemas.microsoft.com/office/drawing/2014/main" id="{5DEF4BED-1BA6-498F-8083-400B1E11E020}"/>
              </a:ext>
            </a:extLst>
          </p:cNvPr>
          <p:cNvSpPr/>
          <p:nvPr/>
        </p:nvSpPr>
        <p:spPr>
          <a:xfrm>
            <a:off x="-18860" y="501717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3</a:t>
            </a:r>
            <a:r>
              <a:rPr lang="vi-VN" sz="4000" b="1">
                <a:solidFill>
                  <a:srgbClr val="FF0000"/>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ANH EM CHỈ CÓ 1 VỊ LÃNH ĐẠO, ĐÓ </a:t>
            </a:r>
            <a:r>
              <a:rPr lang="vi-VN" sz="4000" b="1">
                <a:solidFill>
                  <a:srgbClr val="FF0000"/>
                </a:solidFill>
                <a:latin typeface="Verdana" panose="020B0604030504040204" pitchFamily="34" charset="0"/>
                <a:ea typeface="Verdana" panose="020B0604030504040204" pitchFamily="34" charset="0"/>
              </a:rPr>
              <a:t>LÀ AI</a:t>
            </a:r>
            <a:r>
              <a:rPr lang="vi-VN" sz="4000" b="1">
                <a:solidFill>
                  <a:schemeClr val="tx1"/>
                </a:solidFill>
                <a:latin typeface="Verdana" panose="020B0604030504040204" pitchFamily="34" charset="0"/>
                <a:ea typeface="Verdana" panose="020B0604030504040204" pitchFamily="34" charset="0"/>
              </a:rPr>
              <a:t>? </a:t>
            </a:r>
            <a:endParaRPr lang="en-US" sz="4000" b="1" dirty="0">
              <a:solidFill>
                <a:schemeClr val="tx1"/>
              </a:solidFill>
              <a:latin typeface="Verdana" panose="020B0604030504040204" pitchFamily="34" charset="0"/>
              <a:ea typeface="Verdana" panose="020B0604030504040204" pitchFamily="34" charset="0"/>
            </a:endParaRPr>
          </a:p>
        </p:txBody>
      </p:sp>
      <p:sp>
        <p:nvSpPr>
          <p:cNvPr id="157" name="Rectangle 156">
            <a:extLst>
              <a:ext uri="{FF2B5EF4-FFF2-40B4-BE49-F238E27FC236}">
                <a16:creationId xmlns:a16="http://schemas.microsoft.com/office/drawing/2014/main" id="{48FD69AE-0EB8-4204-9BF8-3BC1F2E7A7F8}"/>
              </a:ext>
            </a:extLst>
          </p:cNvPr>
          <p:cNvSpPr/>
          <p:nvPr/>
        </p:nvSpPr>
        <p:spPr>
          <a:xfrm>
            <a:off x="11620" y="500193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4</a:t>
            </a:r>
            <a:r>
              <a:rPr lang="vi-VN" sz="4000" b="1">
                <a:solidFill>
                  <a:srgbClr val="FF0000"/>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“AI TÔN MÌNH LÊN SẼ BỊ HẠ XUỐNG, CÒN AI HẠ MÌNH XUỐNG, SẼ ĐƯỢC </a:t>
            </a:r>
            <a:r>
              <a:rPr lang="vi-VN" sz="4000" b="1">
                <a:solidFill>
                  <a:srgbClr val="FF0000"/>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a:t>
            </a:r>
            <a:endParaRPr lang="en-US" sz="4000" b="1" dirty="0">
              <a:solidFill>
                <a:schemeClr val="tx1"/>
              </a:solidFill>
              <a:latin typeface="Verdana" panose="020B0604030504040204" pitchFamily="34" charset="0"/>
              <a:ea typeface="Verdana" panose="020B0604030504040204" pitchFamily="34" charset="0"/>
            </a:endParaRPr>
          </a:p>
        </p:txBody>
      </p:sp>
      <p:sp>
        <p:nvSpPr>
          <p:cNvPr id="158" name="Rectangle 157">
            <a:extLst>
              <a:ext uri="{FF2B5EF4-FFF2-40B4-BE49-F238E27FC236}">
                <a16:creationId xmlns:a16="http://schemas.microsoft.com/office/drawing/2014/main" id="{096B2FE3-B2D0-4A21-89D5-6ED527C86C95}"/>
              </a:ext>
            </a:extLst>
          </p:cNvPr>
          <p:cNvSpPr/>
          <p:nvPr/>
        </p:nvSpPr>
        <p:spPr>
          <a:xfrm>
            <a:off x="-18860" y="500193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5</a:t>
            </a:r>
            <a:r>
              <a:rPr lang="vi-VN" sz="4000" b="1">
                <a:solidFill>
                  <a:srgbClr val="FF0000"/>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CÁC KINH SƯ VÀ NGƯỜI PHA-RI-SÊU NGỒI TRÊN TÒA </a:t>
            </a:r>
            <a:r>
              <a:rPr lang="vi-VN" sz="4000" b="1">
                <a:solidFill>
                  <a:srgbClr val="FF0000"/>
                </a:solidFill>
                <a:latin typeface="Verdana" panose="020B0604030504040204" pitchFamily="34" charset="0"/>
                <a:ea typeface="Verdana" panose="020B0604030504040204" pitchFamily="34" charset="0"/>
              </a:rPr>
              <a:t>AI</a:t>
            </a:r>
            <a:r>
              <a:rPr lang="vi-VN" sz="4000" b="1">
                <a:solidFill>
                  <a:schemeClr val="tx1"/>
                </a:solidFill>
                <a:latin typeface="Verdana" panose="020B0604030504040204" pitchFamily="34" charset="0"/>
                <a:ea typeface="Verdana" panose="020B0604030504040204" pitchFamily="34" charset="0"/>
              </a:rPr>
              <a:t> MÀ GIẢNG DẠY?</a:t>
            </a:r>
            <a:endParaRPr lang="en-US" sz="4000" b="1" dirty="0">
              <a:solidFill>
                <a:schemeClr val="tx1"/>
              </a:solidFill>
              <a:latin typeface="Verdana" panose="020B0604030504040204" pitchFamily="34" charset="0"/>
              <a:ea typeface="Verdana" panose="020B0604030504040204" pitchFamily="34" charset="0"/>
            </a:endParaRPr>
          </a:p>
        </p:txBody>
      </p:sp>
      <p:sp>
        <p:nvSpPr>
          <p:cNvPr id="159" name="Rectangle 158">
            <a:extLst>
              <a:ext uri="{FF2B5EF4-FFF2-40B4-BE49-F238E27FC236}">
                <a16:creationId xmlns:a16="http://schemas.microsoft.com/office/drawing/2014/main" id="{7496BEDF-B670-4805-AA18-FC66DDCAB228}"/>
              </a:ext>
            </a:extLst>
          </p:cNvPr>
          <p:cNvSpPr/>
          <p:nvPr/>
        </p:nvSpPr>
        <p:spPr>
          <a:xfrm>
            <a:off x="-11240" y="500193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6</a:t>
            </a:r>
            <a:r>
              <a:rPr lang="vi-VN" sz="4000" b="1">
                <a:solidFill>
                  <a:srgbClr val="FF0000"/>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HỌ ƯA NGỒI CHỖ DANH DỰ </a:t>
            </a:r>
            <a:r>
              <a:rPr lang="vi-VN" sz="4000" b="1">
                <a:solidFill>
                  <a:srgbClr val="FF0000"/>
                </a:solidFill>
                <a:latin typeface="Verdana" panose="020B0604030504040204" pitchFamily="34" charset="0"/>
                <a:ea typeface="Verdana" panose="020B0604030504040204" pitchFamily="34" charset="0"/>
              </a:rPr>
              <a:t>Ở ĐÂU</a:t>
            </a:r>
            <a:r>
              <a:rPr lang="en-US" sz="4000" b="1">
                <a:solidFill>
                  <a:srgbClr val="FF0000"/>
                </a:solidFill>
                <a:latin typeface="Verdana" panose="020B0604030504040204" pitchFamily="34" charset="0"/>
                <a:ea typeface="Verdana" panose="020B0604030504040204" pitchFamily="34" charset="0"/>
              </a:rPr>
              <a:t>?</a:t>
            </a:r>
            <a:r>
              <a:rPr lang="vi-VN" sz="4000" b="1">
                <a:solidFill>
                  <a:srgbClr val="FF0000"/>
                </a:solidFill>
                <a:latin typeface="Verdana" panose="020B0604030504040204" pitchFamily="34" charset="0"/>
                <a:ea typeface="Verdana" panose="020B0604030504040204" pitchFamily="34" charset="0"/>
              </a:rPr>
              <a:t> </a:t>
            </a:r>
            <a:endParaRPr lang="en-US" sz="4000" b="1" dirty="0">
              <a:solidFill>
                <a:srgbClr val="FF0000"/>
              </a:solidFill>
              <a:latin typeface="Verdana" panose="020B0604030504040204" pitchFamily="34" charset="0"/>
              <a:ea typeface="Verdana" panose="020B0604030504040204" pitchFamily="34" charset="0"/>
            </a:endParaRPr>
          </a:p>
        </p:txBody>
      </p:sp>
      <p:sp>
        <p:nvSpPr>
          <p:cNvPr id="160" name="Rectangle 159">
            <a:extLst>
              <a:ext uri="{FF2B5EF4-FFF2-40B4-BE49-F238E27FC236}">
                <a16:creationId xmlns:a16="http://schemas.microsoft.com/office/drawing/2014/main" id="{2D82081B-5EA2-4A01-AF7F-D7ACC76AE834}"/>
              </a:ext>
            </a:extLst>
          </p:cNvPr>
          <p:cNvSpPr/>
          <p:nvPr/>
        </p:nvSpPr>
        <p:spPr>
          <a:xfrm>
            <a:off x="-11240" y="500955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7</a:t>
            </a:r>
            <a:r>
              <a:rPr lang="vi-VN" sz="4000" b="1">
                <a:solidFill>
                  <a:srgbClr val="FF0000"/>
                </a:solidFill>
                <a:latin typeface="Verdana" panose="020B0604030504040204" pitchFamily="34" charset="0"/>
                <a:ea typeface="Verdana" panose="020B0604030504040204" pitchFamily="34" charset="0"/>
              </a:rPr>
              <a:t>.	</a:t>
            </a:r>
            <a:r>
              <a:rPr lang="vi-VN" sz="4000" b="1">
                <a:solidFill>
                  <a:schemeClr val="tx1"/>
                </a:solidFill>
                <a:latin typeface="Verdana" panose="020B0604030504040204" pitchFamily="34" charset="0"/>
                <a:ea typeface="Verdana" panose="020B0604030504040204" pitchFamily="34" charset="0"/>
              </a:rPr>
              <a:t>NHỮNG KINH SƯ VÀ NGƯỜI PHA-RI-SÊU CHIẾM HÀNG GHẾ ĐẦU </a:t>
            </a:r>
            <a:r>
              <a:rPr lang="vi-VN" sz="4000" b="1">
                <a:solidFill>
                  <a:srgbClr val="FF0000"/>
                </a:solidFill>
                <a:latin typeface="Verdana" panose="020B0604030504040204" pitchFamily="34" charset="0"/>
                <a:ea typeface="Verdana" panose="020B0604030504040204" pitchFamily="34" charset="0"/>
              </a:rPr>
              <a:t>Ở ĐÂU</a:t>
            </a:r>
            <a:r>
              <a:rPr lang="vi-VN" sz="4000" b="1">
                <a:solidFill>
                  <a:schemeClr val="tx1"/>
                </a:solidFill>
                <a:latin typeface="Verdana" panose="020B0604030504040204" pitchFamily="34" charset="0"/>
                <a:ea typeface="Verdana" panose="020B0604030504040204" pitchFamily="34" charset="0"/>
              </a:rPr>
              <a:t>?</a:t>
            </a:r>
            <a:endParaRPr lang="en-US" sz="4000" b="1" dirty="0">
              <a:solidFill>
                <a:srgbClr val="FF0000"/>
              </a:solidFill>
              <a:latin typeface="Verdana" panose="020B0604030504040204" pitchFamily="34" charset="0"/>
              <a:ea typeface="Verdana" panose="020B0604030504040204" pitchFamily="34" charset="0"/>
            </a:endParaRPr>
          </a:p>
        </p:txBody>
      </p:sp>
      <p:sp>
        <p:nvSpPr>
          <p:cNvPr id="161" name="Rectangle 160">
            <a:extLst>
              <a:ext uri="{FF2B5EF4-FFF2-40B4-BE49-F238E27FC236}">
                <a16:creationId xmlns:a16="http://schemas.microsoft.com/office/drawing/2014/main" id="{9239C985-C464-427D-AE68-E8DEEAC6C213}"/>
              </a:ext>
            </a:extLst>
          </p:cNvPr>
          <p:cNvSpPr/>
          <p:nvPr/>
        </p:nvSpPr>
        <p:spPr>
          <a:xfrm>
            <a:off x="-3620" y="5009558"/>
            <a:ext cx="12192000" cy="1848442"/>
          </a:xfrm>
          <a:prstGeom prst="rect">
            <a:avLst/>
          </a:prstGeom>
          <a:solidFill>
            <a:schemeClr val="accent5">
              <a:lumMod val="20000"/>
              <a:lumOff val="80000"/>
            </a:schemeClr>
          </a:solidFill>
          <a:ln>
            <a:noFill/>
          </a:ln>
        </p:spPr>
        <p:style>
          <a:lnRef idx="2">
            <a:schemeClr val="accent6"/>
          </a:lnRef>
          <a:fillRef idx="1">
            <a:schemeClr val="lt1"/>
          </a:fillRef>
          <a:effectRef idx="0">
            <a:schemeClr val="accent6"/>
          </a:effectRef>
          <a:fontRef idx="minor">
            <a:schemeClr val="dk1"/>
          </a:fontRef>
        </p:style>
        <p:txBody>
          <a:bodyPr rtlCol="0" anchor="ctr"/>
          <a:lstStyle/>
          <a:p>
            <a:pPr lvl="0" algn="just"/>
            <a:r>
              <a:rPr lang="en-US" sz="4000" b="1">
                <a:solidFill>
                  <a:srgbClr val="FF0000"/>
                </a:solidFill>
                <a:latin typeface="Verdana" panose="020B0604030504040204" pitchFamily="34" charset="0"/>
                <a:ea typeface="Verdana" panose="020B0604030504040204" pitchFamily="34" charset="0"/>
              </a:rPr>
              <a:t>8</a:t>
            </a:r>
            <a:r>
              <a:rPr lang="vi-VN" sz="4000" b="1">
                <a:solidFill>
                  <a:srgbClr val="FF0000"/>
                </a:solidFill>
                <a:latin typeface="Verdana" panose="020B0604030504040204" pitchFamily="34" charset="0"/>
                <a:ea typeface="Verdana" panose="020B0604030504040204" pitchFamily="34" charset="0"/>
              </a:rPr>
              <a:t>.	AI</a:t>
            </a:r>
            <a:r>
              <a:rPr lang="vi-VN" sz="4000" b="1">
                <a:solidFill>
                  <a:schemeClr val="tx1"/>
                </a:solidFill>
                <a:latin typeface="Verdana" panose="020B0604030504040204" pitchFamily="34" charset="0"/>
                <a:ea typeface="Verdana" panose="020B0604030504040204" pitchFamily="34" charset="0"/>
              </a:rPr>
              <a:t> THÍCH NGƯỜI TA CHÀO HỎI NƠI CÔNG CỘNG VÀ ĐƯỢC THIÊN HẠ GỌI LÀ “RÁP-BI” </a:t>
            </a:r>
            <a:r>
              <a:rPr lang="en-US" sz="4000" b="1">
                <a:solidFill>
                  <a:schemeClr val="tx1"/>
                </a:solidFill>
                <a:latin typeface="Verdana" panose="020B0604030504040204" pitchFamily="34" charset="0"/>
                <a:ea typeface="Verdana" panose="020B0604030504040204" pitchFamily="34" charset="0"/>
              </a:rPr>
              <a:t>?</a:t>
            </a:r>
            <a:endParaRPr lang="en-US" sz="4000" b="1" dirty="0">
              <a:solidFill>
                <a:srgbClr val="FF000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38249573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 presetClass="exit" presetSubtype="32" fill="hold" nodeType="withEffect">
                                  <p:stCondLst>
                                    <p:cond delay="0"/>
                                  </p:stCondLst>
                                  <p:childTnLst>
                                    <p:animEffect transition="out" filter="circle(out)">
                                      <p:cBhvr>
                                        <p:cTn id="6" dur="1000"/>
                                        <p:tgtEl>
                                          <p:spTgt spid="161"/>
                                        </p:tgtEl>
                                      </p:cBhvr>
                                    </p:animEffect>
                                    <p:set>
                                      <p:cBhvr>
                                        <p:cTn id="7" dur="1" fill="hold">
                                          <p:stCondLst>
                                            <p:cond delay="999"/>
                                          </p:stCondLst>
                                        </p:cTn>
                                        <p:tgtEl>
                                          <p:spTgt spid="161"/>
                                        </p:tgtEl>
                                        <p:attrNameLst>
                                          <p:attrName>style.visibility</p:attrName>
                                        </p:attrNameLst>
                                      </p:cBhvr>
                                      <p:to>
                                        <p:strVal val="hidden"/>
                                      </p:to>
                                    </p:set>
                                  </p:childTnLst>
                                </p:cTn>
                              </p:par>
                            </p:childTnLst>
                          </p:cTn>
                        </p:par>
                      </p:childTnLst>
                    </p:cTn>
                  </p:par>
                  <p:par>
                    <p:cTn id="8" fill="hold">
                      <p:stCondLst>
                        <p:cond delay="indefinite"/>
                      </p:stCondLst>
                      <p:childTnLst>
                        <p:par>
                          <p:cTn id="9" fill="hold">
                            <p:stCondLst>
                              <p:cond delay="0"/>
                            </p:stCondLst>
                            <p:childTnLst>
                              <p:par>
                                <p:cTn id="10" presetID="6" presetClass="exit" presetSubtype="32" fill="hold" nodeType="clickEffect">
                                  <p:stCondLst>
                                    <p:cond delay="0"/>
                                  </p:stCondLst>
                                  <p:childTnLst>
                                    <p:animEffect transition="out" filter="circle(out)">
                                      <p:cBhvr>
                                        <p:cTn id="11" dur="2000"/>
                                        <p:tgtEl>
                                          <p:spTgt spid="149"/>
                                        </p:tgtEl>
                                      </p:cBhvr>
                                    </p:animEffect>
                                    <p:set>
                                      <p:cBhvr>
                                        <p:cTn id="12" dur="1" fill="hold">
                                          <p:stCondLst>
                                            <p:cond delay="1999"/>
                                          </p:stCondLst>
                                        </p:cTn>
                                        <p:tgtEl>
                                          <p:spTgt spid="149"/>
                                        </p:tgtEl>
                                        <p:attrNameLst>
                                          <p:attrName>style.visibility</p:attrName>
                                        </p:attrNameLst>
                                      </p:cBhvr>
                                      <p:to>
                                        <p:strVal val="hidden"/>
                                      </p:to>
                                    </p:set>
                                  </p:childTnLst>
                                </p:cTn>
                              </p:par>
                              <p:par>
                                <p:cTn id="13" presetID="6" presetClass="exit" presetSubtype="32" fill="hold" nodeType="withEffect">
                                  <p:stCondLst>
                                    <p:cond delay="0"/>
                                  </p:stCondLst>
                                  <p:childTnLst>
                                    <p:animEffect transition="out" filter="circle(out)">
                                      <p:cBhvr>
                                        <p:cTn id="14" dur="2000"/>
                                        <p:tgtEl>
                                          <p:spTgt spid="150"/>
                                        </p:tgtEl>
                                      </p:cBhvr>
                                    </p:animEffect>
                                    <p:set>
                                      <p:cBhvr>
                                        <p:cTn id="15" dur="1" fill="hold">
                                          <p:stCondLst>
                                            <p:cond delay="1999"/>
                                          </p:stCondLst>
                                        </p:cTn>
                                        <p:tgtEl>
                                          <p:spTgt spid="150"/>
                                        </p:tgtEl>
                                        <p:attrNameLst>
                                          <p:attrName>style.visibility</p:attrName>
                                        </p:attrNameLst>
                                      </p:cBhvr>
                                      <p:to>
                                        <p:strVal val="hidden"/>
                                      </p:to>
                                    </p:set>
                                  </p:childTnLst>
                                </p:cTn>
                              </p:par>
                              <p:par>
                                <p:cTn id="16" presetID="6" presetClass="exit" presetSubtype="32" fill="hold" nodeType="withEffect">
                                  <p:stCondLst>
                                    <p:cond delay="0"/>
                                  </p:stCondLst>
                                  <p:childTnLst>
                                    <p:animEffect transition="out" filter="circle(out)">
                                      <p:cBhvr>
                                        <p:cTn id="17" dur="2000"/>
                                        <p:tgtEl>
                                          <p:spTgt spid="151"/>
                                        </p:tgtEl>
                                      </p:cBhvr>
                                    </p:animEffect>
                                    <p:set>
                                      <p:cBhvr>
                                        <p:cTn id="18" dur="1" fill="hold">
                                          <p:stCondLst>
                                            <p:cond delay="1999"/>
                                          </p:stCondLst>
                                        </p:cTn>
                                        <p:tgtEl>
                                          <p:spTgt spid="151"/>
                                        </p:tgtEl>
                                        <p:attrNameLst>
                                          <p:attrName>style.visibility</p:attrName>
                                        </p:attrNameLst>
                                      </p:cBhvr>
                                      <p:to>
                                        <p:strVal val="hidden"/>
                                      </p:to>
                                    </p:set>
                                  </p:childTnLst>
                                </p:cTn>
                              </p:par>
                              <p:par>
                                <p:cTn id="19" presetID="6" presetClass="exit" presetSubtype="32" fill="hold" nodeType="withEffect">
                                  <p:stCondLst>
                                    <p:cond delay="0"/>
                                  </p:stCondLst>
                                  <p:childTnLst>
                                    <p:animEffect transition="out" filter="circle(out)">
                                      <p:cBhvr>
                                        <p:cTn id="20" dur="2000"/>
                                        <p:tgtEl>
                                          <p:spTgt spid="152"/>
                                        </p:tgtEl>
                                      </p:cBhvr>
                                    </p:animEffect>
                                    <p:set>
                                      <p:cBhvr>
                                        <p:cTn id="21" dur="1" fill="hold">
                                          <p:stCondLst>
                                            <p:cond delay="1999"/>
                                          </p:stCondLst>
                                        </p:cTn>
                                        <p:tgtEl>
                                          <p:spTgt spid="152"/>
                                        </p:tgtEl>
                                        <p:attrNameLst>
                                          <p:attrName>style.visibility</p:attrName>
                                        </p:attrNameLst>
                                      </p:cBhvr>
                                      <p:to>
                                        <p:strVal val="hidden"/>
                                      </p:to>
                                    </p:set>
                                  </p:childTnLst>
                                </p:cTn>
                              </p:par>
                              <p:par>
                                <p:cTn id="22" presetID="6" presetClass="exit" presetSubtype="32" fill="hold" nodeType="withEffect">
                                  <p:stCondLst>
                                    <p:cond delay="0"/>
                                  </p:stCondLst>
                                  <p:childTnLst>
                                    <p:animEffect transition="out" filter="circle(out)">
                                      <p:cBhvr>
                                        <p:cTn id="23" dur="2000"/>
                                        <p:tgtEl>
                                          <p:spTgt spid="153"/>
                                        </p:tgtEl>
                                      </p:cBhvr>
                                    </p:animEffect>
                                    <p:set>
                                      <p:cBhvr>
                                        <p:cTn id="24" dur="1" fill="hold">
                                          <p:stCondLst>
                                            <p:cond delay="1999"/>
                                          </p:stCondLst>
                                        </p:cTn>
                                        <p:tgtEl>
                                          <p:spTgt spid="153"/>
                                        </p:tgtEl>
                                        <p:attrNameLst>
                                          <p:attrName>style.visibility</p:attrName>
                                        </p:attrNameLst>
                                      </p:cBhvr>
                                      <p:to>
                                        <p:strVal val="hidden"/>
                                      </p:to>
                                    </p:set>
                                  </p:childTnLst>
                                </p:cTn>
                              </p:par>
                              <p:par>
                                <p:cTn id="25" presetID="6" presetClass="exit" presetSubtype="32" fill="hold" nodeType="withEffect">
                                  <p:stCondLst>
                                    <p:cond delay="0"/>
                                  </p:stCondLst>
                                  <p:childTnLst>
                                    <p:animEffect transition="out" filter="circle(out)">
                                      <p:cBhvr>
                                        <p:cTn id="26" dur="2000"/>
                                        <p:tgtEl>
                                          <p:spTgt spid="154"/>
                                        </p:tgtEl>
                                      </p:cBhvr>
                                    </p:animEffect>
                                    <p:set>
                                      <p:cBhvr>
                                        <p:cTn id="27" dur="1" fill="hold">
                                          <p:stCondLst>
                                            <p:cond delay="1999"/>
                                          </p:stCondLst>
                                        </p:cTn>
                                        <p:tgtEl>
                                          <p:spTgt spid="15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seq concurrent="1" nextAc="seek">
              <p:cTn id="28" restart="whenNotActive" fill="hold" evtFilter="cancelBubble" nodeType="interactiveSeq">
                <p:stCondLst>
                  <p:cond evt="onClick" delay="0">
                    <p:tgtEl>
                      <p:spTgt spid="19"/>
                    </p:tgtEl>
                  </p:cond>
                </p:stCondLst>
                <p:endSync evt="end" delay="0">
                  <p:rtn val="all"/>
                </p:endSync>
                <p:childTnLst>
                  <p:par>
                    <p:cTn id="29" fill="hold">
                      <p:stCondLst>
                        <p:cond delay="0"/>
                      </p:stCondLst>
                      <p:childTnLst>
                        <p:par>
                          <p:cTn id="30" fill="hold">
                            <p:stCondLst>
                              <p:cond delay="0"/>
                            </p:stCondLst>
                            <p:childTnLst>
                              <p:par>
                                <p:cTn id="31" presetID="6" presetClass="entr" presetSubtype="16" fill="hold" grpId="0" nodeType="clickEffect">
                                  <p:stCondLst>
                                    <p:cond delay="0"/>
                                  </p:stCondLst>
                                  <p:childTnLst>
                                    <p:set>
                                      <p:cBhvr>
                                        <p:cTn id="32" dur="1" fill="hold">
                                          <p:stCondLst>
                                            <p:cond delay="0"/>
                                          </p:stCondLst>
                                        </p:cTn>
                                        <p:tgtEl>
                                          <p:spTgt spid="81"/>
                                        </p:tgtEl>
                                        <p:attrNameLst>
                                          <p:attrName>style.visibility</p:attrName>
                                        </p:attrNameLst>
                                      </p:cBhvr>
                                      <p:to>
                                        <p:strVal val="visible"/>
                                      </p:to>
                                    </p:set>
                                    <p:animEffect transition="in" filter="circle(in)">
                                      <p:cBhvr>
                                        <p:cTn id="33" dur="1000"/>
                                        <p:tgtEl>
                                          <p:spTgt spid="81"/>
                                        </p:tgtEl>
                                      </p:cBhvr>
                                    </p:animEffect>
                                  </p:childTnLst>
                                </p:cTn>
                              </p:par>
                              <p:par>
                                <p:cTn id="34" presetID="19" presetClass="emph" presetSubtype="0" fill="hold" grpId="0" nodeType="withEffect">
                                  <p:stCondLst>
                                    <p:cond delay="0"/>
                                  </p:stCondLst>
                                  <p:childTnLst>
                                    <p:animClr clrSpc="rgb" dir="cw">
                                      <p:cBhvr override="childStyle">
                                        <p:cTn id="35" dur="500" fill="hold"/>
                                        <p:tgtEl>
                                          <p:spTgt spid="76"/>
                                        </p:tgtEl>
                                        <p:attrNameLst>
                                          <p:attrName>style.color</p:attrName>
                                        </p:attrNameLst>
                                      </p:cBhvr>
                                      <p:to>
                                        <a:schemeClr val="accent2"/>
                                      </p:to>
                                    </p:animClr>
                                    <p:animClr clrSpc="rgb" dir="cw">
                                      <p:cBhvr>
                                        <p:cTn id="36" dur="500" fill="hold"/>
                                        <p:tgtEl>
                                          <p:spTgt spid="76"/>
                                        </p:tgtEl>
                                        <p:attrNameLst>
                                          <p:attrName>fillcolor</p:attrName>
                                        </p:attrNameLst>
                                      </p:cBhvr>
                                      <p:to>
                                        <a:schemeClr val="accent2"/>
                                      </p:to>
                                    </p:animClr>
                                    <p:set>
                                      <p:cBhvr>
                                        <p:cTn id="37" dur="500" fill="hold"/>
                                        <p:tgtEl>
                                          <p:spTgt spid="76"/>
                                        </p:tgtEl>
                                        <p:attrNameLst>
                                          <p:attrName>fill.type</p:attrName>
                                        </p:attrNameLst>
                                      </p:cBhvr>
                                      <p:to>
                                        <p:strVal val="solid"/>
                                      </p:to>
                                    </p:set>
                                    <p:set>
                                      <p:cBhvr>
                                        <p:cTn id="38" dur="500" fill="hold"/>
                                        <p:tgtEl>
                                          <p:spTgt spid="76"/>
                                        </p:tgtEl>
                                        <p:attrNameLst>
                                          <p:attrName>fill.on</p:attrName>
                                        </p:attrNameLst>
                                      </p:cBhvr>
                                      <p:to>
                                        <p:strVal val="true"/>
                                      </p:to>
                                    </p:set>
                                  </p:childTnLst>
                                </p:cTn>
                              </p:par>
                              <p:par>
                                <p:cTn id="39" presetID="19" presetClass="emph" presetSubtype="0" fill="hold" grpId="0" nodeType="withEffect">
                                  <p:stCondLst>
                                    <p:cond delay="0"/>
                                  </p:stCondLst>
                                  <p:childTnLst>
                                    <p:animClr clrSpc="rgb" dir="cw">
                                      <p:cBhvr override="childStyle">
                                        <p:cTn id="40" dur="500" fill="hold"/>
                                        <p:tgtEl>
                                          <p:spTgt spid="77"/>
                                        </p:tgtEl>
                                        <p:attrNameLst>
                                          <p:attrName>style.color</p:attrName>
                                        </p:attrNameLst>
                                      </p:cBhvr>
                                      <p:to>
                                        <a:schemeClr val="accent2"/>
                                      </p:to>
                                    </p:animClr>
                                    <p:animClr clrSpc="rgb" dir="cw">
                                      <p:cBhvr>
                                        <p:cTn id="41" dur="500" fill="hold"/>
                                        <p:tgtEl>
                                          <p:spTgt spid="77"/>
                                        </p:tgtEl>
                                        <p:attrNameLst>
                                          <p:attrName>fillcolor</p:attrName>
                                        </p:attrNameLst>
                                      </p:cBhvr>
                                      <p:to>
                                        <a:schemeClr val="accent2"/>
                                      </p:to>
                                    </p:animClr>
                                    <p:set>
                                      <p:cBhvr>
                                        <p:cTn id="42" dur="500" fill="hold"/>
                                        <p:tgtEl>
                                          <p:spTgt spid="77"/>
                                        </p:tgtEl>
                                        <p:attrNameLst>
                                          <p:attrName>fill.type</p:attrName>
                                        </p:attrNameLst>
                                      </p:cBhvr>
                                      <p:to>
                                        <p:strVal val="solid"/>
                                      </p:to>
                                    </p:set>
                                    <p:set>
                                      <p:cBhvr>
                                        <p:cTn id="43" dur="500" fill="hold"/>
                                        <p:tgtEl>
                                          <p:spTgt spid="77"/>
                                        </p:tgtEl>
                                        <p:attrNameLst>
                                          <p:attrName>fill.on</p:attrName>
                                        </p:attrNameLst>
                                      </p:cBhvr>
                                      <p:to>
                                        <p:strVal val="true"/>
                                      </p:to>
                                    </p:set>
                                  </p:childTnLst>
                                </p:cTn>
                              </p:par>
                              <p:par>
                                <p:cTn id="44" presetID="19" presetClass="emph" presetSubtype="0" fill="hold" grpId="0" nodeType="withEffect">
                                  <p:stCondLst>
                                    <p:cond delay="0"/>
                                  </p:stCondLst>
                                  <p:childTnLst>
                                    <p:animClr clrSpc="rgb" dir="cw">
                                      <p:cBhvr override="childStyle">
                                        <p:cTn id="45" dur="500" fill="hold"/>
                                        <p:tgtEl>
                                          <p:spTgt spid="78"/>
                                        </p:tgtEl>
                                        <p:attrNameLst>
                                          <p:attrName>style.color</p:attrName>
                                        </p:attrNameLst>
                                      </p:cBhvr>
                                      <p:to>
                                        <a:schemeClr val="accent2"/>
                                      </p:to>
                                    </p:animClr>
                                    <p:animClr clrSpc="rgb" dir="cw">
                                      <p:cBhvr>
                                        <p:cTn id="46" dur="500" fill="hold"/>
                                        <p:tgtEl>
                                          <p:spTgt spid="78"/>
                                        </p:tgtEl>
                                        <p:attrNameLst>
                                          <p:attrName>fillcolor</p:attrName>
                                        </p:attrNameLst>
                                      </p:cBhvr>
                                      <p:to>
                                        <a:schemeClr val="accent2"/>
                                      </p:to>
                                    </p:animClr>
                                    <p:set>
                                      <p:cBhvr>
                                        <p:cTn id="47" dur="500" fill="hold"/>
                                        <p:tgtEl>
                                          <p:spTgt spid="78"/>
                                        </p:tgtEl>
                                        <p:attrNameLst>
                                          <p:attrName>fill.type</p:attrName>
                                        </p:attrNameLst>
                                      </p:cBhvr>
                                      <p:to>
                                        <p:strVal val="solid"/>
                                      </p:to>
                                    </p:set>
                                    <p:set>
                                      <p:cBhvr>
                                        <p:cTn id="48" dur="500" fill="hold"/>
                                        <p:tgtEl>
                                          <p:spTgt spid="78"/>
                                        </p:tgtEl>
                                        <p:attrNameLst>
                                          <p:attrName>fill.on</p:attrName>
                                        </p:attrNameLst>
                                      </p:cBhvr>
                                      <p:to>
                                        <p:strVal val="true"/>
                                      </p:to>
                                    </p:set>
                                  </p:childTnLst>
                                </p:cTn>
                              </p:par>
                              <p:par>
                                <p:cTn id="49" presetID="19" presetClass="emph" presetSubtype="0" fill="hold" grpId="0" nodeType="withEffect">
                                  <p:stCondLst>
                                    <p:cond delay="0"/>
                                  </p:stCondLst>
                                  <p:childTnLst>
                                    <p:animClr clrSpc="rgb" dir="cw">
                                      <p:cBhvr override="childStyle">
                                        <p:cTn id="50" dur="500" fill="hold"/>
                                        <p:tgtEl>
                                          <p:spTgt spid="79"/>
                                        </p:tgtEl>
                                        <p:attrNameLst>
                                          <p:attrName>style.color</p:attrName>
                                        </p:attrNameLst>
                                      </p:cBhvr>
                                      <p:to>
                                        <a:schemeClr val="accent2"/>
                                      </p:to>
                                    </p:animClr>
                                    <p:animClr clrSpc="rgb" dir="cw">
                                      <p:cBhvr>
                                        <p:cTn id="51" dur="500" fill="hold"/>
                                        <p:tgtEl>
                                          <p:spTgt spid="79"/>
                                        </p:tgtEl>
                                        <p:attrNameLst>
                                          <p:attrName>fillcolor</p:attrName>
                                        </p:attrNameLst>
                                      </p:cBhvr>
                                      <p:to>
                                        <a:schemeClr val="accent2"/>
                                      </p:to>
                                    </p:animClr>
                                    <p:set>
                                      <p:cBhvr>
                                        <p:cTn id="52" dur="500" fill="hold"/>
                                        <p:tgtEl>
                                          <p:spTgt spid="79"/>
                                        </p:tgtEl>
                                        <p:attrNameLst>
                                          <p:attrName>fill.type</p:attrName>
                                        </p:attrNameLst>
                                      </p:cBhvr>
                                      <p:to>
                                        <p:strVal val="solid"/>
                                      </p:to>
                                    </p:set>
                                    <p:set>
                                      <p:cBhvr>
                                        <p:cTn id="53" dur="500" fill="hold"/>
                                        <p:tgtEl>
                                          <p:spTgt spid="79"/>
                                        </p:tgtEl>
                                        <p:attrNameLst>
                                          <p:attrName>fill.on</p:attrName>
                                        </p:attrNameLst>
                                      </p:cBhvr>
                                      <p:to>
                                        <p:strVal val="true"/>
                                      </p:to>
                                    </p:set>
                                  </p:childTnLst>
                                </p:cTn>
                              </p:par>
                              <p:par>
                                <p:cTn id="54" presetID="19" presetClass="emph" presetSubtype="0" fill="hold" grpId="0" nodeType="withEffect">
                                  <p:stCondLst>
                                    <p:cond delay="0"/>
                                  </p:stCondLst>
                                  <p:childTnLst>
                                    <p:animClr clrSpc="rgb" dir="cw">
                                      <p:cBhvr override="childStyle">
                                        <p:cTn id="55" dur="500" fill="hold"/>
                                        <p:tgtEl>
                                          <p:spTgt spid="80"/>
                                        </p:tgtEl>
                                        <p:attrNameLst>
                                          <p:attrName>style.color</p:attrName>
                                        </p:attrNameLst>
                                      </p:cBhvr>
                                      <p:to>
                                        <a:schemeClr val="accent2"/>
                                      </p:to>
                                    </p:animClr>
                                    <p:animClr clrSpc="rgb" dir="cw">
                                      <p:cBhvr>
                                        <p:cTn id="56" dur="500" fill="hold"/>
                                        <p:tgtEl>
                                          <p:spTgt spid="80"/>
                                        </p:tgtEl>
                                        <p:attrNameLst>
                                          <p:attrName>fillcolor</p:attrName>
                                        </p:attrNameLst>
                                      </p:cBhvr>
                                      <p:to>
                                        <a:schemeClr val="accent2"/>
                                      </p:to>
                                    </p:animClr>
                                    <p:set>
                                      <p:cBhvr>
                                        <p:cTn id="57" dur="500" fill="hold"/>
                                        <p:tgtEl>
                                          <p:spTgt spid="80"/>
                                        </p:tgtEl>
                                        <p:attrNameLst>
                                          <p:attrName>fill.type</p:attrName>
                                        </p:attrNameLst>
                                      </p:cBhvr>
                                      <p:to>
                                        <p:strVal val="solid"/>
                                      </p:to>
                                    </p:set>
                                    <p:set>
                                      <p:cBhvr>
                                        <p:cTn id="58" dur="500" fill="hold"/>
                                        <p:tgtEl>
                                          <p:spTgt spid="80"/>
                                        </p:tgtEl>
                                        <p:attrNameLst>
                                          <p:attrName>fill.on</p:attrName>
                                        </p:attrNameLst>
                                      </p:cBhvr>
                                      <p:to>
                                        <p:strVal val="true"/>
                                      </p:to>
                                    </p:set>
                                  </p:childTnLst>
                                </p:cTn>
                              </p:par>
                              <p:par>
                                <p:cTn id="59" presetID="19" presetClass="emph" presetSubtype="0" fill="hold" grpId="0" nodeType="withEffect">
                                  <p:stCondLst>
                                    <p:cond delay="0"/>
                                  </p:stCondLst>
                                  <p:childTnLst>
                                    <p:animClr clrSpc="rgb" dir="cw">
                                      <p:cBhvr override="childStyle">
                                        <p:cTn id="60" dur="500" fill="hold"/>
                                        <p:tgtEl>
                                          <p:spTgt spid="84"/>
                                        </p:tgtEl>
                                        <p:attrNameLst>
                                          <p:attrName>style.color</p:attrName>
                                        </p:attrNameLst>
                                      </p:cBhvr>
                                      <p:to>
                                        <a:schemeClr val="accent2"/>
                                      </p:to>
                                    </p:animClr>
                                    <p:animClr clrSpc="rgb" dir="cw">
                                      <p:cBhvr>
                                        <p:cTn id="61" dur="500" fill="hold"/>
                                        <p:tgtEl>
                                          <p:spTgt spid="84"/>
                                        </p:tgtEl>
                                        <p:attrNameLst>
                                          <p:attrName>fillcolor</p:attrName>
                                        </p:attrNameLst>
                                      </p:cBhvr>
                                      <p:to>
                                        <a:schemeClr val="accent2"/>
                                      </p:to>
                                    </p:animClr>
                                    <p:set>
                                      <p:cBhvr>
                                        <p:cTn id="62" dur="500" fill="hold"/>
                                        <p:tgtEl>
                                          <p:spTgt spid="84"/>
                                        </p:tgtEl>
                                        <p:attrNameLst>
                                          <p:attrName>fill.type</p:attrName>
                                        </p:attrNameLst>
                                      </p:cBhvr>
                                      <p:to>
                                        <p:strVal val="solid"/>
                                      </p:to>
                                    </p:set>
                                    <p:set>
                                      <p:cBhvr>
                                        <p:cTn id="63" dur="500" fill="hold"/>
                                        <p:tgtEl>
                                          <p:spTgt spid="84"/>
                                        </p:tgtEl>
                                        <p:attrNameLst>
                                          <p:attrName>fill.on</p:attrName>
                                        </p:attrNameLst>
                                      </p:cBhvr>
                                      <p:to>
                                        <p:strVal val="true"/>
                                      </p:to>
                                    </p:set>
                                  </p:childTnLst>
                                </p:cTn>
                              </p:par>
                              <p:par>
                                <p:cTn id="64" presetID="19" presetClass="emph" presetSubtype="0" fill="hold" grpId="0" nodeType="withEffect">
                                  <p:stCondLst>
                                    <p:cond delay="0"/>
                                  </p:stCondLst>
                                  <p:childTnLst>
                                    <p:animClr clrSpc="rgb" dir="cw">
                                      <p:cBhvr override="childStyle">
                                        <p:cTn id="65" dur="500" fill="hold"/>
                                        <p:tgtEl>
                                          <p:spTgt spid="105"/>
                                        </p:tgtEl>
                                        <p:attrNameLst>
                                          <p:attrName>style.color</p:attrName>
                                        </p:attrNameLst>
                                      </p:cBhvr>
                                      <p:to>
                                        <a:schemeClr val="accent2"/>
                                      </p:to>
                                    </p:animClr>
                                    <p:animClr clrSpc="rgb" dir="cw">
                                      <p:cBhvr>
                                        <p:cTn id="66" dur="500" fill="hold"/>
                                        <p:tgtEl>
                                          <p:spTgt spid="105"/>
                                        </p:tgtEl>
                                        <p:attrNameLst>
                                          <p:attrName>fillcolor</p:attrName>
                                        </p:attrNameLst>
                                      </p:cBhvr>
                                      <p:to>
                                        <a:schemeClr val="accent2"/>
                                      </p:to>
                                    </p:animClr>
                                    <p:set>
                                      <p:cBhvr>
                                        <p:cTn id="67" dur="500" fill="hold"/>
                                        <p:tgtEl>
                                          <p:spTgt spid="105"/>
                                        </p:tgtEl>
                                        <p:attrNameLst>
                                          <p:attrName>fill.type</p:attrName>
                                        </p:attrNameLst>
                                      </p:cBhvr>
                                      <p:to>
                                        <p:strVal val="solid"/>
                                      </p:to>
                                    </p:set>
                                    <p:set>
                                      <p:cBhvr>
                                        <p:cTn id="68" dur="500" fill="hold"/>
                                        <p:tgtEl>
                                          <p:spTgt spid="105"/>
                                        </p:tgtEl>
                                        <p:attrNameLst>
                                          <p:attrName>fill.on</p:attrName>
                                        </p:attrNameLst>
                                      </p:cBhvr>
                                      <p:to>
                                        <p:strVal val="true"/>
                                      </p:to>
                                    </p:set>
                                  </p:childTnLst>
                                </p:cTn>
                              </p:par>
                            </p:childTnLst>
                          </p:cTn>
                        </p:par>
                      </p:childTnLst>
                    </p:cTn>
                  </p:par>
                  <p:par>
                    <p:cTn id="69" fill="hold">
                      <p:stCondLst>
                        <p:cond delay="indefinite"/>
                      </p:stCondLst>
                      <p:childTnLst>
                        <p:par>
                          <p:cTn id="70" fill="hold">
                            <p:stCondLst>
                              <p:cond delay="0"/>
                            </p:stCondLst>
                            <p:childTnLst>
                              <p:par>
                                <p:cTn id="71" presetID="6" presetClass="exit" presetSubtype="32" fill="hold" grpId="1" nodeType="clickEffect">
                                  <p:stCondLst>
                                    <p:cond delay="0"/>
                                  </p:stCondLst>
                                  <p:childTnLst>
                                    <p:animEffect transition="out" filter="circle(out)">
                                      <p:cBhvr>
                                        <p:cTn id="72" dur="2000"/>
                                        <p:tgtEl>
                                          <p:spTgt spid="76"/>
                                        </p:tgtEl>
                                      </p:cBhvr>
                                    </p:animEffect>
                                    <p:set>
                                      <p:cBhvr>
                                        <p:cTn id="73" dur="1" fill="hold">
                                          <p:stCondLst>
                                            <p:cond delay="1999"/>
                                          </p:stCondLst>
                                        </p:cTn>
                                        <p:tgtEl>
                                          <p:spTgt spid="76"/>
                                        </p:tgtEl>
                                        <p:attrNameLst>
                                          <p:attrName>style.visibility</p:attrName>
                                        </p:attrNameLst>
                                      </p:cBhvr>
                                      <p:to>
                                        <p:strVal val="hidden"/>
                                      </p:to>
                                    </p:set>
                                  </p:childTnLst>
                                </p:cTn>
                              </p:par>
                              <p:par>
                                <p:cTn id="74" presetID="6" presetClass="exit" presetSubtype="32" fill="hold" grpId="1" nodeType="withEffect">
                                  <p:stCondLst>
                                    <p:cond delay="0"/>
                                  </p:stCondLst>
                                  <p:childTnLst>
                                    <p:animEffect transition="out" filter="circle(out)">
                                      <p:cBhvr>
                                        <p:cTn id="75" dur="2000"/>
                                        <p:tgtEl>
                                          <p:spTgt spid="77"/>
                                        </p:tgtEl>
                                      </p:cBhvr>
                                    </p:animEffect>
                                    <p:set>
                                      <p:cBhvr>
                                        <p:cTn id="76" dur="1" fill="hold">
                                          <p:stCondLst>
                                            <p:cond delay="1999"/>
                                          </p:stCondLst>
                                        </p:cTn>
                                        <p:tgtEl>
                                          <p:spTgt spid="77"/>
                                        </p:tgtEl>
                                        <p:attrNameLst>
                                          <p:attrName>style.visibility</p:attrName>
                                        </p:attrNameLst>
                                      </p:cBhvr>
                                      <p:to>
                                        <p:strVal val="hidden"/>
                                      </p:to>
                                    </p:set>
                                  </p:childTnLst>
                                </p:cTn>
                              </p:par>
                              <p:par>
                                <p:cTn id="77" presetID="6" presetClass="exit" presetSubtype="32" fill="hold" grpId="1" nodeType="withEffect">
                                  <p:stCondLst>
                                    <p:cond delay="0"/>
                                  </p:stCondLst>
                                  <p:childTnLst>
                                    <p:animEffect transition="out" filter="circle(out)">
                                      <p:cBhvr>
                                        <p:cTn id="78" dur="2000"/>
                                        <p:tgtEl>
                                          <p:spTgt spid="78"/>
                                        </p:tgtEl>
                                      </p:cBhvr>
                                    </p:animEffect>
                                    <p:set>
                                      <p:cBhvr>
                                        <p:cTn id="79" dur="1" fill="hold">
                                          <p:stCondLst>
                                            <p:cond delay="1999"/>
                                          </p:stCondLst>
                                        </p:cTn>
                                        <p:tgtEl>
                                          <p:spTgt spid="78"/>
                                        </p:tgtEl>
                                        <p:attrNameLst>
                                          <p:attrName>style.visibility</p:attrName>
                                        </p:attrNameLst>
                                      </p:cBhvr>
                                      <p:to>
                                        <p:strVal val="hidden"/>
                                      </p:to>
                                    </p:set>
                                  </p:childTnLst>
                                </p:cTn>
                              </p:par>
                              <p:par>
                                <p:cTn id="80" presetID="6" presetClass="exit" presetSubtype="32" fill="hold" grpId="1" nodeType="withEffect">
                                  <p:stCondLst>
                                    <p:cond delay="0"/>
                                  </p:stCondLst>
                                  <p:childTnLst>
                                    <p:animEffect transition="out" filter="circle(out)">
                                      <p:cBhvr>
                                        <p:cTn id="81" dur="2000"/>
                                        <p:tgtEl>
                                          <p:spTgt spid="79"/>
                                        </p:tgtEl>
                                      </p:cBhvr>
                                    </p:animEffect>
                                    <p:set>
                                      <p:cBhvr>
                                        <p:cTn id="82" dur="1" fill="hold">
                                          <p:stCondLst>
                                            <p:cond delay="1999"/>
                                          </p:stCondLst>
                                        </p:cTn>
                                        <p:tgtEl>
                                          <p:spTgt spid="79"/>
                                        </p:tgtEl>
                                        <p:attrNameLst>
                                          <p:attrName>style.visibility</p:attrName>
                                        </p:attrNameLst>
                                      </p:cBhvr>
                                      <p:to>
                                        <p:strVal val="hidden"/>
                                      </p:to>
                                    </p:set>
                                  </p:childTnLst>
                                </p:cTn>
                              </p:par>
                              <p:par>
                                <p:cTn id="83" presetID="6" presetClass="exit" presetSubtype="32" fill="hold" grpId="1" nodeType="withEffect">
                                  <p:stCondLst>
                                    <p:cond delay="0"/>
                                  </p:stCondLst>
                                  <p:childTnLst>
                                    <p:animEffect transition="out" filter="circle(out)">
                                      <p:cBhvr>
                                        <p:cTn id="84" dur="2000"/>
                                        <p:tgtEl>
                                          <p:spTgt spid="80"/>
                                        </p:tgtEl>
                                      </p:cBhvr>
                                    </p:animEffect>
                                    <p:set>
                                      <p:cBhvr>
                                        <p:cTn id="85" dur="1" fill="hold">
                                          <p:stCondLst>
                                            <p:cond delay="1999"/>
                                          </p:stCondLst>
                                        </p:cTn>
                                        <p:tgtEl>
                                          <p:spTgt spid="80"/>
                                        </p:tgtEl>
                                        <p:attrNameLst>
                                          <p:attrName>style.visibility</p:attrName>
                                        </p:attrNameLst>
                                      </p:cBhvr>
                                      <p:to>
                                        <p:strVal val="hidden"/>
                                      </p:to>
                                    </p:set>
                                  </p:childTnLst>
                                </p:cTn>
                              </p:par>
                              <p:par>
                                <p:cTn id="86" presetID="6" presetClass="exit" presetSubtype="32" fill="hold" grpId="1" nodeType="withEffect">
                                  <p:stCondLst>
                                    <p:cond delay="0"/>
                                  </p:stCondLst>
                                  <p:childTnLst>
                                    <p:animEffect transition="out" filter="circle(out)">
                                      <p:cBhvr>
                                        <p:cTn id="87" dur="2000"/>
                                        <p:tgtEl>
                                          <p:spTgt spid="84"/>
                                        </p:tgtEl>
                                      </p:cBhvr>
                                    </p:animEffect>
                                    <p:set>
                                      <p:cBhvr>
                                        <p:cTn id="88" dur="1" fill="hold">
                                          <p:stCondLst>
                                            <p:cond delay="1999"/>
                                          </p:stCondLst>
                                        </p:cTn>
                                        <p:tgtEl>
                                          <p:spTgt spid="84"/>
                                        </p:tgtEl>
                                        <p:attrNameLst>
                                          <p:attrName>style.visibility</p:attrName>
                                        </p:attrNameLst>
                                      </p:cBhvr>
                                      <p:to>
                                        <p:strVal val="hidden"/>
                                      </p:to>
                                    </p:set>
                                  </p:childTnLst>
                                </p:cTn>
                              </p:par>
                              <p:par>
                                <p:cTn id="89" presetID="6" presetClass="exit" presetSubtype="32" fill="hold" grpId="1" nodeType="withEffect">
                                  <p:stCondLst>
                                    <p:cond delay="0"/>
                                  </p:stCondLst>
                                  <p:childTnLst>
                                    <p:animEffect transition="out" filter="circle(out)">
                                      <p:cBhvr>
                                        <p:cTn id="90" dur="2000"/>
                                        <p:tgtEl>
                                          <p:spTgt spid="105"/>
                                        </p:tgtEl>
                                      </p:cBhvr>
                                    </p:animEffect>
                                    <p:set>
                                      <p:cBhvr>
                                        <p:cTn id="91" dur="1" fill="hold">
                                          <p:stCondLst>
                                            <p:cond delay="1999"/>
                                          </p:stCondLst>
                                        </p:cTn>
                                        <p:tgtEl>
                                          <p:spTgt spid="105"/>
                                        </p:tgtEl>
                                        <p:attrNameLst>
                                          <p:attrName>style.visibility</p:attrName>
                                        </p:attrNameLst>
                                      </p:cBhvr>
                                      <p:to>
                                        <p:strVal val="hidden"/>
                                      </p:to>
                                    </p:set>
                                  </p:childTnLst>
                                </p:cTn>
                              </p:par>
                              <p:par>
                                <p:cTn id="92" presetID="6" presetClass="exit" presetSubtype="32" fill="hold" grpId="1" nodeType="withEffect">
                                  <p:stCondLst>
                                    <p:cond delay="0"/>
                                  </p:stCondLst>
                                  <p:childTnLst>
                                    <p:animEffect transition="out" filter="circle(out)">
                                      <p:cBhvr>
                                        <p:cTn id="93" dur="2000"/>
                                        <p:tgtEl>
                                          <p:spTgt spid="81"/>
                                        </p:tgtEl>
                                      </p:cBhvr>
                                    </p:animEffect>
                                    <p:set>
                                      <p:cBhvr>
                                        <p:cTn id="94" dur="1" fill="hold">
                                          <p:stCondLst>
                                            <p:cond delay="1999"/>
                                          </p:stCondLst>
                                        </p:cTn>
                                        <p:tgtEl>
                                          <p:spTgt spid="81"/>
                                        </p:tgtEl>
                                        <p:attrNameLst>
                                          <p:attrName>style.visibility</p:attrName>
                                        </p:attrNameLst>
                                      </p:cBhvr>
                                      <p:to>
                                        <p:strVal val="hidden"/>
                                      </p:to>
                                    </p:set>
                                  </p:childTnLst>
                                </p:cTn>
                              </p:par>
                            </p:childTnLst>
                          </p:cTn>
                        </p:par>
                      </p:childTnLst>
                    </p:cTn>
                  </p:par>
                </p:childTnLst>
              </p:cTn>
              <p:nextCondLst>
                <p:cond evt="onClick" delay="0">
                  <p:tgtEl>
                    <p:spTgt spid="19"/>
                  </p:tgtEl>
                </p:cond>
              </p:nextCondLst>
            </p:seq>
            <p:seq concurrent="1" nextAc="seek">
              <p:cTn id="95" restart="whenNotActive" fill="hold" evtFilter="cancelBubble" nodeType="interactiveSeq">
                <p:stCondLst>
                  <p:cond evt="onClick" delay="0">
                    <p:tgtEl>
                      <p:spTgt spid="20"/>
                    </p:tgtEl>
                  </p:cond>
                </p:stCondLst>
                <p:endSync evt="end" delay="0">
                  <p:rtn val="all"/>
                </p:endSync>
                <p:childTnLst>
                  <p:par>
                    <p:cTn id="96" fill="hold">
                      <p:stCondLst>
                        <p:cond delay="0"/>
                      </p:stCondLst>
                      <p:childTnLst>
                        <p:par>
                          <p:cTn id="97" fill="hold">
                            <p:stCondLst>
                              <p:cond delay="0"/>
                            </p:stCondLst>
                            <p:childTnLst>
                              <p:par>
                                <p:cTn id="98" presetID="6" presetClass="entr" presetSubtype="16" fill="hold" grpId="0" nodeType="clickEffect">
                                  <p:stCondLst>
                                    <p:cond delay="0"/>
                                  </p:stCondLst>
                                  <p:childTnLst>
                                    <p:set>
                                      <p:cBhvr>
                                        <p:cTn id="99" dur="1" fill="hold">
                                          <p:stCondLst>
                                            <p:cond delay="0"/>
                                          </p:stCondLst>
                                        </p:cTn>
                                        <p:tgtEl>
                                          <p:spTgt spid="155"/>
                                        </p:tgtEl>
                                        <p:attrNameLst>
                                          <p:attrName>style.visibility</p:attrName>
                                        </p:attrNameLst>
                                      </p:cBhvr>
                                      <p:to>
                                        <p:strVal val="visible"/>
                                      </p:to>
                                    </p:set>
                                    <p:animEffect transition="in" filter="circle(in)">
                                      <p:cBhvr>
                                        <p:cTn id="100" dur="1000"/>
                                        <p:tgtEl>
                                          <p:spTgt spid="155"/>
                                        </p:tgtEl>
                                      </p:cBhvr>
                                    </p:animEffect>
                                  </p:childTnLst>
                                </p:cTn>
                              </p:par>
                              <p:par>
                                <p:cTn id="101" presetID="19" presetClass="emph" presetSubtype="0" fill="hold" grpId="0" nodeType="withEffect">
                                  <p:stCondLst>
                                    <p:cond delay="0"/>
                                  </p:stCondLst>
                                  <p:childTnLst>
                                    <p:animClr clrSpc="rgb" dir="cw">
                                      <p:cBhvr override="childStyle">
                                        <p:cTn id="102" dur="500" fill="hold"/>
                                        <p:tgtEl>
                                          <p:spTgt spid="106"/>
                                        </p:tgtEl>
                                        <p:attrNameLst>
                                          <p:attrName>style.color</p:attrName>
                                        </p:attrNameLst>
                                      </p:cBhvr>
                                      <p:to>
                                        <a:schemeClr val="accent2"/>
                                      </p:to>
                                    </p:animClr>
                                    <p:animClr clrSpc="rgb" dir="cw">
                                      <p:cBhvr>
                                        <p:cTn id="103" dur="500" fill="hold"/>
                                        <p:tgtEl>
                                          <p:spTgt spid="106"/>
                                        </p:tgtEl>
                                        <p:attrNameLst>
                                          <p:attrName>fillcolor</p:attrName>
                                        </p:attrNameLst>
                                      </p:cBhvr>
                                      <p:to>
                                        <a:schemeClr val="accent2"/>
                                      </p:to>
                                    </p:animClr>
                                    <p:set>
                                      <p:cBhvr>
                                        <p:cTn id="104" dur="500" fill="hold"/>
                                        <p:tgtEl>
                                          <p:spTgt spid="106"/>
                                        </p:tgtEl>
                                        <p:attrNameLst>
                                          <p:attrName>fill.type</p:attrName>
                                        </p:attrNameLst>
                                      </p:cBhvr>
                                      <p:to>
                                        <p:strVal val="solid"/>
                                      </p:to>
                                    </p:set>
                                    <p:set>
                                      <p:cBhvr>
                                        <p:cTn id="105" dur="500" fill="hold"/>
                                        <p:tgtEl>
                                          <p:spTgt spid="106"/>
                                        </p:tgtEl>
                                        <p:attrNameLst>
                                          <p:attrName>fill.on</p:attrName>
                                        </p:attrNameLst>
                                      </p:cBhvr>
                                      <p:to>
                                        <p:strVal val="true"/>
                                      </p:to>
                                    </p:set>
                                  </p:childTnLst>
                                </p:cTn>
                              </p:par>
                              <p:par>
                                <p:cTn id="106" presetID="19" presetClass="emph" presetSubtype="0" fill="hold" grpId="0" nodeType="withEffect">
                                  <p:stCondLst>
                                    <p:cond delay="0"/>
                                  </p:stCondLst>
                                  <p:childTnLst>
                                    <p:animClr clrSpc="rgb" dir="cw">
                                      <p:cBhvr override="childStyle">
                                        <p:cTn id="107" dur="500" fill="hold"/>
                                        <p:tgtEl>
                                          <p:spTgt spid="107"/>
                                        </p:tgtEl>
                                        <p:attrNameLst>
                                          <p:attrName>style.color</p:attrName>
                                        </p:attrNameLst>
                                      </p:cBhvr>
                                      <p:to>
                                        <a:schemeClr val="accent2"/>
                                      </p:to>
                                    </p:animClr>
                                    <p:animClr clrSpc="rgb" dir="cw">
                                      <p:cBhvr>
                                        <p:cTn id="108" dur="500" fill="hold"/>
                                        <p:tgtEl>
                                          <p:spTgt spid="107"/>
                                        </p:tgtEl>
                                        <p:attrNameLst>
                                          <p:attrName>fillcolor</p:attrName>
                                        </p:attrNameLst>
                                      </p:cBhvr>
                                      <p:to>
                                        <a:schemeClr val="accent2"/>
                                      </p:to>
                                    </p:animClr>
                                    <p:set>
                                      <p:cBhvr>
                                        <p:cTn id="109" dur="500" fill="hold"/>
                                        <p:tgtEl>
                                          <p:spTgt spid="107"/>
                                        </p:tgtEl>
                                        <p:attrNameLst>
                                          <p:attrName>fill.type</p:attrName>
                                        </p:attrNameLst>
                                      </p:cBhvr>
                                      <p:to>
                                        <p:strVal val="solid"/>
                                      </p:to>
                                    </p:set>
                                    <p:set>
                                      <p:cBhvr>
                                        <p:cTn id="110" dur="500" fill="hold"/>
                                        <p:tgtEl>
                                          <p:spTgt spid="107"/>
                                        </p:tgtEl>
                                        <p:attrNameLst>
                                          <p:attrName>fill.on</p:attrName>
                                        </p:attrNameLst>
                                      </p:cBhvr>
                                      <p:to>
                                        <p:strVal val="true"/>
                                      </p:to>
                                    </p:set>
                                  </p:childTnLst>
                                </p:cTn>
                              </p:par>
                              <p:par>
                                <p:cTn id="111" presetID="19" presetClass="emph" presetSubtype="0" fill="hold" grpId="0" nodeType="withEffect">
                                  <p:stCondLst>
                                    <p:cond delay="0"/>
                                  </p:stCondLst>
                                  <p:childTnLst>
                                    <p:animClr clrSpc="rgb" dir="cw">
                                      <p:cBhvr override="childStyle">
                                        <p:cTn id="112" dur="500" fill="hold"/>
                                        <p:tgtEl>
                                          <p:spTgt spid="108"/>
                                        </p:tgtEl>
                                        <p:attrNameLst>
                                          <p:attrName>style.color</p:attrName>
                                        </p:attrNameLst>
                                      </p:cBhvr>
                                      <p:to>
                                        <a:schemeClr val="accent2"/>
                                      </p:to>
                                    </p:animClr>
                                    <p:animClr clrSpc="rgb" dir="cw">
                                      <p:cBhvr>
                                        <p:cTn id="113" dur="500" fill="hold"/>
                                        <p:tgtEl>
                                          <p:spTgt spid="108"/>
                                        </p:tgtEl>
                                        <p:attrNameLst>
                                          <p:attrName>fillcolor</p:attrName>
                                        </p:attrNameLst>
                                      </p:cBhvr>
                                      <p:to>
                                        <a:schemeClr val="accent2"/>
                                      </p:to>
                                    </p:animClr>
                                    <p:set>
                                      <p:cBhvr>
                                        <p:cTn id="114" dur="500" fill="hold"/>
                                        <p:tgtEl>
                                          <p:spTgt spid="108"/>
                                        </p:tgtEl>
                                        <p:attrNameLst>
                                          <p:attrName>fill.type</p:attrName>
                                        </p:attrNameLst>
                                      </p:cBhvr>
                                      <p:to>
                                        <p:strVal val="solid"/>
                                      </p:to>
                                    </p:set>
                                    <p:set>
                                      <p:cBhvr>
                                        <p:cTn id="115" dur="500" fill="hold"/>
                                        <p:tgtEl>
                                          <p:spTgt spid="108"/>
                                        </p:tgtEl>
                                        <p:attrNameLst>
                                          <p:attrName>fill.on</p:attrName>
                                        </p:attrNameLst>
                                      </p:cBhvr>
                                      <p:to>
                                        <p:strVal val="true"/>
                                      </p:to>
                                    </p:set>
                                  </p:childTnLst>
                                </p:cTn>
                              </p:par>
                              <p:par>
                                <p:cTn id="116" presetID="19" presetClass="emph" presetSubtype="0" fill="hold" grpId="0" nodeType="withEffect">
                                  <p:stCondLst>
                                    <p:cond delay="0"/>
                                  </p:stCondLst>
                                  <p:childTnLst>
                                    <p:animClr clrSpc="rgb" dir="cw">
                                      <p:cBhvr override="childStyle">
                                        <p:cTn id="117" dur="500" fill="hold"/>
                                        <p:tgtEl>
                                          <p:spTgt spid="109"/>
                                        </p:tgtEl>
                                        <p:attrNameLst>
                                          <p:attrName>style.color</p:attrName>
                                        </p:attrNameLst>
                                      </p:cBhvr>
                                      <p:to>
                                        <a:schemeClr val="accent2"/>
                                      </p:to>
                                    </p:animClr>
                                    <p:animClr clrSpc="rgb" dir="cw">
                                      <p:cBhvr>
                                        <p:cTn id="118" dur="500" fill="hold"/>
                                        <p:tgtEl>
                                          <p:spTgt spid="109"/>
                                        </p:tgtEl>
                                        <p:attrNameLst>
                                          <p:attrName>fillcolor</p:attrName>
                                        </p:attrNameLst>
                                      </p:cBhvr>
                                      <p:to>
                                        <a:schemeClr val="accent2"/>
                                      </p:to>
                                    </p:animClr>
                                    <p:set>
                                      <p:cBhvr>
                                        <p:cTn id="119" dur="500" fill="hold"/>
                                        <p:tgtEl>
                                          <p:spTgt spid="109"/>
                                        </p:tgtEl>
                                        <p:attrNameLst>
                                          <p:attrName>fill.type</p:attrName>
                                        </p:attrNameLst>
                                      </p:cBhvr>
                                      <p:to>
                                        <p:strVal val="solid"/>
                                      </p:to>
                                    </p:set>
                                    <p:set>
                                      <p:cBhvr>
                                        <p:cTn id="120" dur="500" fill="hold"/>
                                        <p:tgtEl>
                                          <p:spTgt spid="109"/>
                                        </p:tgtEl>
                                        <p:attrNameLst>
                                          <p:attrName>fill.on</p:attrName>
                                        </p:attrNameLst>
                                      </p:cBhvr>
                                      <p:to>
                                        <p:strVal val="true"/>
                                      </p:to>
                                    </p:set>
                                  </p:childTnLst>
                                </p:cTn>
                              </p:par>
                              <p:par>
                                <p:cTn id="121" presetID="19" presetClass="emph" presetSubtype="0" fill="hold" grpId="0" nodeType="withEffect">
                                  <p:stCondLst>
                                    <p:cond delay="0"/>
                                  </p:stCondLst>
                                  <p:childTnLst>
                                    <p:animClr clrSpc="rgb" dir="cw">
                                      <p:cBhvr override="childStyle">
                                        <p:cTn id="122" dur="500" fill="hold"/>
                                        <p:tgtEl>
                                          <p:spTgt spid="110"/>
                                        </p:tgtEl>
                                        <p:attrNameLst>
                                          <p:attrName>style.color</p:attrName>
                                        </p:attrNameLst>
                                      </p:cBhvr>
                                      <p:to>
                                        <a:schemeClr val="accent2"/>
                                      </p:to>
                                    </p:animClr>
                                    <p:animClr clrSpc="rgb" dir="cw">
                                      <p:cBhvr>
                                        <p:cTn id="123" dur="500" fill="hold"/>
                                        <p:tgtEl>
                                          <p:spTgt spid="110"/>
                                        </p:tgtEl>
                                        <p:attrNameLst>
                                          <p:attrName>fillcolor</p:attrName>
                                        </p:attrNameLst>
                                      </p:cBhvr>
                                      <p:to>
                                        <a:schemeClr val="accent2"/>
                                      </p:to>
                                    </p:animClr>
                                    <p:set>
                                      <p:cBhvr>
                                        <p:cTn id="124" dur="500" fill="hold"/>
                                        <p:tgtEl>
                                          <p:spTgt spid="110"/>
                                        </p:tgtEl>
                                        <p:attrNameLst>
                                          <p:attrName>fill.type</p:attrName>
                                        </p:attrNameLst>
                                      </p:cBhvr>
                                      <p:to>
                                        <p:strVal val="solid"/>
                                      </p:to>
                                    </p:set>
                                    <p:set>
                                      <p:cBhvr>
                                        <p:cTn id="125" dur="500" fill="hold"/>
                                        <p:tgtEl>
                                          <p:spTgt spid="110"/>
                                        </p:tgtEl>
                                        <p:attrNameLst>
                                          <p:attrName>fill.on</p:attrName>
                                        </p:attrNameLst>
                                      </p:cBhvr>
                                      <p:to>
                                        <p:strVal val="true"/>
                                      </p:to>
                                    </p:set>
                                  </p:childTnLst>
                                </p:cTn>
                              </p:par>
                              <p:par>
                                <p:cTn id="126" presetID="19" presetClass="emph" presetSubtype="0" fill="hold" grpId="0" nodeType="withEffect">
                                  <p:stCondLst>
                                    <p:cond delay="0"/>
                                  </p:stCondLst>
                                  <p:childTnLst>
                                    <p:animClr clrSpc="rgb" dir="cw">
                                      <p:cBhvr override="childStyle">
                                        <p:cTn id="127" dur="500" fill="hold"/>
                                        <p:tgtEl>
                                          <p:spTgt spid="111"/>
                                        </p:tgtEl>
                                        <p:attrNameLst>
                                          <p:attrName>style.color</p:attrName>
                                        </p:attrNameLst>
                                      </p:cBhvr>
                                      <p:to>
                                        <a:schemeClr val="accent2"/>
                                      </p:to>
                                    </p:animClr>
                                    <p:animClr clrSpc="rgb" dir="cw">
                                      <p:cBhvr>
                                        <p:cTn id="128" dur="500" fill="hold"/>
                                        <p:tgtEl>
                                          <p:spTgt spid="111"/>
                                        </p:tgtEl>
                                        <p:attrNameLst>
                                          <p:attrName>fillcolor</p:attrName>
                                        </p:attrNameLst>
                                      </p:cBhvr>
                                      <p:to>
                                        <a:schemeClr val="accent2"/>
                                      </p:to>
                                    </p:animClr>
                                    <p:set>
                                      <p:cBhvr>
                                        <p:cTn id="129" dur="500" fill="hold"/>
                                        <p:tgtEl>
                                          <p:spTgt spid="111"/>
                                        </p:tgtEl>
                                        <p:attrNameLst>
                                          <p:attrName>fill.type</p:attrName>
                                        </p:attrNameLst>
                                      </p:cBhvr>
                                      <p:to>
                                        <p:strVal val="solid"/>
                                      </p:to>
                                    </p:set>
                                    <p:set>
                                      <p:cBhvr>
                                        <p:cTn id="130" dur="500" fill="hold"/>
                                        <p:tgtEl>
                                          <p:spTgt spid="111"/>
                                        </p:tgtEl>
                                        <p:attrNameLst>
                                          <p:attrName>fill.on</p:attrName>
                                        </p:attrNameLst>
                                      </p:cBhvr>
                                      <p:to>
                                        <p:strVal val="true"/>
                                      </p:to>
                                    </p:set>
                                  </p:childTnLst>
                                </p:cTn>
                              </p:par>
                              <p:par>
                                <p:cTn id="131" presetID="19" presetClass="emph" presetSubtype="0" fill="hold" grpId="0" nodeType="withEffect">
                                  <p:stCondLst>
                                    <p:cond delay="0"/>
                                  </p:stCondLst>
                                  <p:childTnLst>
                                    <p:animClr clrSpc="rgb" dir="cw">
                                      <p:cBhvr override="childStyle">
                                        <p:cTn id="132" dur="500" fill="hold"/>
                                        <p:tgtEl>
                                          <p:spTgt spid="112"/>
                                        </p:tgtEl>
                                        <p:attrNameLst>
                                          <p:attrName>style.color</p:attrName>
                                        </p:attrNameLst>
                                      </p:cBhvr>
                                      <p:to>
                                        <a:schemeClr val="accent2"/>
                                      </p:to>
                                    </p:animClr>
                                    <p:animClr clrSpc="rgb" dir="cw">
                                      <p:cBhvr>
                                        <p:cTn id="133" dur="500" fill="hold"/>
                                        <p:tgtEl>
                                          <p:spTgt spid="112"/>
                                        </p:tgtEl>
                                        <p:attrNameLst>
                                          <p:attrName>fillcolor</p:attrName>
                                        </p:attrNameLst>
                                      </p:cBhvr>
                                      <p:to>
                                        <a:schemeClr val="accent2"/>
                                      </p:to>
                                    </p:animClr>
                                    <p:set>
                                      <p:cBhvr>
                                        <p:cTn id="134" dur="500" fill="hold"/>
                                        <p:tgtEl>
                                          <p:spTgt spid="112"/>
                                        </p:tgtEl>
                                        <p:attrNameLst>
                                          <p:attrName>fill.type</p:attrName>
                                        </p:attrNameLst>
                                      </p:cBhvr>
                                      <p:to>
                                        <p:strVal val="solid"/>
                                      </p:to>
                                    </p:set>
                                    <p:set>
                                      <p:cBhvr>
                                        <p:cTn id="135" dur="500" fill="hold"/>
                                        <p:tgtEl>
                                          <p:spTgt spid="112"/>
                                        </p:tgtEl>
                                        <p:attrNameLst>
                                          <p:attrName>fill.on</p:attrName>
                                        </p:attrNameLst>
                                      </p:cBhvr>
                                      <p:to>
                                        <p:strVal val="true"/>
                                      </p:to>
                                    </p:set>
                                  </p:childTnLst>
                                </p:cTn>
                              </p:par>
                            </p:childTnLst>
                          </p:cTn>
                        </p:par>
                      </p:childTnLst>
                    </p:cTn>
                  </p:par>
                  <p:par>
                    <p:cTn id="136" fill="hold">
                      <p:stCondLst>
                        <p:cond delay="indefinite"/>
                      </p:stCondLst>
                      <p:childTnLst>
                        <p:par>
                          <p:cTn id="137" fill="hold">
                            <p:stCondLst>
                              <p:cond delay="0"/>
                            </p:stCondLst>
                            <p:childTnLst>
                              <p:par>
                                <p:cTn id="138" presetID="6" presetClass="exit" presetSubtype="32" fill="hold" grpId="1" nodeType="clickEffect">
                                  <p:stCondLst>
                                    <p:cond delay="0"/>
                                  </p:stCondLst>
                                  <p:childTnLst>
                                    <p:animEffect transition="out" filter="circle(out)">
                                      <p:cBhvr>
                                        <p:cTn id="139" dur="2000"/>
                                        <p:tgtEl>
                                          <p:spTgt spid="106"/>
                                        </p:tgtEl>
                                      </p:cBhvr>
                                    </p:animEffect>
                                    <p:set>
                                      <p:cBhvr>
                                        <p:cTn id="140" dur="1" fill="hold">
                                          <p:stCondLst>
                                            <p:cond delay="1999"/>
                                          </p:stCondLst>
                                        </p:cTn>
                                        <p:tgtEl>
                                          <p:spTgt spid="106"/>
                                        </p:tgtEl>
                                        <p:attrNameLst>
                                          <p:attrName>style.visibility</p:attrName>
                                        </p:attrNameLst>
                                      </p:cBhvr>
                                      <p:to>
                                        <p:strVal val="hidden"/>
                                      </p:to>
                                    </p:set>
                                  </p:childTnLst>
                                </p:cTn>
                              </p:par>
                              <p:par>
                                <p:cTn id="141" presetID="6" presetClass="exit" presetSubtype="32" fill="hold" grpId="1" nodeType="withEffect">
                                  <p:stCondLst>
                                    <p:cond delay="0"/>
                                  </p:stCondLst>
                                  <p:childTnLst>
                                    <p:animEffect transition="out" filter="circle(out)">
                                      <p:cBhvr>
                                        <p:cTn id="142" dur="2000"/>
                                        <p:tgtEl>
                                          <p:spTgt spid="107"/>
                                        </p:tgtEl>
                                      </p:cBhvr>
                                    </p:animEffect>
                                    <p:set>
                                      <p:cBhvr>
                                        <p:cTn id="143" dur="1" fill="hold">
                                          <p:stCondLst>
                                            <p:cond delay="1999"/>
                                          </p:stCondLst>
                                        </p:cTn>
                                        <p:tgtEl>
                                          <p:spTgt spid="107"/>
                                        </p:tgtEl>
                                        <p:attrNameLst>
                                          <p:attrName>style.visibility</p:attrName>
                                        </p:attrNameLst>
                                      </p:cBhvr>
                                      <p:to>
                                        <p:strVal val="hidden"/>
                                      </p:to>
                                    </p:set>
                                  </p:childTnLst>
                                </p:cTn>
                              </p:par>
                              <p:par>
                                <p:cTn id="144" presetID="6" presetClass="exit" presetSubtype="32" fill="hold" grpId="1" nodeType="withEffect">
                                  <p:stCondLst>
                                    <p:cond delay="0"/>
                                  </p:stCondLst>
                                  <p:childTnLst>
                                    <p:animEffect transition="out" filter="circle(out)">
                                      <p:cBhvr>
                                        <p:cTn id="145" dur="2000"/>
                                        <p:tgtEl>
                                          <p:spTgt spid="108"/>
                                        </p:tgtEl>
                                      </p:cBhvr>
                                    </p:animEffect>
                                    <p:set>
                                      <p:cBhvr>
                                        <p:cTn id="146" dur="1" fill="hold">
                                          <p:stCondLst>
                                            <p:cond delay="1999"/>
                                          </p:stCondLst>
                                        </p:cTn>
                                        <p:tgtEl>
                                          <p:spTgt spid="108"/>
                                        </p:tgtEl>
                                        <p:attrNameLst>
                                          <p:attrName>style.visibility</p:attrName>
                                        </p:attrNameLst>
                                      </p:cBhvr>
                                      <p:to>
                                        <p:strVal val="hidden"/>
                                      </p:to>
                                    </p:set>
                                  </p:childTnLst>
                                </p:cTn>
                              </p:par>
                              <p:par>
                                <p:cTn id="147" presetID="6" presetClass="exit" presetSubtype="32" fill="hold" grpId="1" nodeType="withEffect">
                                  <p:stCondLst>
                                    <p:cond delay="0"/>
                                  </p:stCondLst>
                                  <p:childTnLst>
                                    <p:animEffect transition="out" filter="circle(out)">
                                      <p:cBhvr>
                                        <p:cTn id="148" dur="2000"/>
                                        <p:tgtEl>
                                          <p:spTgt spid="109"/>
                                        </p:tgtEl>
                                      </p:cBhvr>
                                    </p:animEffect>
                                    <p:set>
                                      <p:cBhvr>
                                        <p:cTn id="149" dur="1" fill="hold">
                                          <p:stCondLst>
                                            <p:cond delay="1999"/>
                                          </p:stCondLst>
                                        </p:cTn>
                                        <p:tgtEl>
                                          <p:spTgt spid="109"/>
                                        </p:tgtEl>
                                        <p:attrNameLst>
                                          <p:attrName>style.visibility</p:attrName>
                                        </p:attrNameLst>
                                      </p:cBhvr>
                                      <p:to>
                                        <p:strVal val="hidden"/>
                                      </p:to>
                                    </p:set>
                                  </p:childTnLst>
                                </p:cTn>
                              </p:par>
                              <p:par>
                                <p:cTn id="150" presetID="6" presetClass="exit" presetSubtype="32" fill="hold" grpId="1" nodeType="withEffect">
                                  <p:stCondLst>
                                    <p:cond delay="0"/>
                                  </p:stCondLst>
                                  <p:childTnLst>
                                    <p:animEffect transition="out" filter="circle(out)">
                                      <p:cBhvr>
                                        <p:cTn id="151" dur="2000"/>
                                        <p:tgtEl>
                                          <p:spTgt spid="110"/>
                                        </p:tgtEl>
                                      </p:cBhvr>
                                    </p:animEffect>
                                    <p:set>
                                      <p:cBhvr>
                                        <p:cTn id="152" dur="1" fill="hold">
                                          <p:stCondLst>
                                            <p:cond delay="1999"/>
                                          </p:stCondLst>
                                        </p:cTn>
                                        <p:tgtEl>
                                          <p:spTgt spid="110"/>
                                        </p:tgtEl>
                                        <p:attrNameLst>
                                          <p:attrName>style.visibility</p:attrName>
                                        </p:attrNameLst>
                                      </p:cBhvr>
                                      <p:to>
                                        <p:strVal val="hidden"/>
                                      </p:to>
                                    </p:set>
                                  </p:childTnLst>
                                </p:cTn>
                              </p:par>
                              <p:par>
                                <p:cTn id="153" presetID="6" presetClass="exit" presetSubtype="32" fill="hold" grpId="1" nodeType="withEffect">
                                  <p:stCondLst>
                                    <p:cond delay="0"/>
                                  </p:stCondLst>
                                  <p:childTnLst>
                                    <p:animEffect transition="out" filter="circle(out)">
                                      <p:cBhvr>
                                        <p:cTn id="154" dur="2000"/>
                                        <p:tgtEl>
                                          <p:spTgt spid="111"/>
                                        </p:tgtEl>
                                      </p:cBhvr>
                                    </p:animEffect>
                                    <p:set>
                                      <p:cBhvr>
                                        <p:cTn id="155" dur="1" fill="hold">
                                          <p:stCondLst>
                                            <p:cond delay="1999"/>
                                          </p:stCondLst>
                                        </p:cTn>
                                        <p:tgtEl>
                                          <p:spTgt spid="111"/>
                                        </p:tgtEl>
                                        <p:attrNameLst>
                                          <p:attrName>style.visibility</p:attrName>
                                        </p:attrNameLst>
                                      </p:cBhvr>
                                      <p:to>
                                        <p:strVal val="hidden"/>
                                      </p:to>
                                    </p:set>
                                  </p:childTnLst>
                                </p:cTn>
                              </p:par>
                              <p:par>
                                <p:cTn id="156" presetID="6" presetClass="exit" presetSubtype="32" fill="hold" grpId="1" nodeType="withEffect">
                                  <p:stCondLst>
                                    <p:cond delay="0"/>
                                  </p:stCondLst>
                                  <p:childTnLst>
                                    <p:animEffect transition="out" filter="circle(out)">
                                      <p:cBhvr>
                                        <p:cTn id="157" dur="2000"/>
                                        <p:tgtEl>
                                          <p:spTgt spid="112"/>
                                        </p:tgtEl>
                                      </p:cBhvr>
                                    </p:animEffect>
                                    <p:set>
                                      <p:cBhvr>
                                        <p:cTn id="158" dur="1" fill="hold">
                                          <p:stCondLst>
                                            <p:cond delay="1999"/>
                                          </p:stCondLst>
                                        </p:cTn>
                                        <p:tgtEl>
                                          <p:spTgt spid="112"/>
                                        </p:tgtEl>
                                        <p:attrNameLst>
                                          <p:attrName>style.visibility</p:attrName>
                                        </p:attrNameLst>
                                      </p:cBhvr>
                                      <p:to>
                                        <p:strVal val="hidden"/>
                                      </p:to>
                                    </p:set>
                                  </p:childTnLst>
                                </p:cTn>
                              </p:par>
                              <p:par>
                                <p:cTn id="159" presetID="6" presetClass="exit" presetSubtype="32" fill="hold" grpId="1" nodeType="withEffect">
                                  <p:stCondLst>
                                    <p:cond delay="0"/>
                                  </p:stCondLst>
                                  <p:childTnLst>
                                    <p:animEffect transition="out" filter="circle(out)">
                                      <p:cBhvr>
                                        <p:cTn id="160" dur="1000"/>
                                        <p:tgtEl>
                                          <p:spTgt spid="155"/>
                                        </p:tgtEl>
                                      </p:cBhvr>
                                    </p:animEffect>
                                    <p:set>
                                      <p:cBhvr>
                                        <p:cTn id="161" dur="1" fill="hold">
                                          <p:stCondLst>
                                            <p:cond delay="999"/>
                                          </p:stCondLst>
                                        </p:cTn>
                                        <p:tgtEl>
                                          <p:spTgt spid="155"/>
                                        </p:tgtEl>
                                        <p:attrNameLst>
                                          <p:attrName>style.visibility</p:attrName>
                                        </p:attrNameLst>
                                      </p:cBhvr>
                                      <p:to>
                                        <p:strVal val="hidden"/>
                                      </p:to>
                                    </p:set>
                                  </p:childTnLst>
                                </p:cTn>
                              </p:par>
                            </p:childTnLst>
                          </p:cTn>
                        </p:par>
                      </p:childTnLst>
                    </p:cTn>
                  </p:par>
                </p:childTnLst>
              </p:cTn>
              <p:nextCondLst>
                <p:cond evt="onClick" delay="0">
                  <p:tgtEl>
                    <p:spTgt spid="20"/>
                  </p:tgtEl>
                </p:cond>
              </p:nextCondLst>
            </p:seq>
            <p:seq concurrent="1" nextAc="seek">
              <p:cTn id="162" restart="whenNotActive" fill="hold" evtFilter="cancelBubble" nodeType="interactiveSeq">
                <p:stCondLst>
                  <p:cond evt="onClick" delay="0">
                    <p:tgtEl>
                      <p:spTgt spid="21"/>
                    </p:tgtEl>
                  </p:cond>
                </p:stCondLst>
                <p:endSync evt="end" delay="0">
                  <p:rtn val="all"/>
                </p:endSync>
                <p:childTnLst>
                  <p:par>
                    <p:cTn id="163" fill="hold">
                      <p:stCondLst>
                        <p:cond delay="0"/>
                      </p:stCondLst>
                      <p:childTnLst>
                        <p:par>
                          <p:cTn id="164" fill="hold">
                            <p:stCondLst>
                              <p:cond delay="0"/>
                            </p:stCondLst>
                            <p:childTnLst>
                              <p:par>
                                <p:cTn id="165" presetID="6" presetClass="entr" presetSubtype="16" fill="hold" grpId="0" nodeType="clickEffect">
                                  <p:stCondLst>
                                    <p:cond delay="0"/>
                                  </p:stCondLst>
                                  <p:childTnLst>
                                    <p:set>
                                      <p:cBhvr>
                                        <p:cTn id="166" dur="1" fill="hold">
                                          <p:stCondLst>
                                            <p:cond delay="0"/>
                                          </p:stCondLst>
                                        </p:cTn>
                                        <p:tgtEl>
                                          <p:spTgt spid="156"/>
                                        </p:tgtEl>
                                        <p:attrNameLst>
                                          <p:attrName>style.visibility</p:attrName>
                                        </p:attrNameLst>
                                      </p:cBhvr>
                                      <p:to>
                                        <p:strVal val="visible"/>
                                      </p:to>
                                    </p:set>
                                    <p:animEffect transition="in" filter="circle(in)">
                                      <p:cBhvr>
                                        <p:cTn id="167" dur="1000"/>
                                        <p:tgtEl>
                                          <p:spTgt spid="156"/>
                                        </p:tgtEl>
                                      </p:cBhvr>
                                    </p:animEffect>
                                  </p:childTnLst>
                                </p:cTn>
                              </p:par>
                              <p:par>
                                <p:cTn id="168" presetID="19" presetClass="emph" presetSubtype="0" fill="hold" grpId="0" nodeType="withEffect">
                                  <p:stCondLst>
                                    <p:cond delay="0"/>
                                  </p:stCondLst>
                                  <p:childTnLst>
                                    <p:animClr clrSpc="rgb" dir="cw">
                                      <p:cBhvr override="childStyle">
                                        <p:cTn id="169" dur="500" fill="hold"/>
                                        <p:tgtEl>
                                          <p:spTgt spid="113"/>
                                        </p:tgtEl>
                                        <p:attrNameLst>
                                          <p:attrName>style.color</p:attrName>
                                        </p:attrNameLst>
                                      </p:cBhvr>
                                      <p:to>
                                        <a:schemeClr val="accent2"/>
                                      </p:to>
                                    </p:animClr>
                                    <p:animClr clrSpc="rgb" dir="cw">
                                      <p:cBhvr>
                                        <p:cTn id="170" dur="500" fill="hold"/>
                                        <p:tgtEl>
                                          <p:spTgt spid="113"/>
                                        </p:tgtEl>
                                        <p:attrNameLst>
                                          <p:attrName>fillcolor</p:attrName>
                                        </p:attrNameLst>
                                      </p:cBhvr>
                                      <p:to>
                                        <a:schemeClr val="accent2"/>
                                      </p:to>
                                    </p:animClr>
                                    <p:set>
                                      <p:cBhvr>
                                        <p:cTn id="171" dur="500" fill="hold"/>
                                        <p:tgtEl>
                                          <p:spTgt spid="113"/>
                                        </p:tgtEl>
                                        <p:attrNameLst>
                                          <p:attrName>fill.type</p:attrName>
                                        </p:attrNameLst>
                                      </p:cBhvr>
                                      <p:to>
                                        <p:strVal val="solid"/>
                                      </p:to>
                                    </p:set>
                                    <p:set>
                                      <p:cBhvr>
                                        <p:cTn id="172" dur="500" fill="hold"/>
                                        <p:tgtEl>
                                          <p:spTgt spid="113"/>
                                        </p:tgtEl>
                                        <p:attrNameLst>
                                          <p:attrName>fill.on</p:attrName>
                                        </p:attrNameLst>
                                      </p:cBhvr>
                                      <p:to>
                                        <p:strVal val="true"/>
                                      </p:to>
                                    </p:set>
                                  </p:childTnLst>
                                </p:cTn>
                              </p:par>
                              <p:par>
                                <p:cTn id="173" presetID="19" presetClass="emph" presetSubtype="0" fill="hold" grpId="0" nodeType="withEffect">
                                  <p:stCondLst>
                                    <p:cond delay="0"/>
                                  </p:stCondLst>
                                  <p:childTnLst>
                                    <p:animClr clrSpc="rgb" dir="cw">
                                      <p:cBhvr override="childStyle">
                                        <p:cTn id="174" dur="500" fill="hold"/>
                                        <p:tgtEl>
                                          <p:spTgt spid="114"/>
                                        </p:tgtEl>
                                        <p:attrNameLst>
                                          <p:attrName>style.color</p:attrName>
                                        </p:attrNameLst>
                                      </p:cBhvr>
                                      <p:to>
                                        <a:schemeClr val="accent2"/>
                                      </p:to>
                                    </p:animClr>
                                    <p:animClr clrSpc="rgb" dir="cw">
                                      <p:cBhvr>
                                        <p:cTn id="175" dur="500" fill="hold"/>
                                        <p:tgtEl>
                                          <p:spTgt spid="114"/>
                                        </p:tgtEl>
                                        <p:attrNameLst>
                                          <p:attrName>fillcolor</p:attrName>
                                        </p:attrNameLst>
                                      </p:cBhvr>
                                      <p:to>
                                        <a:schemeClr val="accent2"/>
                                      </p:to>
                                    </p:animClr>
                                    <p:set>
                                      <p:cBhvr>
                                        <p:cTn id="176" dur="500" fill="hold"/>
                                        <p:tgtEl>
                                          <p:spTgt spid="114"/>
                                        </p:tgtEl>
                                        <p:attrNameLst>
                                          <p:attrName>fill.type</p:attrName>
                                        </p:attrNameLst>
                                      </p:cBhvr>
                                      <p:to>
                                        <p:strVal val="solid"/>
                                      </p:to>
                                    </p:set>
                                    <p:set>
                                      <p:cBhvr>
                                        <p:cTn id="177" dur="500" fill="hold"/>
                                        <p:tgtEl>
                                          <p:spTgt spid="114"/>
                                        </p:tgtEl>
                                        <p:attrNameLst>
                                          <p:attrName>fill.on</p:attrName>
                                        </p:attrNameLst>
                                      </p:cBhvr>
                                      <p:to>
                                        <p:strVal val="true"/>
                                      </p:to>
                                    </p:set>
                                  </p:childTnLst>
                                </p:cTn>
                              </p:par>
                              <p:par>
                                <p:cTn id="178" presetID="19" presetClass="emph" presetSubtype="0" fill="hold" grpId="0" nodeType="withEffect">
                                  <p:stCondLst>
                                    <p:cond delay="0"/>
                                  </p:stCondLst>
                                  <p:childTnLst>
                                    <p:animClr clrSpc="rgb" dir="cw">
                                      <p:cBhvr override="childStyle">
                                        <p:cTn id="179" dur="500" fill="hold"/>
                                        <p:tgtEl>
                                          <p:spTgt spid="115"/>
                                        </p:tgtEl>
                                        <p:attrNameLst>
                                          <p:attrName>style.color</p:attrName>
                                        </p:attrNameLst>
                                      </p:cBhvr>
                                      <p:to>
                                        <a:schemeClr val="accent2"/>
                                      </p:to>
                                    </p:animClr>
                                    <p:animClr clrSpc="rgb" dir="cw">
                                      <p:cBhvr>
                                        <p:cTn id="180" dur="500" fill="hold"/>
                                        <p:tgtEl>
                                          <p:spTgt spid="115"/>
                                        </p:tgtEl>
                                        <p:attrNameLst>
                                          <p:attrName>fillcolor</p:attrName>
                                        </p:attrNameLst>
                                      </p:cBhvr>
                                      <p:to>
                                        <a:schemeClr val="accent2"/>
                                      </p:to>
                                    </p:animClr>
                                    <p:set>
                                      <p:cBhvr>
                                        <p:cTn id="181" dur="500" fill="hold"/>
                                        <p:tgtEl>
                                          <p:spTgt spid="115"/>
                                        </p:tgtEl>
                                        <p:attrNameLst>
                                          <p:attrName>fill.type</p:attrName>
                                        </p:attrNameLst>
                                      </p:cBhvr>
                                      <p:to>
                                        <p:strVal val="solid"/>
                                      </p:to>
                                    </p:set>
                                    <p:set>
                                      <p:cBhvr>
                                        <p:cTn id="182" dur="500" fill="hold"/>
                                        <p:tgtEl>
                                          <p:spTgt spid="115"/>
                                        </p:tgtEl>
                                        <p:attrNameLst>
                                          <p:attrName>fill.on</p:attrName>
                                        </p:attrNameLst>
                                      </p:cBhvr>
                                      <p:to>
                                        <p:strVal val="true"/>
                                      </p:to>
                                    </p:set>
                                  </p:childTnLst>
                                </p:cTn>
                              </p:par>
                              <p:par>
                                <p:cTn id="183" presetID="19" presetClass="emph" presetSubtype="0" fill="hold" grpId="0" nodeType="withEffect">
                                  <p:stCondLst>
                                    <p:cond delay="0"/>
                                  </p:stCondLst>
                                  <p:childTnLst>
                                    <p:animClr clrSpc="rgb" dir="cw">
                                      <p:cBhvr override="childStyle">
                                        <p:cTn id="184" dur="500" fill="hold"/>
                                        <p:tgtEl>
                                          <p:spTgt spid="116"/>
                                        </p:tgtEl>
                                        <p:attrNameLst>
                                          <p:attrName>style.color</p:attrName>
                                        </p:attrNameLst>
                                      </p:cBhvr>
                                      <p:to>
                                        <a:schemeClr val="accent2"/>
                                      </p:to>
                                    </p:animClr>
                                    <p:animClr clrSpc="rgb" dir="cw">
                                      <p:cBhvr>
                                        <p:cTn id="185" dur="500" fill="hold"/>
                                        <p:tgtEl>
                                          <p:spTgt spid="116"/>
                                        </p:tgtEl>
                                        <p:attrNameLst>
                                          <p:attrName>fillcolor</p:attrName>
                                        </p:attrNameLst>
                                      </p:cBhvr>
                                      <p:to>
                                        <a:schemeClr val="accent2"/>
                                      </p:to>
                                    </p:animClr>
                                    <p:set>
                                      <p:cBhvr>
                                        <p:cTn id="186" dur="500" fill="hold"/>
                                        <p:tgtEl>
                                          <p:spTgt spid="116"/>
                                        </p:tgtEl>
                                        <p:attrNameLst>
                                          <p:attrName>fill.type</p:attrName>
                                        </p:attrNameLst>
                                      </p:cBhvr>
                                      <p:to>
                                        <p:strVal val="solid"/>
                                      </p:to>
                                    </p:set>
                                    <p:set>
                                      <p:cBhvr>
                                        <p:cTn id="187" dur="500" fill="hold"/>
                                        <p:tgtEl>
                                          <p:spTgt spid="116"/>
                                        </p:tgtEl>
                                        <p:attrNameLst>
                                          <p:attrName>fill.on</p:attrName>
                                        </p:attrNameLst>
                                      </p:cBhvr>
                                      <p:to>
                                        <p:strVal val="true"/>
                                      </p:to>
                                    </p:set>
                                  </p:childTnLst>
                                </p:cTn>
                              </p:par>
                              <p:par>
                                <p:cTn id="188" presetID="19" presetClass="emph" presetSubtype="0" fill="hold" grpId="0" nodeType="withEffect">
                                  <p:stCondLst>
                                    <p:cond delay="0"/>
                                  </p:stCondLst>
                                  <p:childTnLst>
                                    <p:animClr clrSpc="rgb" dir="cw">
                                      <p:cBhvr override="childStyle">
                                        <p:cTn id="189" dur="500" fill="hold"/>
                                        <p:tgtEl>
                                          <p:spTgt spid="117"/>
                                        </p:tgtEl>
                                        <p:attrNameLst>
                                          <p:attrName>style.color</p:attrName>
                                        </p:attrNameLst>
                                      </p:cBhvr>
                                      <p:to>
                                        <a:schemeClr val="accent2"/>
                                      </p:to>
                                    </p:animClr>
                                    <p:animClr clrSpc="rgb" dir="cw">
                                      <p:cBhvr>
                                        <p:cTn id="190" dur="500" fill="hold"/>
                                        <p:tgtEl>
                                          <p:spTgt spid="117"/>
                                        </p:tgtEl>
                                        <p:attrNameLst>
                                          <p:attrName>fillcolor</p:attrName>
                                        </p:attrNameLst>
                                      </p:cBhvr>
                                      <p:to>
                                        <a:schemeClr val="accent2"/>
                                      </p:to>
                                    </p:animClr>
                                    <p:set>
                                      <p:cBhvr>
                                        <p:cTn id="191" dur="500" fill="hold"/>
                                        <p:tgtEl>
                                          <p:spTgt spid="117"/>
                                        </p:tgtEl>
                                        <p:attrNameLst>
                                          <p:attrName>fill.type</p:attrName>
                                        </p:attrNameLst>
                                      </p:cBhvr>
                                      <p:to>
                                        <p:strVal val="solid"/>
                                      </p:to>
                                    </p:set>
                                    <p:set>
                                      <p:cBhvr>
                                        <p:cTn id="192" dur="500" fill="hold"/>
                                        <p:tgtEl>
                                          <p:spTgt spid="117"/>
                                        </p:tgtEl>
                                        <p:attrNameLst>
                                          <p:attrName>fill.on</p:attrName>
                                        </p:attrNameLst>
                                      </p:cBhvr>
                                      <p:to>
                                        <p:strVal val="true"/>
                                      </p:to>
                                    </p:set>
                                  </p:childTnLst>
                                </p:cTn>
                              </p:par>
                              <p:par>
                                <p:cTn id="193" presetID="19" presetClass="emph" presetSubtype="0" fill="hold" grpId="0" nodeType="withEffect">
                                  <p:stCondLst>
                                    <p:cond delay="0"/>
                                  </p:stCondLst>
                                  <p:childTnLst>
                                    <p:animClr clrSpc="rgb" dir="cw">
                                      <p:cBhvr override="childStyle">
                                        <p:cTn id="194" dur="500" fill="hold"/>
                                        <p:tgtEl>
                                          <p:spTgt spid="118"/>
                                        </p:tgtEl>
                                        <p:attrNameLst>
                                          <p:attrName>style.color</p:attrName>
                                        </p:attrNameLst>
                                      </p:cBhvr>
                                      <p:to>
                                        <a:schemeClr val="accent2"/>
                                      </p:to>
                                    </p:animClr>
                                    <p:animClr clrSpc="rgb" dir="cw">
                                      <p:cBhvr>
                                        <p:cTn id="195" dur="500" fill="hold"/>
                                        <p:tgtEl>
                                          <p:spTgt spid="118"/>
                                        </p:tgtEl>
                                        <p:attrNameLst>
                                          <p:attrName>fillcolor</p:attrName>
                                        </p:attrNameLst>
                                      </p:cBhvr>
                                      <p:to>
                                        <a:schemeClr val="accent2"/>
                                      </p:to>
                                    </p:animClr>
                                    <p:set>
                                      <p:cBhvr>
                                        <p:cTn id="196" dur="500" fill="hold"/>
                                        <p:tgtEl>
                                          <p:spTgt spid="118"/>
                                        </p:tgtEl>
                                        <p:attrNameLst>
                                          <p:attrName>fill.type</p:attrName>
                                        </p:attrNameLst>
                                      </p:cBhvr>
                                      <p:to>
                                        <p:strVal val="solid"/>
                                      </p:to>
                                    </p:set>
                                    <p:set>
                                      <p:cBhvr>
                                        <p:cTn id="197" dur="500" fill="hold"/>
                                        <p:tgtEl>
                                          <p:spTgt spid="118"/>
                                        </p:tgtEl>
                                        <p:attrNameLst>
                                          <p:attrName>fill.on</p:attrName>
                                        </p:attrNameLst>
                                      </p:cBhvr>
                                      <p:to>
                                        <p:strVal val="true"/>
                                      </p:to>
                                    </p:set>
                                  </p:childTnLst>
                                </p:cTn>
                              </p:par>
                              <p:par>
                                <p:cTn id="198" presetID="19" presetClass="emph" presetSubtype="0" fill="hold" grpId="0" nodeType="withEffect">
                                  <p:stCondLst>
                                    <p:cond delay="0"/>
                                  </p:stCondLst>
                                  <p:childTnLst>
                                    <p:animClr clrSpc="rgb" dir="cw">
                                      <p:cBhvr override="childStyle">
                                        <p:cTn id="199" dur="500" fill="hold"/>
                                        <p:tgtEl>
                                          <p:spTgt spid="119"/>
                                        </p:tgtEl>
                                        <p:attrNameLst>
                                          <p:attrName>style.color</p:attrName>
                                        </p:attrNameLst>
                                      </p:cBhvr>
                                      <p:to>
                                        <a:schemeClr val="accent2"/>
                                      </p:to>
                                    </p:animClr>
                                    <p:animClr clrSpc="rgb" dir="cw">
                                      <p:cBhvr>
                                        <p:cTn id="200" dur="500" fill="hold"/>
                                        <p:tgtEl>
                                          <p:spTgt spid="119"/>
                                        </p:tgtEl>
                                        <p:attrNameLst>
                                          <p:attrName>fillcolor</p:attrName>
                                        </p:attrNameLst>
                                      </p:cBhvr>
                                      <p:to>
                                        <a:schemeClr val="accent2"/>
                                      </p:to>
                                    </p:animClr>
                                    <p:set>
                                      <p:cBhvr>
                                        <p:cTn id="201" dur="500" fill="hold"/>
                                        <p:tgtEl>
                                          <p:spTgt spid="119"/>
                                        </p:tgtEl>
                                        <p:attrNameLst>
                                          <p:attrName>fill.type</p:attrName>
                                        </p:attrNameLst>
                                      </p:cBhvr>
                                      <p:to>
                                        <p:strVal val="solid"/>
                                      </p:to>
                                    </p:set>
                                    <p:set>
                                      <p:cBhvr>
                                        <p:cTn id="202" dur="500" fill="hold"/>
                                        <p:tgtEl>
                                          <p:spTgt spid="119"/>
                                        </p:tgtEl>
                                        <p:attrNameLst>
                                          <p:attrName>fill.on</p:attrName>
                                        </p:attrNameLst>
                                      </p:cBhvr>
                                      <p:to>
                                        <p:strVal val="true"/>
                                      </p:to>
                                    </p:set>
                                  </p:childTnLst>
                                </p:cTn>
                              </p:par>
                              <p:par>
                                <p:cTn id="203" presetID="19" presetClass="emph" presetSubtype="0" fill="hold" grpId="0" nodeType="withEffect">
                                  <p:stCondLst>
                                    <p:cond delay="0"/>
                                  </p:stCondLst>
                                  <p:childTnLst>
                                    <p:animClr clrSpc="rgb" dir="cw">
                                      <p:cBhvr override="childStyle">
                                        <p:cTn id="204" dur="500" fill="hold"/>
                                        <p:tgtEl>
                                          <p:spTgt spid="120"/>
                                        </p:tgtEl>
                                        <p:attrNameLst>
                                          <p:attrName>style.color</p:attrName>
                                        </p:attrNameLst>
                                      </p:cBhvr>
                                      <p:to>
                                        <a:schemeClr val="accent2"/>
                                      </p:to>
                                    </p:animClr>
                                    <p:animClr clrSpc="rgb" dir="cw">
                                      <p:cBhvr>
                                        <p:cTn id="205" dur="500" fill="hold"/>
                                        <p:tgtEl>
                                          <p:spTgt spid="120"/>
                                        </p:tgtEl>
                                        <p:attrNameLst>
                                          <p:attrName>fillcolor</p:attrName>
                                        </p:attrNameLst>
                                      </p:cBhvr>
                                      <p:to>
                                        <a:schemeClr val="accent2"/>
                                      </p:to>
                                    </p:animClr>
                                    <p:set>
                                      <p:cBhvr>
                                        <p:cTn id="206" dur="500" fill="hold"/>
                                        <p:tgtEl>
                                          <p:spTgt spid="120"/>
                                        </p:tgtEl>
                                        <p:attrNameLst>
                                          <p:attrName>fill.type</p:attrName>
                                        </p:attrNameLst>
                                      </p:cBhvr>
                                      <p:to>
                                        <p:strVal val="solid"/>
                                      </p:to>
                                    </p:set>
                                    <p:set>
                                      <p:cBhvr>
                                        <p:cTn id="207" dur="500" fill="hold"/>
                                        <p:tgtEl>
                                          <p:spTgt spid="120"/>
                                        </p:tgtEl>
                                        <p:attrNameLst>
                                          <p:attrName>fill.on</p:attrName>
                                        </p:attrNameLst>
                                      </p:cBhvr>
                                      <p:to>
                                        <p:strVal val="true"/>
                                      </p:to>
                                    </p:set>
                                  </p:childTnLst>
                                </p:cTn>
                              </p:par>
                            </p:childTnLst>
                          </p:cTn>
                        </p:par>
                      </p:childTnLst>
                    </p:cTn>
                  </p:par>
                  <p:par>
                    <p:cTn id="208" fill="hold">
                      <p:stCondLst>
                        <p:cond delay="indefinite"/>
                      </p:stCondLst>
                      <p:childTnLst>
                        <p:par>
                          <p:cTn id="209" fill="hold">
                            <p:stCondLst>
                              <p:cond delay="0"/>
                            </p:stCondLst>
                            <p:childTnLst>
                              <p:par>
                                <p:cTn id="210" presetID="6" presetClass="exit" presetSubtype="32" fill="hold" grpId="1" nodeType="clickEffect">
                                  <p:stCondLst>
                                    <p:cond delay="0"/>
                                  </p:stCondLst>
                                  <p:childTnLst>
                                    <p:animEffect transition="out" filter="circle(out)">
                                      <p:cBhvr>
                                        <p:cTn id="211" dur="2000"/>
                                        <p:tgtEl>
                                          <p:spTgt spid="113"/>
                                        </p:tgtEl>
                                      </p:cBhvr>
                                    </p:animEffect>
                                    <p:set>
                                      <p:cBhvr>
                                        <p:cTn id="212" dur="1" fill="hold">
                                          <p:stCondLst>
                                            <p:cond delay="1999"/>
                                          </p:stCondLst>
                                        </p:cTn>
                                        <p:tgtEl>
                                          <p:spTgt spid="113"/>
                                        </p:tgtEl>
                                        <p:attrNameLst>
                                          <p:attrName>style.visibility</p:attrName>
                                        </p:attrNameLst>
                                      </p:cBhvr>
                                      <p:to>
                                        <p:strVal val="hidden"/>
                                      </p:to>
                                    </p:set>
                                  </p:childTnLst>
                                </p:cTn>
                              </p:par>
                              <p:par>
                                <p:cTn id="213" presetID="6" presetClass="exit" presetSubtype="32" fill="hold" grpId="1" nodeType="withEffect">
                                  <p:stCondLst>
                                    <p:cond delay="0"/>
                                  </p:stCondLst>
                                  <p:childTnLst>
                                    <p:animEffect transition="out" filter="circle(out)">
                                      <p:cBhvr>
                                        <p:cTn id="214" dur="2000"/>
                                        <p:tgtEl>
                                          <p:spTgt spid="114"/>
                                        </p:tgtEl>
                                      </p:cBhvr>
                                    </p:animEffect>
                                    <p:set>
                                      <p:cBhvr>
                                        <p:cTn id="215" dur="1" fill="hold">
                                          <p:stCondLst>
                                            <p:cond delay="1999"/>
                                          </p:stCondLst>
                                        </p:cTn>
                                        <p:tgtEl>
                                          <p:spTgt spid="114"/>
                                        </p:tgtEl>
                                        <p:attrNameLst>
                                          <p:attrName>style.visibility</p:attrName>
                                        </p:attrNameLst>
                                      </p:cBhvr>
                                      <p:to>
                                        <p:strVal val="hidden"/>
                                      </p:to>
                                    </p:set>
                                  </p:childTnLst>
                                </p:cTn>
                              </p:par>
                              <p:par>
                                <p:cTn id="216" presetID="6" presetClass="exit" presetSubtype="32" fill="hold" grpId="1" nodeType="withEffect">
                                  <p:stCondLst>
                                    <p:cond delay="0"/>
                                  </p:stCondLst>
                                  <p:childTnLst>
                                    <p:animEffect transition="out" filter="circle(out)">
                                      <p:cBhvr>
                                        <p:cTn id="217" dur="2000"/>
                                        <p:tgtEl>
                                          <p:spTgt spid="115"/>
                                        </p:tgtEl>
                                      </p:cBhvr>
                                    </p:animEffect>
                                    <p:set>
                                      <p:cBhvr>
                                        <p:cTn id="218" dur="1" fill="hold">
                                          <p:stCondLst>
                                            <p:cond delay="1999"/>
                                          </p:stCondLst>
                                        </p:cTn>
                                        <p:tgtEl>
                                          <p:spTgt spid="115"/>
                                        </p:tgtEl>
                                        <p:attrNameLst>
                                          <p:attrName>style.visibility</p:attrName>
                                        </p:attrNameLst>
                                      </p:cBhvr>
                                      <p:to>
                                        <p:strVal val="hidden"/>
                                      </p:to>
                                    </p:set>
                                  </p:childTnLst>
                                </p:cTn>
                              </p:par>
                              <p:par>
                                <p:cTn id="219" presetID="6" presetClass="exit" presetSubtype="32" fill="hold" grpId="1" nodeType="withEffect">
                                  <p:stCondLst>
                                    <p:cond delay="0"/>
                                  </p:stCondLst>
                                  <p:childTnLst>
                                    <p:animEffect transition="out" filter="circle(out)">
                                      <p:cBhvr>
                                        <p:cTn id="220" dur="2000"/>
                                        <p:tgtEl>
                                          <p:spTgt spid="116"/>
                                        </p:tgtEl>
                                      </p:cBhvr>
                                    </p:animEffect>
                                    <p:set>
                                      <p:cBhvr>
                                        <p:cTn id="221" dur="1" fill="hold">
                                          <p:stCondLst>
                                            <p:cond delay="1999"/>
                                          </p:stCondLst>
                                        </p:cTn>
                                        <p:tgtEl>
                                          <p:spTgt spid="116"/>
                                        </p:tgtEl>
                                        <p:attrNameLst>
                                          <p:attrName>style.visibility</p:attrName>
                                        </p:attrNameLst>
                                      </p:cBhvr>
                                      <p:to>
                                        <p:strVal val="hidden"/>
                                      </p:to>
                                    </p:set>
                                  </p:childTnLst>
                                </p:cTn>
                              </p:par>
                              <p:par>
                                <p:cTn id="222" presetID="6" presetClass="exit" presetSubtype="32" fill="hold" grpId="1" nodeType="withEffect">
                                  <p:stCondLst>
                                    <p:cond delay="0"/>
                                  </p:stCondLst>
                                  <p:childTnLst>
                                    <p:animEffect transition="out" filter="circle(out)">
                                      <p:cBhvr>
                                        <p:cTn id="223" dur="2000"/>
                                        <p:tgtEl>
                                          <p:spTgt spid="117"/>
                                        </p:tgtEl>
                                      </p:cBhvr>
                                    </p:animEffect>
                                    <p:set>
                                      <p:cBhvr>
                                        <p:cTn id="224" dur="1" fill="hold">
                                          <p:stCondLst>
                                            <p:cond delay="1999"/>
                                          </p:stCondLst>
                                        </p:cTn>
                                        <p:tgtEl>
                                          <p:spTgt spid="117"/>
                                        </p:tgtEl>
                                        <p:attrNameLst>
                                          <p:attrName>style.visibility</p:attrName>
                                        </p:attrNameLst>
                                      </p:cBhvr>
                                      <p:to>
                                        <p:strVal val="hidden"/>
                                      </p:to>
                                    </p:set>
                                  </p:childTnLst>
                                </p:cTn>
                              </p:par>
                              <p:par>
                                <p:cTn id="225" presetID="6" presetClass="exit" presetSubtype="32" fill="hold" grpId="1" nodeType="withEffect">
                                  <p:stCondLst>
                                    <p:cond delay="0"/>
                                  </p:stCondLst>
                                  <p:childTnLst>
                                    <p:animEffect transition="out" filter="circle(out)">
                                      <p:cBhvr>
                                        <p:cTn id="226" dur="2000"/>
                                        <p:tgtEl>
                                          <p:spTgt spid="118"/>
                                        </p:tgtEl>
                                      </p:cBhvr>
                                    </p:animEffect>
                                    <p:set>
                                      <p:cBhvr>
                                        <p:cTn id="227" dur="1" fill="hold">
                                          <p:stCondLst>
                                            <p:cond delay="1999"/>
                                          </p:stCondLst>
                                        </p:cTn>
                                        <p:tgtEl>
                                          <p:spTgt spid="118"/>
                                        </p:tgtEl>
                                        <p:attrNameLst>
                                          <p:attrName>style.visibility</p:attrName>
                                        </p:attrNameLst>
                                      </p:cBhvr>
                                      <p:to>
                                        <p:strVal val="hidden"/>
                                      </p:to>
                                    </p:set>
                                  </p:childTnLst>
                                </p:cTn>
                              </p:par>
                              <p:par>
                                <p:cTn id="228" presetID="6" presetClass="exit" presetSubtype="32" fill="hold" grpId="1" nodeType="withEffect">
                                  <p:stCondLst>
                                    <p:cond delay="0"/>
                                  </p:stCondLst>
                                  <p:childTnLst>
                                    <p:animEffect transition="out" filter="circle(out)">
                                      <p:cBhvr>
                                        <p:cTn id="229" dur="2000"/>
                                        <p:tgtEl>
                                          <p:spTgt spid="119"/>
                                        </p:tgtEl>
                                      </p:cBhvr>
                                    </p:animEffect>
                                    <p:set>
                                      <p:cBhvr>
                                        <p:cTn id="230" dur="1" fill="hold">
                                          <p:stCondLst>
                                            <p:cond delay="1999"/>
                                          </p:stCondLst>
                                        </p:cTn>
                                        <p:tgtEl>
                                          <p:spTgt spid="119"/>
                                        </p:tgtEl>
                                        <p:attrNameLst>
                                          <p:attrName>style.visibility</p:attrName>
                                        </p:attrNameLst>
                                      </p:cBhvr>
                                      <p:to>
                                        <p:strVal val="hidden"/>
                                      </p:to>
                                    </p:set>
                                  </p:childTnLst>
                                </p:cTn>
                              </p:par>
                              <p:par>
                                <p:cTn id="231" presetID="6" presetClass="exit" presetSubtype="32" fill="hold" grpId="1" nodeType="withEffect">
                                  <p:stCondLst>
                                    <p:cond delay="0"/>
                                  </p:stCondLst>
                                  <p:childTnLst>
                                    <p:animEffect transition="out" filter="circle(out)">
                                      <p:cBhvr>
                                        <p:cTn id="232" dur="2000"/>
                                        <p:tgtEl>
                                          <p:spTgt spid="120"/>
                                        </p:tgtEl>
                                      </p:cBhvr>
                                    </p:animEffect>
                                    <p:set>
                                      <p:cBhvr>
                                        <p:cTn id="233" dur="1" fill="hold">
                                          <p:stCondLst>
                                            <p:cond delay="1999"/>
                                          </p:stCondLst>
                                        </p:cTn>
                                        <p:tgtEl>
                                          <p:spTgt spid="120"/>
                                        </p:tgtEl>
                                        <p:attrNameLst>
                                          <p:attrName>style.visibility</p:attrName>
                                        </p:attrNameLst>
                                      </p:cBhvr>
                                      <p:to>
                                        <p:strVal val="hidden"/>
                                      </p:to>
                                    </p:set>
                                  </p:childTnLst>
                                </p:cTn>
                              </p:par>
                              <p:par>
                                <p:cTn id="234" presetID="6" presetClass="exit" presetSubtype="32" fill="hold" grpId="1" nodeType="withEffect">
                                  <p:stCondLst>
                                    <p:cond delay="0"/>
                                  </p:stCondLst>
                                  <p:childTnLst>
                                    <p:animEffect transition="out" filter="circle(out)">
                                      <p:cBhvr>
                                        <p:cTn id="235" dur="1000"/>
                                        <p:tgtEl>
                                          <p:spTgt spid="156"/>
                                        </p:tgtEl>
                                      </p:cBhvr>
                                    </p:animEffect>
                                    <p:set>
                                      <p:cBhvr>
                                        <p:cTn id="236" dur="1" fill="hold">
                                          <p:stCondLst>
                                            <p:cond delay="999"/>
                                          </p:stCondLst>
                                        </p:cTn>
                                        <p:tgtEl>
                                          <p:spTgt spid="156"/>
                                        </p:tgtEl>
                                        <p:attrNameLst>
                                          <p:attrName>style.visibility</p:attrName>
                                        </p:attrNameLst>
                                      </p:cBhvr>
                                      <p:to>
                                        <p:strVal val="hidden"/>
                                      </p:to>
                                    </p:set>
                                  </p:childTnLst>
                                </p:cTn>
                              </p:par>
                            </p:childTnLst>
                          </p:cTn>
                        </p:par>
                      </p:childTnLst>
                    </p:cTn>
                  </p:par>
                </p:childTnLst>
              </p:cTn>
              <p:nextCondLst>
                <p:cond evt="onClick" delay="0">
                  <p:tgtEl>
                    <p:spTgt spid="21"/>
                  </p:tgtEl>
                </p:cond>
              </p:nextCondLst>
            </p:seq>
            <p:seq concurrent="1" nextAc="seek">
              <p:cTn id="237" restart="whenNotActive" fill="hold" evtFilter="cancelBubble" nodeType="interactiveSeq">
                <p:stCondLst>
                  <p:cond evt="onClick" delay="0">
                    <p:tgtEl>
                      <p:spTgt spid="22"/>
                    </p:tgtEl>
                  </p:cond>
                </p:stCondLst>
                <p:endSync evt="end" delay="0">
                  <p:rtn val="all"/>
                </p:endSync>
                <p:childTnLst>
                  <p:par>
                    <p:cTn id="238" fill="hold">
                      <p:stCondLst>
                        <p:cond delay="0"/>
                      </p:stCondLst>
                      <p:childTnLst>
                        <p:par>
                          <p:cTn id="239" fill="hold">
                            <p:stCondLst>
                              <p:cond delay="0"/>
                            </p:stCondLst>
                            <p:childTnLst>
                              <p:par>
                                <p:cTn id="240" presetID="6" presetClass="entr" presetSubtype="16" fill="hold" grpId="0" nodeType="withEffect">
                                  <p:stCondLst>
                                    <p:cond delay="0"/>
                                  </p:stCondLst>
                                  <p:childTnLst>
                                    <p:set>
                                      <p:cBhvr>
                                        <p:cTn id="241" dur="1" fill="hold">
                                          <p:stCondLst>
                                            <p:cond delay="0"/>
                                          </p:stCondLst>
                                        </p:cTn>
                                        <p:tgtEl>
                                          <p:spTgt spid="157"/>
                                        </p:tgtEl>
                                        <p:attrNameLst>
                                          <p:attrName>style.visibility</p:attrName>
                                        </p:attrNameLst>
                                      </p:cBhvr>
                                      <p:to>
                                        <p:strVal val="visible"/>
                                      </p:to>
                                    </p:set>
                                    <p:animEffect transition="in" filter="circle(in)">
                                      <p:cBhvr>
                                        <p:cTn id="242" dur="1000"/>
                                        <p:tgtEl>
                                          <p:spTgt spid="157"/>
                                        </p:tgtEl>
                                      </p:cBhvr>
                                    </p:animEffect>
                                  </p:childTnLst>
                                </p:cTn>
                              </p:par>
                              <p:par>
                                <p:cTn id="243" presetID="19" presetClass="emph" presetSubtype="0" fill="hold" grpId="0" nodeType="withEffect">
                                  <p:stCondLst>
                                    <p:cond delay="0"/>
                                  </p:stCondLst>
                                  <p:childTnLst>
                                    <p:animClr clrSpc="rgb" dir="cw">
                                      <p:cBhvr override="childStyle">
                                        <p:cTn id="244" dur="500" fill="hold"/>
                                        <p:tgtEl>
                                          <p:spTgt spid="121"/>
                                        </p:tgtEl>
                                        <p:attrNameLst>
                                          <p:attrName>style.color</p:attrName>
                                        </p:attrNameLst>
                                      </p:cBhvr>
                                      <p:to>
                                        <a:schemeClr val="accent2"/>
                                      </p:to>
                                    </p:animClr>
                                    <p:animClr clrSpc="rgb" dir="cw">
                                      <p:cBhvr>
                                        <p:cTn id="245" dur="500" fill="hold"/>
                                        <p:tgtEl>
                                          <p:spTgt spid="121"/>
                                        </p:tgtEl>
                                        <p:attrNameLst>
                                          <p:attrName>fillcolor</p:attrName>
                                        </p:attrNameLst>
                                      </p:cBhvr>
                                      <p:to>
                                        <a:schemeClr val="accent2"/>
                                      </p:to>
                                    </p:animClr>
                                    <p:set>
                                      <p:cBhvr>
                                        <p:cTn id="246" dur="500" fill="hold"/>
                                        <p:tgtEl>
                                          <p:spTgt spid="121"/>
                                        </p:tgtEl>
                                        <p:attrNameLst>
                                          <p:attrName>fill.type</p:attrName>
                                        </p:attrNameLst>
                                      </p:cBhvr>
                                      <p:to>
                                        <p:strVal val="solid"/>
                                      </p:to>
                                    </p:set>
                                    <p:set>
                                      <p:cBhvr>
                                        <p:cTn id="247" dur="500" fill="hold"/>
                                        <p:tgtEl>
                                          <p:spTgt spid="121"/>
                                        </p:tgtEl>
                                        <p:attrNameLst>
                                          <p:attrName>fill.on</p:attrName>
                                        </p:attrNameLst>
                                      </p:cBhvr>
                                      <p:to>
                                        <p:strVal val="true"/>
                                      </p:to>
                                    </p:set>
                                  </p:childTnLst>
                                </p:cTn>
                              </p:par>
                              <p:par>
                                <p:cTn id="248" presetID="19" presetClass="emph" presetSubtype="0" fill="hold" grpId="0" nodeType="withEffect">
                                  <p:stCondLst>
                                    <p:cond delay="0"/>
                                  </p:stCondLst>
                                  <p:childTnLst>
                                    <p:animClr clrSpc="rgb" dir="cw">
                                      <p:cBhvr override="childStyle">
                                        <p:cTn id="249" dur="500" fill="hold"/>
                                        <p:tgtEl>
                                          <p:spTgt spid="122"/>
                                        </p:tgtEl>
                                        <p:attrNameLst>
                                          <p:attrName>style.color</p:attrName>
                                        </p:attrNameLst>
                                      </p:cBhvr>
                                      <p:to>
                                        <a:schemeClr val="accent2"/>
                                      </p:to>
                                    </p:animClr>
                                    <p:animClr clrSpc="rgb" dir="cw">
                                      <p:cBhvr>
                                        <p:cTn id="250" dur="500" fill="hold"/>
                                        <p:tgtEl>
                                          <p:spTgt spid="122"/>
                                        </p:tgtEl>
                                        <p:attrNameLst>
                                          <p:attrName>fillcolor</p:attrName>
                                        </p:attrNameLst>
                                      </p:cBhvr>
                                      <p:to>
                                        <a:schemeClr val="accent2"/>
                                      </p:to>
                                    </p:animClr>
                                    <p:set>
                                      <p:cBhvr>
                                        <p:cTn id="251" dur="500" fill="hold"/>
                                        <p:tgtEl>
                                          <p:spTgt spid="122"/>
                                        </p:tgtEl>
                                        <p:attrNameLst>
                                          <p:attrName>fill.type</p:attrName>
                                        </p:attrNameLst>
                                      </p:cBhvr>
                                      <p:to>
                                        <p:strVal val="solid"/>
                                      </p:to>
                                    </p:set>
                                    <p:set>
                                      <p:cBhvr>
                                        <p:cTn id="252" dur="500" fill="hold"/>
                                        <p:tgtEl>
                                          <p:spTgt spid="122"/>
                                        </p:tgtEl>
                                        <p:attrNameLst>
                                          <p:attrName>fill.on</p:attrName>
                                        </p:attrNameLst>
                                      </p:cBhvr>
                                      <p:to>
                                        <p:strVal val="true"/>
                                      </p:to>
                                    </p:set>
                                  </p:childTnLst>
                                </p:cTn>
                              </p:par>
                              <p:par>
                                <p:cTn id="253" presetID="19" presetClass="emph" presetSubtype="0" fill="hold" grpId="0" nodeType="withEffect">
                                  <p:stCondLst>
                                    <p:cond delay="0"/>
                                  </p:stCondLst>
                                  <p:childTnLst>
                                    <p:animClr clrSpc="rgb" dir="cw">
                                      <p:cBhvr override="childStyle">
                                        <p:cTn id="254" dur="500" fill="hold"/>
                                        <p:tgtEl>
                                          <p:spTgt spid="123"/>
                                        </p:tgtEl>
                                        <p:attrNameLst>
                                          <p:attrName>style.color</p:attrName>
                                        </p:attrNameLst>
                                      </p:cBhvr>
                                      <p:to>
                                        <a:schemeClr val="accent2"/>
                                      </p:to>
                                    </p:animClr>
                                    <p:animClr clrSpc="rgb" dir="cw">
                                      <p:cBhvr>
                                        <p:cTn id="255" dur="500" fill="hold"/>
                                        <p:tgtEl>
                                          <p:spTgt spid="123"/>
                                        </p:tgtEl>
                                        <p:attrNameLst>
                                          <p:attrName>fillcolor</p:attrName>
                                        </p:attrNameLst>
                                      </p:cBhvr>
                                      <p:to>
                                        <a:schemeClr val="accent2"/>
                                      </p:to>
                                    </p:animClr>
                                    <p:set>
                                      <p:cBhvr>
                                        <p:cTn id="256" dur="500" fill="hold"/>
                                        <p:tgtEl>
                                          <p:spTgt spid="123"/>
                                        </p:tgtEl>
                                        <p:attrNameLst>
                                          <p:attrName>fill.type</p:attrName>
                                        </p:attrNameLst>
                                      </p:cBhvr>
                                      <p:to>
                                        <p:strVal val="solid"/>
                                      </p:to>
                                    </p:set>
                                    <p:set>
                                      <p:cBhvr>
                                        <p:cTn id="257" dur="500" fill="hold"/>
                                        <p:tgtEl>
                                          <p:spTgt spid="123"/>
                                        </p:tgtEl>
                                        <p:attrNameLst>
                                          <p:attrName>fill.on</p:attrName>
                                        </p:attrNameLst>
                                      </p:cBhvr>
                                      <p:to>
                                        <p:strVal val="true"/>
                                      </p:to>
                                    </p:set>
                                  </p:childTnLst>
                                </p:cTn>
                              </p:par>
                              <p:par>
                                <p:cTn id="258" presetID="19" presetClass="emph" presetSubtype="0" fill="hold" grpId="0" nodeType="withEffect">
                                  <p:stCondLst>
                                    <p:cond delay="0"/>
                                  </p:stCondLst>
                                  <p:childTnLst>
                                    <p:animClr clrSpc="rgb" dir="cw">
                                      <p:cBhvr override="childStyle">
                                        <p:cTn id="259" dur="500" fill="hold"/>
                                        <p:tgtEl>
                                          <p:spTgt spid="124"/>
                                        </p:tgtEl>
                                        <p:attrNameLst>
                                          <p:attrName>style.color</p:attrName>
                                        </p:attrNameLst>
                                      </p:cBhvr>
                                      <p:to>
                                        <a:schemeClr val="accent2"/>
                                      </p:to>
                                    </p:animClr>
                                    <p:animClr clrSpc="rgb" dir="cw">
                                      <p:cBhvr>
                                        <p:cTn id="260" dur="500" fill="hold"/>
                                        <p:tgtEl>
                                          <p:spTgt spid="124"/>
                                        </p:tgtEl>
                                        <p:attrNameLst>
                                          <p:attrName>fillcolor</p:attrName>
                                        </p:attrNameLst>
                                      </p:cBhvr>
                                      <p:to>
                                        <a:schemeClr val="accent2"/>
                                      </p:to>
                                    </p:animClr>
                                    <p:set>
                                      <p:cBhvr>
                                        <p:cTn id="261" dur="500" fill="hold"/>
                                        <p:tgtEl>
                                          <p:spTgt spid="124"/>
                                        </p:tgtEl>
                                        <p:attrNameLst>
                                          <p:attrName>fill.type</p:attrName>
                                        </p:attrNameLst>
                                      </p:cBhvr>
                                      <p:to>
                                        <p:strVal val="solid"/>
                                      </p:to>
                                    </p:set>
                                    <p:set>
                                      <p:cBhvr>
                                        <p:cTn id="262" dur="500" fill="hold"/>
                                        <p:tgtEl>
                                          <p:spTgt spid="124"/>
                                        </p:tgtEl>
                                        <p:attrNameLst>
                                          <p:attrName>fill.on</p:attrName>
                                        </p:attrNameLst>
                                      </p:cBhvr>
                                      <p:to>
                                        <p:strVal val="true"/>
                                      </p:to>
                                    </p:set>
                                  </p:childTnLst>
                                </p:cTn>
                              </p:par>
                              <p:par>
                                <p:cTn id="263" presetID="19" presetClass="emph" presetSubtype="0" fill="hold" grpId="0" nodeType="withEffect">
                                  <p:stCondLst>
                                    <p:cond delay="0"/>
                                  </p:stCondLst>
                                  <p:childTnLst>
                                    <p:animClr clrSpc="rgb" dir="cw">
                                      <p:cBhvr override="childStyle">
                                        <p:cTn id="264" dur="500" fill="hold"/>
                                        <p:tgtEl>
                                          <p:spTgt spid="125"/>
                                        </p:tgtEl>
                                        <p:attrNameLst>
                                          <p:attrName>style.color</p:attrName>
                                        </p:attrNameLst>
                                      </p:cBhvr>
                                      <p:to>
                                        <a:schemeClr val="accent2"/>
                                      </p:to>
                                    </p:animClr>
                                    <p:animClr clrSpc="rgb" dir="cw">
                                      <p:cBhvr>
                                        <p:cTn id="265" dur="500" fill="hold"/>
                                        <p:tgtEl>
                                          <p:spTgt spid="125"/>
                                        </p:tgtEl>
                                        <p:attrNameLst>
                                          <p:attrName>fillcolor</p:attrName>
                                        </p:attrNameLst>
                                      </p:cBhvr>
                                      <p:to>
                                        <a:schemeClr val="accent2"/>
                                      </p:to>
                                    </p:animClr>
                                    <p:set>
                                      <p:cBhvr>
                                        <p:cTn id="266" dur="500" fill="hold"/>
                                        <p:tgtEl>
                                          <p:spTgt spid="125"/>
                                        </p:tgtEl>
                                        <p:attrNameLst>
                                          <p:attrName>fill.type</p:attrName>
                                        </p:attrNameLst>
                                      </p:cBhvr>
                                      <p:to>
                                        <p:strVal val="solid"/>
                                      </p:to>
                                    </p:set>
                                    <p:set>
                                      <p:cBhvr>
                                        <p:cTn id="267" dur="500" fill="hold"/>
                                        <p:tgtEl>
                                          <p:spTgt spid="125"/>
                                        </p:tgtEl>
                                        <p:attrNameLst>
                                          <p:attrName>fill.on</p:attrName>
                                        </p:attrNameLst>
                                      </p:cBhvr>
                                      <p:to>
                                        <p:strVal val="true"/>
                                      </p:to>
                                    </p:set>
                                  </p:childTnLst>
                                </p:cTn>
                              </p:par>
                              <p:par>
                                <p:cTn id="268" presetID="19" presetClass="emph" presetSubtype="0" fill="hold" grpId="0" nodeType="withEffect">
                                  <p:stCondLst>
                                    <p:cond delay="0"/>
                                  </p:stCondLst>
                                  <p:childTnLst>
                                    <p:animClr clrSpc="rgb" dir="cw">
                                      <p:cBhvr override="childStyle">
                                        <p:cTn id="269" dur="500" fill="hold"/>
                                        <p:tgtEl>
                                          <p:spTgt spid="126"/>
                                        </p:tgtEl>
                                        <p:attrNameLst>
                                          <p:attrName>style.color</p:attrName>
                                        </p:attrNameLst>
                                      </p:cBhvr>
                                      <p:to>
                                        <a:schemeClr val="accent2"/>
                                      </p:to>
                                    </p:animClr>
                                    <p:animClr clrSpc="rgb" dir="cw">
                                      <p:cBhvr>
                                        <p:cTn id="270" dur="500" fill="hold"/>
                                        <p:tgtEl>
                                          <p:spTgt spid="126"/>
                                        </p:tgtEl>
                                        <p:attrNameLst>
                                          <p:attrName>fillcolor</p:attrName>
                                        </p:attrNameLst>
                                      </p:cBhvr>
                                      <p:to>
                                        <a:schemeClr val="accent2"/>
                                      </p:to>
                                    </p:animClr>
                                    <p:set>
                                      <p:cBhvr>
                                        <p:cTn id="271" dur="500" fill="hold"/>
                                        <p:tgtEl>
                                          <p:spTgt spid="126"/>
                                        </p:tgtEl>
                                        <p:attrNameLst>
                                          <p:attrName>fill.type</p:attrName>
                                        </p:attrNameLst>
                                      </p:cBhvr>
                                      <p:to>
                                        <p:strVal val="solid"/>
                                      </p:to>
                                    </p:set>
                                    <p:set>
                                      <p:cBhvr>
                                        <p:cTn id="272" dur="500" fill="hold"/>
                                        <p:tgtEl>
                                          <p:spTgt spid="126"/>
                                        </p:tgtEl>
                                        <p:attrNameLst>
                                          <p:attrName>fill.on</p:attrName>
                                        </p:attrNameLst>
                                      </p:cBhvr>
                                      <p:to>
                                        <p:strVal val="true"/>
                                      </p:to>
                                    </p:set>
                                  </p:childTnLst>
                                </p:cTn>
                              </p:par>
                            </p:childTnLst>
                          </p:cTn>
                        </p:par>
                      </p:childTnLst>
                    </p:cTn>
                  </p:par>
                  <p:par>
                    <p:cTn id="273" fill="hold">
                      <p:stCondLst>
                        <p:cond delay="indefinite"/>
                      </p:stCondLst>
                      <p:childTnLst>
                        <p:par>
                          <p:cTn id="274" fill="hold">
                            <p:stCondLst>
                              <p:cond delay="0"/>
                            </p:stCondLst>
                            <p:childTnLst>
                              <p:par>
                                <p:cTn id="275" presetID="6" presetClass="exit" presetSubtype="32" fill="hold" grpId="1" nodeType="clickEffect">
                                  <p:stCondLst>
                                    <p:cond delay="0"/>
                                  </p:stCondLst>
                                  <p:childTnLst>
                                    <p:animEffect transition="out" filter="circle(out)">
                                      <p:cBhvr>
                                        <p:cTn id="276" dur="2000"/>
                                        <p:tgtEl>
                                          <p:spTgt spid="121"/>
                                        </p:tgtEl>
                                      </p:cBhvr>
                                    </p:animEffect>
                                    <p:set>
                                      <p:cBhvr>
                                        <p:cTn id="277" dur="1" fill="hold">
                                          <p:stCondLst>
                                            <p:cond delay="1999"/>
                                          </p:stCondLst>
                                        </p:cTn>
                                        <p:tgtEl>
                                          <p:spTgt spid="121"/>
                                        </p:tgtEl>
                                        <p:attrNameLst>
                                          <p:attrName>style.visibility</p:attrName>
                                        </p:attrNameLst>
                                      </p:cBhvr>
                                      <p:to>
                                        <p:strVal val="hidden"/>
                                      </p:to>
                                    </p:set>
                                  </p:childTnLst>
                                </p:cTn>
                              </p:par>
                              <p:par>
                                <p:cTn id="278" presetID="6" presetClass="exit" presetSubtype="32" fill="hold" grpId="1" nodeType="withEffect">
                                  <p:stCondLst>
                                    <p:cond delay="0"/>
                                  </p:stCondLst>
                                  <p:childTnLst>
                                    <p:animEffect transition="out" filter="circle(out)">
                                      <p:cBhvr>
                                        <p:cTn id="279" dur="2000"/>
                                        <p:tgtEl>
                                          <p:spTgt spid="122"/>
                                        </p:tgtEl>
                                      </p:cBhvr>
                                    </p:animEffect>
                                    <p:set>
                                      <p:cBhvr>
                                        <p:cTn id="280" dur="1" fill="hold">
                                          <p:stCondLst>
                                            <p:cond delay="1999"/>
                                          </p:stCondLst>
                                        </p:cTn>
                                        <p:tgtEl>
                                          <p:spTgt spid="122"/>
                                        </p:tgtEl>
                                        <p:attrNameLst>
                                          <p:attrName>style.visibility</p:attrName>
                                        </p:attrNameLst>
                                      </p:cBhvr>
                                      <p:to>
                                        <p:strVal val="hidden"/>
                                      </p:to>
                                    </p:set>
                                  </p:childTnLst>
                                </p:cTn>
                              </p:par>
                              <p:par>
                                <p:cTn id="281" presetID="6" presetClass="exit" presetSubtype="32" fill="hold" grpId="1" nodeType="withEffect">
                                  <p:stCondLst>
                                    <p:cond delay="0"/>
                                  </p:stCondLst>
                                  <p:childTnLst>
                                    <p:animEffect transition="out" filter="circle(out)">
                                      <p:cBhvr>
                                        <p:cTn id="282" dur="2000"/>
                                        <p:tgtEl>
                                          <p:spTgt spid="123"/>
                                        </p:tgtEl>
                                      </p:cBhvr>
                                    </p:animEffect>
                                    <p:set>
                                      <p:cBhvr>
                                        <p:cTn id="283" dur="1" fill="hold">
                                          <p:stCondLst>
                                            <p:cond delay="1999"/>
                                          </p:stCondLst>
                                        </p:cTn>
                                        <p:tgtEl>
                                          <p:spTgt spid="123"/>
                                        </p:tgtEl>
                                        <p:attrNameLst>
                                          <p:attrName>style.visibility</p:attrName>
                                        </p:attrNameLst>
                                      </p:cBhvr>
                                      <p:to>
                                        <p:strVal val="hidden"/>
                                      </p:to>
                                    </p:set>
                                  </p:childTnLst>
                                </p:cTn>
                              </p:par>
                              <p:par>
                                <p:cTn id="284" presetID="6" presetClass="exit" presetSubtype="32" fill="hold" grpId="1" nodeType="withEffect">
                                  <p:stCondLst>
                                    <p:cond delay="0"/>
                                  </p:stCondLst>
                                  <p:childTnLst>
                                    <p:animEffect transition="out" filter="circle(out)">
                                      <p:cBhvr>
                                        <p:cTn id="285" dur="2000"/>
                                        <p:tgtEl>
                                          <p:spTgt spid="124"/>
                                        </p:tgtEl>
                                      </p:cBhvr>
                                    </p:animEffect>
                                    <p:set>
                                      <p:cBhvr>
                                        <p:cTn id="286" dur="1" fill="hold">
                                          <p:stCondLst>
                                            <p:cond delay="1999"/>
                                          </p:stCondLst>
                                        </p:cTn>
                                        <p:tgtEl>
                                          <p:spTgt spid="124"/>
                                        </p:tgtEl>
                                        <p:attrNameLst>
                                          <p:attrName>style.visibility</p:attrName>
                                        </p:attrNameLst>
                                      </p:cBhvr>
                                      <p:to>
                                        <p:strVal val="hidden"/>
                                      </p:to>
                                    </p:set>
                                  </p:childTnLst>
                                </p:cTn>
                              </p:par>
                              <p:par>
                                <p:cTn id="287" presetID="6" presetClass="exit" presetSubtype="32" fill="hold" grpId="1" nodeType="withEffect">
                                  <p:stCondLst>
                                    <p:cond delay="0"/>
                                  </p:stCondLst>
                                  <p:childTnLst>
                                    <p:animEffect transition="out" filter="circle(out)">
                                      <p:cBhvr>
                                        <p:cTn id="288" dur="2000"/>
                                        <p:tgtEl>
                                          <p:spTgt spid="125"/>
                                        </p:tgtEl>
                                      </p:cBhvr>
                                    </p:animEffect>
                                    <p:set>
                                      <p:cBhvr>
                                        <p:cTn id="289" dur="1" fill="hold">
                                          <p:stCondLst>
                                            <p:cond delay="1999"/>
                                          </p:stCondLst>
                                        </p:cTn>
                                        <p:tgtEl>
                                          <p:spTgt spid="125"/>
                                        </p:tgtEl>
                                        <p:attrNameLst>
                                          <p:attrName>style.visibility</p:attrName>
                                        </p:attrNameLst>
                                      </p:cBhvr>
                                      <p:to>
                                        <p:strVal val="hidden"/>
                                      </p:to>
                                    </p:set>
                                  </p:childTnLst>
                                </p:cTn>
                              </p:par>
                              <p:par>
                                <p:cTn id="290" presetID="6" presetClass="exit" presetSubtype="32" fill="hold" grpId="1" nodeType="withEffect">
                                  <p:stCondLst>
                                    <p:cond delay="0"/>
                                  </p:stCondLst>
                                  <p:childTnLst>
                                    <p:animEffect transition="out" filter="circle(out)">
                                      <p:cBhvr>
                                        <p:cTn id="291" dur="2000"/>
                                        <p:tgtEl>
                                          <p:spTgt spid="126"/>
                                        </p:tgtEl>
                                      </p:cBhvr>
                                    </p:animEffect>
                                    <p:set>
                                      <p:cBhvr>
                                        <p:cTn id="292" dur="1" fill="hold">
                                          <p:stCondLst>
                                            <p:cond delay="1999"/>
                                          </p:stCondLst>
                                        </p:cTn>
                                        <p:tgtEl>
                                          <p:spTgt spid="126"/>
                                        </p:tgtEl>
                                        <p:attrNameLst>
                                          <p:attrName>style.visibility</p:attrName>
                                        </p:attrNameLst>
                                      </p:cBhvr>
                                      <p:to>
                                        <p:strVal val="hidden"/>
                                      </p:to>
                                    </p:set>
                                  </p:childTnLst>
                                </p:cTn>
                              </p:par>
                              <p:par>
                                <p:cTn id="293" presetID="6" presetClass="exit" presetSubtype="32" fill="hold" grpId="1" nodeType="withEffect">
                                  <p:stCondLst>
                                    <p:cond delay="0"/>
                                  </p:stCondLst>
                                  <p:childTnLst>
                                    <p:animEffect transition="out" filter="circle(out)">
                                      <p:cBhvr>
                                        <p:cTn id="294" dur="1000"/>
                                        <p:tgtEl>
                                          <p:spTgt spid="157"/>
                                        </p:tgtEl>
                                      </p:cBhvr>
                                    </p:animEffect>
                                    <p:set>
                                      <p:cBhvr>
                                        <p:cTn id="295" dur="1" fill="hold">
                                          <p:stCondLst>
                                            <p:cond delay="999"/>
                                          </p:stCondLst>
                                        </p:cTn>
                                        <p:tgtEl>
                                          <p:spTgt spid="157"/>
                                        </p:tgtEl>
                                        <p:attrNameLst>
                                          <p:attrName>style.visibility</p:attrName>
                                        </p:attrNameLst>
                                      </p:cBhvr>
                                      <p:to>
                                        <p:strVal val="hidden"/>
                                      </p:to>
                                    </p:set>
                                  </p:childTnLst>
                                </p:cTn>
                              </p:par>
                            </p:childTnLst>
                          </p:cTn>
                        </p:par>
                      </p:childTnLst>
                    </p:cTn>
                  </p:par>
                </p:childTnLst>
              </p:cTn>
              <p:nextCondLst>
                <p:cond evt="onClick" delay="0">
                  <p:tgtEl>
                    <p:spTgt spid="22"/>
                  </p:tgtEl>
                </p:cond>
              </p:nextCondLst>
            </p:seq>
            <p:seq concurrent="1" nextAc="seek">
              <p:cTn id="296" restart="whenNotActive" fill="hold" evtFilter="cancelBubble" nodeType="interactiveSeq">
                <p:stCondLst>
                  <p:cond evt="onClick" delay="0">
                    <p:tgtEl>
                      <p:spTgt spid="23"/>
                    </p:tgtEl>
                  </p:cond>
                </p:stCondLst>
                <p:endSync evt="end" delay="0">
                  <p:rtn val="all"/>
                </p:endSync>
                <p:childTnLst>
                  <p:par>
                    <p:cTn id="297" fill="hold">
                      <p:stCondLst>
                        <p:cond delay="0"/>
                      </p:stCondLst>
                      <p:childTnLst>
                        <p:par>
                          <p:cTn id="298" fill="hold">
                            <p:stCondLst>
                              <p:cond delay="0"/>
                            </p:stCondLst>
                            <p:childTnLst>
                              <p:par>
                                <p:cTn id="299" presetID="6" presetClass="entr" presetSubtype="16" fill="hold" grpId="0" nodeType="withEffect">
                                  <p:stCondLst>
                                    <p:cond delay="0"/>
                                  </p:stCondLst>
                                  <p:childTnLst>
                                    <p:set>
                                      <p:cBhvr>
                                        <p:cTn id="300" dur="1" fill="hold">
                                          <p:stCondLst>
                                            <p:cond delay="0"/>
                                          </p:stCondLst>
                                        </p:cTn>
                                        <p:tgtEl>
                                          <p:spTgt spid="158"/>
                                        </p:tgtEl>
                                        <p:attrNameLst>
                                          <p:attrName>style.visibility</p:attrName>
                                        </p:attrNameLst>
                                      </p:cBhvr>
                                      <p:to>
                                        <p:strVal val="visible"/>
                                      </p:to>
                                    </p:set>
                                    <p:animEffect transition="in" filter="circle(in)">
                                      <p:cBhvr>
                                        <p:cTn id="301" dur="1000"/>
                                        <p:tgtEl>
                                          <p:spTgt spid="158"/>
                                        </p:tgtEl>
                                      </p:cBhvr>
                                    </p:animEffect>
                                  </p:childTnLst>
                                </p:cTn>
                              </p:par>
                              <p:par>
                                <p:cTn id="302" presetID="19" presetClass="emph" presetSubtype="0" fill="hold" grpId="0" nodeType="withEffect">
                                  <p:stCondLst>
                                    <p:cond delay="0"/>
                                  </p:stCondLst>
                                  <p:childTnLst>
                                    <p:animClr clrSpc="rgb" dir="cw">
                                      <p:cBhvr override="childStyle">
                                        <p:cTn id="303" dur="500" fill="hold"/>
                                        <p:tgtEl>
                                          <p:spTgt spid="127"/>
                                        </p:tgtEl>
                                        <p:attrNameLst>
                                          <p:attrName>style.color</p:attrName>
                                        </p:attrNameLst>
                                      </p:cBhvr>
                                      <p:to>
                                        <a:schemeClr val="accent2"/>
                                      </p:to>
                                    </p:animClr>
                                    <p:animClr clrSpc="rgb" dir="cw">
                                      <p:cBhvr>
                                        <p:cTn id="304" dur="500" fill="hold"/>
                                        <p:tgtEl>
                                          <p:spTgt spid="127"/>
                                        </p:tgtEl>
                                        <p:attrNameLst>
                                          <p:attrName>fillcolor</p:attrName>
                                        </p:attrNameLst>
                                      </p:cBhvr>
                                      <p:to>
                                        <a:schemeClr val="accent2"/>
                                      </p:to>
                                    </p:animClr>
                                    <p:set>
                                      <p:cBhvr>
                                        <p:cTn id="305" dur="500" fill="hold"/>
                                        <p:tgtEl>
                                          <p:spTgt spid="127"/>
                                        </p:tgtEl>
                                        <p:attrNameLst>
                                          <p:attrName>fill.type</p:attrName>
                                        </p:attrNameLst>
                                      </p:cBhvr>
                                      <p:to>
                                        <p:strVal val="solid"/>
                                      </p:to>
                                    </p:set>
                                    <p:set>
                                      <p:cBhvr>
                                        <p:cTn id="306" dur="500" fill="hold"/>
                                        <p:tgtEl>
                                          <p:spTgt spid="127"/>
                                        </p:tgtEl>
                                        <p:attrNameLst>
                                          <p:attrName>fill.on</p:attrName>
                                        </p:attrNameLst>
                                      </p:cBhvr>
                                      <p:to>
                                        <p:strVal val="true"/>
                                      </p:to>
                                    </p:set>
                                  </p:childTnLst>
                                </p:cTn>
                              </p:par>
                              <p:par>
                                <p:cTn id="307" presetID="19" presetClass="emph" presetSubtype="0" fill="hold" grpId="0" nodeType="withEffect">
                                  <p:stCondLst>
                                    <p:cond delay="0"/>
                                  </p:stCondLst>
                                  <p:childTnLst>
                                    <p:animClr clrSpc="rgb" dir="cw">
                                      <p:cBhvr override="childStyle">
                                        <p:cTn id="308" dur="500" fill="hold"/>
                                        <p:tgtEl>
                                          <p:spTgt spid="128"/>
                                        </p:tgtEl>
                                        <p:attrNameLst>
                                          <p:attrName>style.color</p:attrName>
                                        </p:attrNameLst>
                                      </p:cBhvr>
                                      <p:to>
                                        <a:schemeClr val="accent2"/>
                                      </p:to>
                                    </p:animClr>
                                    <p:animClr clrSpc="rgb" dir="cw">
                                      <p:cBhvr>
                                        <p:cTn id="309" dur="500" fill="hold"/>
                                        <p:tgtEl>
                                          <p:spTgt spid="128"/>
                                        </p:tgtEl>
                                        <p:attrNameLst>
                                          <p:attrName>fillcolor</p:attrName>
                                        </p:attrNameLst>
                                      </p:cBhvr>
                                      <p:to>
                                        <a:schemeClr val="accent2"/>
                                      </p:to>
                                    </p:animClr>
                                    <p:set>
                                      <p:cBhvr>
                                        <p:cTn id="310" dur="500" fill="hold"/>
                                        <p:tgtEl>
                                          <p:spTgt spid="128"/>
                                        </p:tgtEl>
                                        <p:attrNameLst>
                                          <p:attrName>fill.type</p:attrName>
                                        </p:attrNameLst>
                                      </p:cBhvr>
                                      <p:to>
                                        <p:strVal val="solid"/>
                                      </p:to>
                                    </p:set>
                                    <p:set>
                                      <p:cBhvr>
                                        <p:cTn id="311" dur="500" fill="hold"/>
                                        <p:tgtEl>
                                          <p:spTgt spid="128"/>
                                        </p:tgtEl>
                                        <p:attrNameLst>
                                          <p:attrName>fill.on</p:attrName>
                                        </p:attrNameLst>
                                      </p:cBhvr>
                                      <p:to>
                                        <p:strVal val="true"/>
                                      </p:to>
                                    </p:set>
                                  </p:childTnLst>
                                </p:cTn>
                              </p:par>
                              <p:par>
                                <p:cTn id="312" presetID="19" presetClass="emph" presetSubtype="0" fill="hold" grpId="0" nodeType="withEffect">
                                  <p:stCondLst>
                                    <p:cond delay="0"/>
                                  </p:stCondLst>
                                  <p:childTnLst>
                                    <p:animClr clrSpc="rgb" dir="cw">
                                      <p:cBhvr override="childStyle">
                                        <p:cTn id="313" dur="500" fill="hold"/>
                                        <p:tgtEl>
                                          <p:spTgt spid="129"/>
                                        </p:tgtEl>
                                        <p:attrNameLst>
                                          <p:attrName>style.color</p:attrName>
                                        </p:attrNameLst>
                                      </p:cBhvr>
                                      <p:to>
                                        <a:schemeClr val="accent2"/>
                                      </p:to>
                                    </p:animClr>
                                    <p:animClr clrSpc="rgb" dir="cw">
                                      <p:cBhvr>
                                        <p:cTn id="314" dur="500" fill="hold"/>
                                        <p:tgtEl>
                                          <p:spTgt spid="129"/>
                                        </p:tgtEl>
                                        <p:attrNameLst>
                                          <p:attrName>fillcolor</p:attrName>
                                        </p:attrNameLst>
                                      </p:cBhvr>
                                      <p:to>
                                        <a:schemeClr val="accent2"/>
                                      </p:to>
                                    </p:animClr>
                                    <p:set>
                                      <p:cBhvr>
                                        <p:cTn id="315" dur="500" fill="hold"/>
                                        <p:tgtEl>
                                          <p:spTgt spid="129"/>
                                        </p:tgtEl>
                                        <p:attrNameLst>
                                          <p:attrName>fill.type</p:attrName>
                                        </p:attrNameLst>
                                      </p:cBhvr>
                                      <p:to>
                                        <p:strVal val="solid"/>
                                      </p:to>
                                    </p:set>
                                    <p:set>
                                      <p:cBhvr>
                                        <p:cTn id="316" dur="500" fill="hold"/>
                                        <p:tgtEl>
                                          <p:spTgt spid="129"/>
                                        </p:tgtEl>
                                        <p:attrNameLst>
                                          <p:attrName>fill.on</p:attrName>
                                        </p:attrNameLst>
                                      </p:cBhvr>
                                      <p:to>
                                        <p:strVal val="true"/>
                                      </p:to>
                                    </p:set>
                                  </p:childTnLst>
                                </p:cTn>
                              </p:par>
                              <p:par>
                                <p:cTn id="317" presetID="19" presetClass="emph" presetSubtype="0" fill="hold" grpId="0" nodeType="withEffect">
                                  <p:stCondLst>
                                    <p:cond delay="0"/>
                                  </p:stCondLst>
                                  <p:childTnLst>
                                    <p:animClr clrSpc="rgb" dir="cw">
                                      <p:cBhvr override="childStyle">
                                        <p:cTn id="318" dur="500" fill="hold"/>
                                        <p:tgtEl>
                                          <p:spTgt spid="130"/>
                                        </p:tgtEl>
                                        <p:attrNameLst>
                                          <p:attrName>style.color</p:attrName>
                                        </p:attrNameLst>
                                      </p:cBhvr>
                                      <p:to>
                                        <a:schemeClr val="accent2"/>
                                      </p:to>
                                    </p:animClr>
                                    <p:animClr clrSpc="rgb" dir="cw">
                                      <p:cBhvr>
                                        <p:cTn id="319" dur="500" fill="hold"/>
                                        <p:tgtEl>
                                          <p:spTgt spid="130"/>
                                        </p:tgtEl>
                                        <p:attrNameLst>
                                          <p:attrName>fillcolor</p:attrName>
                                        </p:attrNameLst>
                                      </p:cBhvr>
                                      <p:to>
                                        <a:schemeClr val="accent2"/>
                                      </p:to>
                                    </p:animClr>
                                    <p:set>
                                      <p:cBhvr>
                                        <p:cTn id="320" dur="500" fill="hold"/>
                                        <p:tgtEl>
                                          <p:spTgt spid="130"/>
                                        </p:tgtEl>
                                        <p:attrNameLst>
                                          <p:attrName>fill.type</p:attrName>
                                        </p:attrNameLst>
                                      </p:cBhvr>
                                      <p:to>
                                        <p:strVal val="solid"/>
                                      </p:to>
                                    </p:set>
                                    <p:set>
                                      <p:cBhvr>
                                        <p:cTn id="321" dur="500" fill="hold"/>
                                        <p:tgtEl>
                                          <p:spTgt spid="130"/>
                                        </p:tgtEl>
                                        <p:attrNameLst>
                                          <p:attrName>fill.on</p:attrName>
                                        </p:attrNameLst>
                                      </p:cBhvr>
                                      <p:to>
                                        <p:strVal val="true"/>
                                      </p:to>
                                    </p:set>
                                  </p:childTnLst>
                                </p:cTn>
                              </p:par>
                              <p:par>
                                <p:cTn id="322" presetID="19" presetClass="emph" presetSubtype="0" fill="hold" grpId="0" nodeType="withEffect">
                                  <p:stCondLst>
                                    <p:cond delay="0"/>
                                  </p:stCondLst>
                                  <p:childTnLst>
                                    <p:animClr clrSpc="rgb" dir="cw">
                                      <p:cBhvr override="childStyle">
                                        <p:cTn id="323" dur="500" fill="hold"/>
                                        <p:tgtEl>
                                          <p:spTgt spid="131"/>
                                        </p:tgtEl>
                                        <p:attrNameLst>
                                          <p:attrName>style.color</p:attrName>
                                        </p:attrNameLst>
                                      </p:cBhvr>
                                      <p:to>
                                        <a:schemeClr val="accent2"/>
                                      </p:to>
                                    </p:animClr>
                                    <p:animClr clrSpc="rgb" dir="cw">
                                      <p:cBhvr>
                                        <p:cTn id="324" dur="500" fill="hold"/>
                                        <p:tgtEl>
                                          <p:spTgt spid="131"/>
                                        </p:tgtEl>
                                        <p:attrNameLst>
                                          <p:attrName>fillcolor</p:attrName>
                                        </p:attrNameLst>
                                      </p:cBhvr>
                                      <p:to>
                                        <a:schemeClr val="accent2"/>
                                      </p:to>
                                    </p:animClr>
                                    <p:set>
                                      <p:cBhvr>
                                        <p:cTn id="325" dur="500" fill="hold"/>
                                        <p:tgtEl>
                                          <p:spTgt spid="131"/>
                                        </p:tgtEl>
                                        <p:attrNameLst>
                                          <p:attrName>fill.type</p:attrName>
                                        </p:attrNameLst>
                                      </p:cBhvr>
                                      <p:to>
                                        <p:strVal val="solid"/>
                                      </p:to>
                                    </p:set>
                                    <p:set>
                                      <p:cBhvr>
                                        <p:cTn id="326" dur="500" fill="hold"/>
                                        <p:tgtEl>
                                          <p:spTgt spid="131"/>
                                        </p:tgtEl>
                                        <p:attrNameLst>
                                          <p:attrName>fill.on</p:attrName>
                                        </p:attrNameLst>
                                      </p:cBhvr>
                                      <p:to>
                                        <p:strVal val="true"/>
                                      </p:to>
                                    </p:set>
                                  </p:childTnLst>
                                </p:cTn>
                              </p:par>
                              <p:par>
                                <p:cTn id="327" presetID="19" presetClass="emph" presetSubtype="0" fill="hold" grpId="0" nodeType="withEffect">
                                  <p:stCondLst>
                                    <p:cond delay="0"/>
                                  </p:stCondLst>
                                  <p:childTnLst>
                                    <p:animClr clrSpc="rgb" dir="cw">
                                      <p:cBhvr override="childStyle">
                                        <p:cTn id="328" dur="500" fill="hold"/>
                                        <p:tgtEl>
                                          <p:spTgt spid="132"/>
                                        </p:tgtEl>
                                        <p:attrNameLst>
                                          <p:attrName>style.color</p:attrName>
                                        </p:attrNameLst>
                                      </p:cBhvr>
                                      <p:to>
                                        <a:schemeClr val="accent2"/>
                                      </p:to>
                                    </p:animClr>
                                    <p:animClr clrSpc="rgb" dir="cw">
                                      <p:cBhvr>
                                        <p:cTn id="329" dur="500" fill="hold"/>
                                        <p:tgtEl>
                                          <p:spTgt spid="132"/>
                                        </p:tgtEl>
                                        <p:attrNameLst>
                                          <p:attrName>fillcolor</p:attrName>
                                        </p:attrNameLst>
                                      </p:cBhvr>
                                      <p:to>
                                        <a:schemeClr val="accent2"/>
                                      </p:to>
                                    </p:animClr>
                                    <p:set>
                                      <p:cBhvr>
                                        <p:cTn id="330" dur="500" fill="hold"/>
                                        <p:tgtEl>
                                          <p:spTgt spid="132"/>
                                        </p:tgtEl>
                                        <p:attrNameLst>
                                          <p:attrName>fill.type</p:attrName>
                                        </p:attrNameLst>
                                      </p:cBhvr>
                                      <p:to>
                                        <p:strVal val="solid"/>
                                      </p:to>
                                    </p:set>
                                    <p:set>
                                      <p:cBhvr>
                                        <p:cTn id="331" dur="500" fill="hold"/>
                                        <p:tgtEl>
                                          <p:spTgt spid="132"/>
                                        </p:tgtEl>
                                        <p:attrNameLst>
                                          <p:attrName>fill.on</p:attrName>
                                        </p:attrNameLst>
                                      </p:cBhvr>
                                      <p:to>
                                        <p:strVal val="true"/>
                                      </p:to>
                                    </p:set>
                                  </p:childTnLst>
                                </p:cTn>
                              </p:par>
                              <p:par>
                                <p:cTn id="332" presetID="19" presetClass="emph" presetSubtype="0" fill="hold" grpId="0" nodeType="withEffect">
                                  <p:stCondLst>
                                    <p:cond delay="0"/>
                                  </p:stCondLst>
                                  <p:childTnLst>
                                    <p:animClr clrSpc="rgb" dir="cw">
                                      <p:cBhvr override="childStyle">
                                        <p:cTn id="333" dur="500" fill="hold"/>
                                        <p:tgtEl>
                                          <p:spTgt spid="133"/>
                                        </p:tgtEl>
                                        <p:attrNameLst>
                                          <p:attrName>style.color</p:attrName>
                                        </p:attrNameLst>
                                      </p:cBhvr>
                                      <p:to>
                                        <a:schemeClr val="accent2"/>
                                      </p:to>
                                    </p:animClr>
                                    <p:animClr clrSpc="rgb" dir="cw">
                                      <p:cBhvr>
                                        <p:cTn id="334" dur="500" fill="hold"/>
                                        <p:tgtEl>
                                          <p:spTgt spid="133"/>
                                        </p:tgtEl>
                                        <p:attrNameLst>
                                          <p:attrName>fillcolor</p:attrName>
                                        </p:attrNameLst>
                                      </p:cBhvr>
                                      <p:to>
                                        <a:schemeClr val="accent2"/>
                                      </p:to>
                                    </p:animClr>
                                    <p:set>
                                      <p:cBhvr>
                                        <p:cTn id="335" dur="500" fill="hold"/>
                                        <p:tgtEl>
                                          <p:spTgt spid="133"/>
                                        </p:tgtEl>
                                        <p:attrNameLst>
                                          <p:attrName>fill.type</p:attrName>
                                        </p:attrNameLst>
                                      </p:cBhvr>
                                      <p:to>
                                        <p:strVal val="solid"/>
                                      </p:to>
                                    </p:set>
                                    <p:set>
                                      <p:cBhvr>
                                        <p:cTn id="336" dur="500" fill="hold"/>
                                        <p:tgtEl>
                                          <p:spTgt spid="133"/>
                                        </p:tgtEl>
                                        <p:attrNameLst>
                                          <p:attrName>fill.on</p:attrName>
                                        </p:attrNameLst>
                                      </p:cBhvr>
                                      <p:to>
                                        <p:strVal val="true"/>
                                      </p:to>
                                    </p:set>
                                  </p:childTnLst>
                                </p:cTn>
                              </p:par>
                            </p:childTnLst>
                          </p:cTn>
                        </p:par>
                      </p:childTnLst>
                    </p:cTn>
                  </p:par>
                  <p:par>
                    <p:cTn id="337" fill="hold">
                      <p:stCondLst>
                        <p:cond delay="indefinite"/>
                      </p:stCondLst>
                      <p:childTnLst>
                        <p:par>
                          <p:cTn id="338" fill="hold">
                            <p:stCondLst>
                              <p:cond delay="0"/>
                            </p:stCondLst>
                            <p:childTnLst>
                              <p:par>
                                <p:cTn id="339" presetID="6" presetClass="exit" presetSubtype="32" fill="hold" grpId="1" nodeType="clickEffect">
                                  <p:stCondLst>
                                    <p:cond delay="0"/>
                                  </p:stCondLst>
                                  <p:childTnLst>
                                    <p:animEffect transition="out" filter="circle(out)">
                                      <p:cBhvr>
                                        <p:cTn id="340" dur="2000"/>
                                        <p:tgtEl>
                                          <p:spTgt spid="127"/>
                                        </p:tgtEl>
                                      </p:cBhvr>
                                    </p:animEffect>
                                    <p:set>
                                      <p:cBhvr>
                                        <p:cTn id="341" dur="1" fill="hold">
                                          <p:stCondLst>
                                            <p:cond delay="1999"/>
                                          </p:stCondLst>
                                        </p:cTn>
                                        <p:tgtEl>
                                          <p:spTgt spid="127"/>
                                        </p:tgtEl>
                                        <p:attrNameLst>
                                          <p:attrName>style.visibility</p:attrName>
                                        </p:attrNameLst>
                                      </p:cBhvr>
                                      <p:to>
                                        <p:strVal val="hidden"/>
                                      </p:to>
                                    </p:set>
                                  </p:childTnLst>
                                </p:cTn>
                              </p:par>
                              <p:par>
                                <p:cTn id="342" presetID="6" presetClass="exit" presetSubtype="32" fill="hold" grpId="1" nodeType="withEffect">
                                  <p:stCondLst>
                                    <p:cond delay="0"/>
                                  </p:stCondLst>
                                  <p:childTnLst>
                                    <p:animEffect transition="out" filter="circle(out)">
                                      <p:cBhvr>
                                        <p:cTn id="343" dur="2000"/>
                                        <p:tgtEl>
                                          <p:spTgt spid="128"/>
                                        </p:tgtEl>
                                      </p:cBhvr>
                                    </p:animEffect>
                                    <p:set>
                                      <p:cBhvr>
                                        <p:cTn id="344" dur="1" fill="hold">
                                          <p:stCondLst>
                                            <p:cond delay="1999"/>
                                          </p:stCondLst>
                                        </p:cTn>
                                        <p:tgtEl>
                                          <p:spTgt spid="128"/>
                                        </p:tgtEl>
                                        <p:attrNameLst>
                                          <p:attrName>style.visibility</p:attrName>
                                        </p:attrNameLst>
                                      </p:cBhvr>
                                      <p:to>
                                        <p:strVal val="hidden"/>
                                      </p:to>
                                    </p:set>
                                  </p:childTnLst>
                                </p:cTn>
                              </p:par>
                              <p:par>
                                <p:cTn id="345" presetID="6" presetClass="exit" presetSubtype="32" fill="hold" grpId="1" nodeType="withEffect">
                                  <p:stCondLst>
                                    <p:cond delay="0"/>
                                  </p:stCondLst>
                                  <p:childTnLst>
                                    <p:animEffect transition="out" filter="circle(out)">
                                      <p:cBhvr>
                                        <p:cTn id="346" dur="2000"/>
                                        <p:tgtEl>
                                          <p:spTgt spid="129"/>
                                        </p:tgtEl>
                                      </p:cBhvr>
                                    </p:animEffect>
                                    <p:set>
                                      <p:cBhvr>
                                        <p:cTn id="347" dur="1" fill="hold">
                                          <p:stCondLst>
                                            <p:cond delay="1999"/>
                                          </p:stCondLst>
                                        </p:cTn>
                                        <p:tgtEl>
                                          <p:spTgt spid="129"/>
                                        </p:tgtEl>
                                        <p:attrNameLst>
                                          <p:attrName>style.visibility</p:attrName>
                                        </p:attrNameLst>
                                      </p:cBhvr>
                                      <p:to>
                                        <p:strVal val="hidden"/>
                                      </p:to>
                                    </p:set>
                                  </p:childTnLst>
                                </p:cTn>
                              </p:par>
                              <p:par>
                                <p:cTn id="348" presetID="6" presetClass="exit" presetSubtype="32" fill="hold" grpId="1" nodeType="withEffect">
                                  <p:stCondLst>
                                    <p:cond delay="0"/>
                                  </p:stCondLst>
                                  <p:childTnLst>
                                    <p:animEffect transition="out" filter="circle(out)">
                                      <p:cBhvr>
                                        <p:cTn id="349" dur="2000"/>
                                        <p:tgtEl>
                                          <p:spTgt spid="130"/>
                                        </p:tgtEl>
                                      </p:cBhvr>
                                    </p:animEffect>
                                    <p:set>
                                      <p:cBhvr>
                                        <p:cTn id="350" dur="1" fill="hold">
                                          <p:stCondLst>
                                            <p:cond delay="1999"/>
                                          </p:stCondLst>
                                        </p:cTn>
                                        <p:tgtEl>
                                          <p:spTgt spid="130"/>
                                        </p:tgtEl>
                                        <p:attrNameLst>
                                          <p:attrName>style.visibility</p:attrName>
                                        </p:attrNameLst>
                                      </p:cBhvr>
                                      <p:to>
                                        <p:strVal val="hidden"/>
                                      </p:to>
                                    </p:set>
                                  </p:childTnLst>
                                </p:cTn>
                              </p:par>
                              <p:par>
                                <p:cTn id="351" presetID="6" presetClass="exit" presetSubtype="32" fill="hold" grpId="1" nodeType="withEffect">
                                  <p:stCondLst>
                                    <p:cond delay="0"/>
                                  </p:stCondLst>
                                  <p:childTnLst>
                                    <p:animEffect transition="out" filter="circle(out)">
                                      <p:cBhvr>
                                        <p:cTn id="352" dur="2000"/>
                                        <p:tgtEl>
                                          <p:spTgt spid="131"/>
                                        </p:tgtEl>
                                      </p:cBhvr>
                                    </p:animEffect>
                                    <p:set>
                                      <p:cBhvr>
                                        <p:cTn id="353" dur="1" fill="hold">
                                          <p:stCondLst>
                                            <p:cond delay="1999"/>
                                          </p:stCondLst>
                                        </p:cTn>
                                        <p:tgtEl>
                                          <p:spTgt spid="131"/>
                                        </p:tgtEl>
                                        <p:attrNameLst>
                                          <p:attrName>style.visibility</p:attrName>
                                        </p:attrNameLst>
                                      </p:cBhvr>
                                      <p:to>
                                        <p:strVal val="hidden"/>
                                      </p:to>
                                    </p:set>
                                  </p:childTnLst>
                                </p:cTn>
                              </p:par>
                              <p:par>
                                <p:cTn id="354" presetID="6" presetClass="exit" presetSubtype="32" fill="hold" grpId="1" nodeType="withEffect">
                                  <p:stCondLst>
                                    <p:cond delay="0"/>
                                  </p:stCondLst>
                                  <p:childTnLst>
                                    <p:animEffect transition="out" filter="circle(out)">
                                      <p:cBhvr>
                                        <p:cTn id="355" dur="2000"/>
                                        <p:tgtEl>
                                          <p:spTgt spid="132"/>
                                        </p:tgtEl>
                                      </p:cBhvr>
                                    </p:animEffect>
                                    <p:set>
                                      <p:cBhvr>
                                        <p:cTn id="356" dur="1" fill="hold">
                                          <p:stCondLst>
                                            <p:cond delay="1999"/>
                                          </p:stCondLst>
                                        </p:cTn>
                                        <p:tgtEl>
                                          <p:spTgt spid="132"/>
                                        </p:tgtEl>
                                        <p:attrNameLst>
                                          <p:attrName>style.visibility</p:attrName>
                                        </p:attrNameLst>
                                      </p:cBhvr>
                                      <p:to>
                                        <p:strVal val="hidden"/>
                                      </p:to>
                                    </p:set>
                                  </p:childTnLst>
                                </p:cTn>
                              </p:par>
                              <p:par>
                                <p:cTn id="357" presetID="6" presetClass="exit" presetSubtype="32" fill="hold" grpId="1" nodeType="withEffect">
                                  <p:stCondLst>
                                    <p:cond delay="0"/>
                                  </p:stCondLst>
                                  <p:childTnLst>
                                    <p:animEffect transition="out" filter="circle(out)">
                                      <p:cBhvr>
                                        <p:cTn id="358" dur="2000"/>
                                        <p:tgtEl>
                                          <p:spTgt spid="133"/>
                                        </p:tgtEl>
                                      </p:cBhvr>
                                    </p:animEffect>
                                    <p:set>
                                      <p:cBhvr>
                                        <p:cTn id="359" dur="1" fill="hold">
                                          <p:stCondLst>
                                            <p:cond delay="1999"/>
                                          </p:stCondLst>
                                        </p:cTn>
                                        <p:tgtEl>
                                          <p:spTgt spid="133"/>
                                        </p:tgtEl>
                                        <p:attrNameLst>
                                          <p:attrName>style.visibility</p:attrName>
                                        </p:attrNameLst>
                                      </p:cBhvr>
                                      <p:to>
                                        <p:strVal val="hidden"/>
                                      </p:to>
                                    </p:set>
                                  </p:childTnLst>
                                </p:cTn>
                              </p:par>
                              <p:par>
                                <p:cTn id="360" presetID="6" presetClass="exit" presetSubtype="32" fill="hold" grpId="1" nodeType="withEffect">
                                  <p:stCondLst>
                                    <p:cond delay="0"/>
                                  </p:stCondLst>
                                  <p:childTnLst>
                                    <p:animEffect transition="out" filter="circle(out)">
                                      <p:cBhvr>
                                        <p:cTn id="361" dur="1000"/>
                                        <p:tgtEl>
                                          <p:spTgt spid="158"/>
                                        </p:tgtEl>
                                      </p:cBhvr>
                                    </p:animEffect>
                                    <p:set>
                                      <p:cBhvr>
                                        <p:cTn id="362" dur="1" fill="hold">
                                          <p:stCondLst>
                                            <p:cond delay="999"/>
                                          </p:stCondLst>
                                        </p:cTn>
                                        <p:tgtEl>
                                          <p:spTgt spid="158"/>
                                        </p:tgtEl>
                                        <p:attrNameLst>
                                          <p:attrName>style.visibility</p:attrName>
                                        </p:attrNameLst>
                                      </p:cBhvr>
                                      <p:to>
                                        <p:strVal val="hidden"/>
                                      </p:to>
                                    </p:set>
                                  </p:childTnLst>
                                </p:cTn>
                              </p:par>
                            </p:childTnLst>
                          </p:cTn>
                        </p:par>
                      </p:childTnLst>
                    </p:cTn>
                  </p:par>
                </p:childTnLst>
              </p:cTn>
              <p:nextCondLst>
                <p:cond evt="onClick" delay="0">
                  <p:tgtEl>
                    <p:spTgt spid="23"/>
                  </p:tgtEl>
                </p:cond>
              </p:nextCondLst>
            </p:seq>
            <p:seq concurrent="1" nextAc="seek">
              <p:cTn id="363" restart="whenNotActive" fill="hold" evtFilter="cancelBubble" nodeType="interactiveSeq">
                <p:stCondLst>
                  <p:cond evt="onClick" delay="0">
                    <p:tgtEl>
                      <p:spTgt spid="24"/>
                    </p:tgtEl>
                  </p:cond>
                </p:stCondLst>
                <p:endSync evt="end" delay="0">
                  <p:rtn val="all"/>
                </p:endSync>
                <p:childTnLst>
                  <p:par>
                    <p:cTn id="364" fill="hold">
                      <p:stCondLst>
                        <p:cond delay="0"/>
                      </p:stCondLst>
                      <p:childTnLst>
                        <p:par>
                          <p:cTn id="365" fill="hold">
                            <p:stCondLst>
                              <p:cond delay="0"/>
                            </p:stCondLst>
                            <p:childTnLst>
                              <p:par>
                                <p:cTn id="366" presetID="6" presetClass="entr" presetSubtype="16" fill="hold" grpId="0" nodeType="withEffect">
                                  <p:stCondLst>
                                    <p:cond delay="0"/>
                                  </p:stCondLst>
                                  <p:childTnLst>
                                    <p:set>
                                      <p:cBhvr>
                                        <p:cTn id="367" dur="1" fill="hold">
                                          <p:stCondLst>
                                            <p:cond delay="0"/>
                                          </p:stCondLst>
                                        </p:cTn>
                                        <p:tgtEl>
                                          <p:spTgt spid="159"/>
                                        </p:tgtEl>
                                        <p:attrNameLst>
                                          <p:attrName>style.visibility</p:attrName>
                                        </p:attrNameLst>
                                      </p:cBhvr>
                                      <p:to>
                                        <p:strVal val="visible"/>
                                      </p:to>
                                    </p:set>
                                    <p:animEffect transition="in" filter="circle(in)">
                                      <p:cBhvr>
                                        <p:cTn id="368" dur="1000"/>
                                        <p:tgtEl>
                                          <p:spTgt spid="159"/>
                                        </p:tgtEl>
                                      </p:cBhvr>
                                    </p:animEffect>
                                  </p:childTnLst>
                                </p:cTn>
                              </p:par>
                              <p:par>
                                <p:cTn id="369" presetID="19" presetClass="emph" presetSubtype="0" fill="hold" grpId="0" nodeType="withEffect">
                                  <p:stCondLst>
                                    <p:cond delay="0"/>
                                  </p:stCondLst>
                                  <p:childTnLst>
                                    <p:animClr clrSpc="rgb" dir="cw">
                                      <p:cBhvr override="childStyle">
                                        <p:cTn id="370" dur="500" fill="hold"/>
                                        <p:tgtEl>
                                          <p:spTgt spid="134"/>
                                        </p:tgtEl>
                                        <p:attrNameLst>
                                          <p:attrName>style.color</p:attrName>
                                        </p:attrNameLst>
                                      </p:cBhvr>
                                      <p:to>
                                        <a:schemeClr val="accent2"/>
                                      </p:to>
                                    </p:animClr>
                                    <p:animClr clrSpc="rgb" dir="cw">
                                      <p:cBhvr>
                                        <p:cTn id="371" dur="500" fill="hold"/>
                                        <p:tgtEl>
                                          <p:spTgt spid="134"/>
                                        </p:tgtEl>
                                        <p:attrNameLst>
                                          <p:attrName>fillcolor</p:attrName>
                                        </p:attrNameLst>
                                      </p:cBhvr>
                                      <p:to>
                                        <a:schemeClr val="accent2"/>
                                      </p:to>
                                    </p:animClr>
                                    <p:set>
                                      <p:cBhvr>
                                        <p:cTn id="372" dur="500" fill="hold"/>
                                        <p:tgtEl>
                                          <p:spTgt spid="134"/>
                                        </p:tgtEl>
                                        <p:attrNameLst>
                                          <p:attrName>fill.type</p:attrName>
                                        </p:attrNameLst>
                                      </p:cBhvr>
                                      <p:to>
                                        <p:strVal val="solid"/>
                                      </p:to>
                                    </p:set>
                                    <p:set>
                                      <p:cBhvr>
                                        <p:cTn id="373" dur="500" fill="hold"/>
                                        <p:tgtEl>
                                          <p:spTgt spid="134"/>
                                        </p:tgtEl>
                                        <p:attrNameLst>
                                          <p:attrName>fill.on</p:attrName>
                                        </p:attrNameLst>
                                      </p:cBhvr>
                                      <p:to>
                                        <p:strVal val="true"/>
                                      </p:to>
                                    </p:set>
                                  </p:childTnLst>
                                </p:cTn>
                              </p:par>
                              <p:par>
                                <p:cTn id="374" presetID="19" presetClass="emph" presetSubtype="0" fill="hold" grpId="0" nodeType="withEffect">
                                  <p:stCondLst>
                                    <p:cond delay="0"/>
                                  </p:stCondLst>
                                  <p:childTnLst>
                                    <p:animClr clrSpc="rgb" dir="cw">
                                      <p:cBhvr override="childStyle">
                                        <p:cTn id="375" dur="500" fill="hold"/>
                                        <p:tgtEl>
                                          <p:spTgt spid="135"/>
                                        </p:tgtEl>
                                        <p:attrNameLst>
                                          <p:attrName>style.color</p:attrName>
                                        </p:attrNameLst>
                                      </p:cBhvr>
                                      <p:to>
                                        <a:schemeClr val="accent2"/>
                                      </p:to>
                                    </p:animClr>
                                    <p:animClr clrSpc="rgb" dir="cw">
                                      <p:cBhvr>
                                        <p:cTn id="376" dur="500" fill="hold"/>
                                        <p:tgtEl>
                                          <p:spTgt spid="135"/>
                                        </p:tgtEl>
                                        <p:attrNameLst>
                                          <p:attrName>fillcolor</p:attrName>
                                        </p:attrNameLst>
                                      </p:cBhvr>
                                      <p:to>
                                        <a:schemeClr val="accent2"/>
                                      </p:to>
                                    </p:animClr>
                                    <p:set>
                                      <p:cBhvr>
                                        <p:cTn id="377" dur="500" fill="hold"/>
                                        <p:tgtEl>
                                          <p:spTgt spid="135"/>
                                        </p:tgtEl>
                                        <p:attrNameLst>
                                          <p:attrName>fill.type</p:attrName>
                                        </p:attrNameLst>
                                      </p:cBhvr>
                                      <p:to>
                                        <p:strVal val="solid"/>
                                      </p:to>
                                    </p:set>
                                    <p:set>
                                      <p:cBhvr>
                                        <p:cTn id="378" dur="500" fill="hold"/>
                                        <p:tgtEl>
                                          <p:spTgt spid="135"/>
                                        </p:tgtEl>
                                        <p:attrNameLst>
                                          <p:attrName>fill.on</p:attrName>
                                        </p:attrNameLst>
                                      </p:cBhvr>
                                      <p:to>
                                        <p:strVal val="true"/>
                                      </p:to>
                                    </p:set>
                                  </p:childTnLst>
                                </p:cTn>
                              </p:par>
                              <p:par>
                                <p:cTn id="379" presetID="19" presetClass="emph" presetSubtype="0" fill="hold" grpId="0" nodeType="withEffect">
                                  <p:stCondLst>
                                    <p:cond delay="0"/>
                                  </p:stCondLst>
                                  <p:childTnLst>
                                    <p:animClr clrSpc="rgb" dir="cw">
                                      <p:cBhvr override="childStyle">
                                        <p:cTn id="380" dur="500" fill="hold"/>
                                        <p:tgtEl>
                                          <p:spTgt spid="136"/>
                                        </p:tgtEl>
                                        <p:attrNameLst>
                                          <p:attrName>style.color</p:attrName>
                                        </p:attrNameLst>
                                      </p:cBhvr>
                                      <p:to>
                                        <a:schemeClr val="accent2"/>
                                      </p:to>
                                    </p:animClr>
                                    <p:animClr clrSpc="rgb" dir="cw">
                                      <p:cBhvr>
                                        <p:cTn id="381" dur="500" fill="hold"/>
                                        <p:tgtEl>
                                          <p:spTgt spid="136"/>
                                        </p:tgtEl>
                                        <p:attrNameLst>
                                          <p:attrName>fillcolor</p:attrName>
                                        </p:attrNameLst>
                                      </p:cBhvr>
                                      <p:to>
                                        <a:schemeClr val="accent2"/>
                                      </p:to>
                                    </p:animClr>
                                    <p:set>
                                      <p:cBhvr>
                                        <p:cTn id="382" dur="500" fill="hold"/>
                                        <p:tgtEl>
                                          <p:spTgt spid="136"/>
                                        </p:tgtEl>
                                        <p:attrNameLst>
                                          <p:attrName>fill.type</p:attrName>
                                        </p:attrNameLst>
                                      </p:cBhvr>
                                      <p:to>
                                        <p:strVal val="solid"/>
                                      </p:to>
                                    </p:set>
                                    <p:set>
                                      <p:cBhvr>
                                        <p:cTn id="383" dur="500" fill="hold"/>
                                        <p:tgtEl>
                                          <p:spTgt spid="136"/>
                                        </p:tgtEl>
                                        <p:attrNameLst>
                                          <p:attrName>fill.on</p:attrName>
                                        </p:attrNameLst>
                                      </p:cBhvr>
                                      <p:to>
                                        <p:strVal val="true"/>
                                      </p:to>
                                    </p:set>
                                  </p:childTnLst>
                                </p:cTn>
                              </p:par>
                              <p:par>
                                <p:cTn id="384" presetID="19" presetClass="emph" presetSubtype="0" fill="hold" grpId="0" nodeType="withEffect">
                                  <p:stCondLst>
                                    <p:cond delay="0"/>
                                  </p:stCondLst>
                                  <p:childTnLst>
                                    <p:animClr clrSpc="rgb" dir="cw">
                                      <p:cBhvr override="childStyle">
                                        <p:cTn id="385" dur="500" fill="hold"/>
                                        <p:tgtEl>
                                          <p:spTgt spid="137"/>
                                        </p:tgtEl>
                                        <p:attrNameLst>
                                          <p:attrName>style.color</p:attrName>
                                        </p:attrNameLst>
                                      </p:cBhvr>
                                      <p:to>
                                        <a:schemeClr val="accent2"/>
                                      </p:to>
                                    </p:animClr>
                                    <p:animClr clrSpc="rgb" dir="cw">
                                      <p:cBhvr>
                                        <p:cTn id="386" dur="500" fill="hold"/>
                                        <p:tgtEl>
                                          <p:spTgt spid="137"/>
                                        </p:tgtEl>
                                        <p:attrNameLst>
                                          <p:attrName>fillcolor</p:attrName>
                                        </p:attrNameLst>
                                      </p:cBhvr>
                                      <p:to>
                                        <a:schemeClr val="accent2"/>
                                      </p:to>
                                    </p:animClr>
                                    <p:set>
                                      <p:cBhvr>
                                        <p:cTn id="387" dur="500" fill="hold"/>
                                        <p:tgtEl>
                                          <p:spTgt spid="137"/>
                                        </p:tgtEl>
                                        <p:attrNameLst>
                                          <p:attrName>fill.type</p:attrName>
                                        </p:attrNameLst>
                                      </p:cBhvr>
                                      <p:to>
                                        <p:strVal val="solid"/>
                                      </p:to>
                                    </p:set>
                                    <p:set>
                                      <p:cBhvr>
                                        <p:cTn id="388" dur="500" fill="hold"/>
                                        <p:tgtEl>
                                          <p:spTgt spid="137"/>
                                        </p:tgtEl>
                                        <p:attrNameLst>
                                          <p:attrName>fill.on</p:attrName>
                                        </p:attrNameLst>
                                      </p:cBhvr>
                                      <p:to>
                                        <p:strVal val="true"/>
                                      </p:to>
                                    </p:set>
                                  </p:childTnLst>
                                </p:cTn>
                              </p:par>
                              <p:par>
                                <p:cTn id="389" presetID="19" presetClass="emph" presetSubtype="0" fill="hold" grpId="0" nodeType="withEffect">
                                  <p:stCondLst>
                                    <p:cond delay="0"/>
                                  </p:stCondLst>
                                  <p:childTnLst>
                                    <p:animClr clrSpc="rgb" dir="cw">
                                      <p:cBhvr override="childStyle">
                                        <p:cTn id="390" dur="500" fill="hold"/>
                                        <p:tgtEl>
                                          <p:spTgt spid="138"/>
                                        </p:tgtEl>
                                        <p:attrNameLst>
                                          <p:attrName>style.color</p:attrName>
                                        </p:attrNameLst>
                                      </p:cBhvr>
                                      <p:to>
                                        <a:schemeClr val="accent2"/>
                                      </p:to>
                                    </p:animClr>
                                    <p:animClr clrSpc="rgb" dir="cw">
                                      <p:cBhvr>
                                        <p:cTn id="391" dur="500" fill="hold"/>
                                        <p:tgtEl>
                                          <p:spTgt spid="138"/>
                                        </p:tgtEl>
                                        <p:attrNameLst>
                                          <p:attrName>fillcolor</p:attrName>
                                        </p:attrNameLst>
                                      </p:cBhvr>
                                      <p:to>
                                        <a:schemeClr val="accent2"/>
                                      </p:to>
                                    </p:animClr>
                                    <p:set>
                                      <p:cBhvr>
                                        <p:cTn id="392" dur="500" fill="hold"/>
                                        <p:tgtEl>
                                          <p:spTgt spid="138"/>
                                        </p:tgtEl>
                                        <p:attrNameLst>
                                          <p:attrName>fill.type</p:attrName>
                                        </p:attrNameLst>
                                      </p:cBhvr>
                                      <p:to>
                                        <p:strVal val="solid"/>
                                      </p:to>
                                    </p:set>
                                    <p:set>
                                      <p:cBhvr>
                                        <p:cTn id="393" dur="500" fill="hold"/>
                                        <p:tgtEl>
                                          <p:spTgt spid="138"/>
                                        </p:tgtEl>
                                        <p:attrNameLst>
                                          <p:attrName>fill.on</p:attrName>
                                        </p:attrNameLst>
                                      </p:cBhvr>
                                      <p:to>
                                        <p:strVal val="true"/>
                                      </p:to>
                                    </p:set>
                                  </p:childTnLst>
                                </p:cTn>
                              </p:par>
                              <p:par>
                                <p:cTn id="394" presetID="19" presetClass="emph" presetSubtype="0" fill="hold" grpId="0" nodeType="withEffect">
                                  <p:stCondLst>
                                    <p:cond delay="0"/>
                                  </p:stCondLst>
                                  <p:childTnLst>
                                    <p:animClr clrSpc="rgb" dir="cw">
                                      <p:cBhvr override="childStyle">
                                        <p:cTn id="395" dur="500" fill="hold"/>
                                        <p:tgtEl>
                                          <p:spTgt spid="139"/>
                                        </p:tgtEl>
                                        <p:attrNameLst>
                                          <p:attrName>style.color</p:attrName>
                                        </p:attrNameLst>
                                      </p:cBhvr>
                                      <p:to>
                                        <a:schemeClr val="accent2"/>
                                      </p:to>
                                    </p:animClr>
                                    <p:animClr clrSpc="rgb" dir="cw">
                                      <p:cBhvr>
                                        <p:cTn id="396" dur="500" fill="hold"/>
                                        <p:tgtEl>
                                          <p:spTgt spid="139"/>
                                        </p:tgtEl>
                                        <p:attrNameLst>
                                          <p:attrName>fillcolor</p:attrName>
                                        </p:attrNameLst>
                                      </p:cBhvr>
                                      <p:to>
                                        <a:schemeClr val="accent2"/>
                                      </p:to>
                                    </p:animClr>
                                    <p:set>
                                      <p:cBhvr>
                                        <p:cTn id="397" dur="500" fill="hold"/>
                                        <p:tgtEl>
                                          <p:spTgt spid="139"/>
                                        </p:tgtEl>
                                        <p:attrNameLst>
                                          <p:attrName>fill.type</p:attrName>
                                        </p:attrNameLst>
                                      </p:cBhvr>
                                      <p:to>
                                        <p:strVal val="solid"/>
                                      </p:to>
                                    </p:set>
                                    <p:set>
                                      <p:cBhvr>
                                        <p:cTn id="398" dur="500" fill="hold"/>
                                        <p:tgtEl>
                                          <p:spTgt spid="139"/>
                                        </p:tgtEl>
                                        <p:attrNameLst>
                                          <p:attrName>fill.on</p:attrName>
                                        </p:attrNameLst>
                                      </p:cBhvr>
                                      <p:to>
                                        <p:strVal val="true"/>
                                      </p:to>
                                    </p:set>
                                  </p:childTnLst>
                                </p:cTn>
                              </p:par>
                              <p:par>
                                <p:cTn id="399" presetID="19" presetClass="emph" presetSubtype="0" fill="hold" grpId="0" nodeType="withEffect">
                                  <p:stCondLst>
                                    <p:cond delay="0"/>
                                  </p:stCondLst>
                                  <p:childTnLst>
                                    <p:animClr clrSpc="rgb" dir="cw">
                                      <p:cBhvr override="childStyle">
                                        <p:cTn id="400" dur="500" fill="hold"/>
                                        <p:tgtEl>
                                          <p:spTgt spid="140"/>
                                        </p:tgtEl>
                                        <p:attrNameLst>
                                          <p:attrName>style.color</p:attrName>
                                        </p:attrNameLst>
                                      </p:cBhvr>
                                      <p:to>
                                        <a:schemeClr val="accent2"/>
                                      </p:to>
                                    </p:animClr>
                                    <p:animClr clrSpc="rgb" dir="cw">
                                      <p:cBhvr>
                                        <p:cTn id="401" dur="500" fill="hold"/>
                                        <p:tgtEl>
                                          <p:spTgt spid="140"/>
                                        </p:tgtEl>
                                        <p:attrNameLst>
                                          <p:attrName>fillcolor</p:attrName>
                                        </p:attrNameLst>
                                      </p:cBhvr>
                                      <p:to>
                                        <a:schemeClr val="accent2"/>
                                      </p:to>
                                    </p:animClr>
                                    <p:set>
                                      <p:cBhvr>
                                        <p:cTn id="402" dur="500" fill="hold"/>
                                        <p:tgtEl>
                                          <p:spTgt spid="140"/>
                                        </p:tgtEl>
                                        <p:attrNameLst>
                                          <p:attrName>fill.type</p:attrName>
                                        </p:attrNameLst>
                                      </p:cBhvr>
                                      <p:to>
                                        <p:strVal val="solid"/>
                                      </p:to>
                                    </p:set>
                                    <p:set>
                                      <p:cBhvr>
                                        <p:cTn id="403" dur="500" fill="hold"/>
                                        <p:tgtEl>
                                          <p:spTgt spid="140"/>
                                        </p:tgtEl>
                                        <p:attrNameLst>
                                          <p:attrName>fill.on</p:attrName>
                                        </p:attrNameLst>
                                      </p:cBhvr>
                                      <p:to>
                                        <p:strVal val="true"/>
                                      </p:to>
                                    </p:set>
                                  </p:childTnLst>
                                </p:cTn>
                              </p:par>
                            </p:childTnLst>
                          </p:cTn>
                        </p:par>
                      </p:childTnLst>
                    </p:cTn>
                  </p:par>
                  <p:par>
                    <p:cTn id="404" fill="hold">
                      <p:stCondLst>
                        <p:cond delay="indefinite"/>
                      </p:stCondLst>
                      <p:childTnLst>
                        <p:par>
                          <p:cTn id="405" fill="hold">
                            <p:stCondLst>
                              <p:cond delay="0"/>
                            </p:stCondLst>
                            <p:childTnLst>
                              <p:par>
                                <p:cTn id="406" presetID="6" presetClass="exit" presetSubtype="32" fill="hold" grpId="1" nodeType="clickEffect">
                                  <p:stCondLst>
                                    <p:cond delay="0"/>
                                  </p:stCondLst>
                                  <p:childTnLst>
                                    <p:animEffect transition="out" filter="circle(out)">
                                      <p:cBhvr>
                                        <p:cTn id="407" dur="2000"/>
                                        <p:tgtEl>
                                          <p:spTgt spid="134"/>
                                        </p:tgtEl>
                                      </p:cBhvr>
                                    </p:animEffect>
                                    <p:set>
                                      <p:cBhvr>
                                        <p:cTn id="408" dur="1" fill="hold">
                                          <p:stCondLst>
                                            <p:cond delay="1999"/>
                                          </p:stCondLst>
                                        </p:cTn>
                                        <p:tgtEl>
                                          <p:spTgt spid="134"/>
                                        </p:tgtEl>
                                        <p:attrNameLst>
                                          <p:attrName>style.visibility</p:attrName>
                                        </p:attrNameLst>
                                      </p:cBhvr>
                                      <p:to>
                                        <p:strVal val="hidden"/>
                                      </p:to>
                                    </p:set>
                                  </p:childTnLst>
                                </p:cTn>
                              </p:par>
                              <p:par>
                                <p:cTn id="409" presetID="6" presetClass="exit" presetSubtype="32" fill="hold" grpId="1" nodeType="withEffect">
                                  <p:stCondLst>
                                    <p:cond delay="0"/>
                                  </p:stCondLst>
                                  <p:childTnLst>
                                    <p:animEffect transition="out" filter="circle(out)">
                                      <p:cBhvr>
                                        <p:cTn id="410" dur="2000"/>
                                        <p:tgtEl>
                                          <p:spTgt spid="135"/>
                                        </p:tgtEl>
                                      </p:cBhvr>
                                    </p:animEffect>
                                    <p:set>
                                      <p:cBhvr>
                                        <p:cTn id="411" dur="1" fill="hold">
                                          <p:stCondLst>
                                            <p:cond delay="1999"/>
                                          </p:stCondLst>
                                        </p:cTn>
                                        <p:tgtEl>
                                          <p:spTgt spid="135"/>
                                        </p:tgtEl>
                                        <p:attrNameLst>
                                          <p:attrName>style.visibility</p:attrName>
                                        </p:attrNameLst>
                                      </p:cBhvr>
                                      <p:to>
                                        <p:strVal val="hidden"/>
                                      </p:to>
                                    </p:set>
                                  </p:childTnLst>
                                </p:cTn>
                              </p:par>
                              <p:par>
                                <p:cTn id="412" presetID="6" presetClass="exit" presetSubtype="32" fill="hold" grpId="1" nodeType="withEffect">
                                  <p:stCondLst>
                                    <p:cond delay="0"/>
                                  </p:stCondLst>
                                  <p:childTnLst>
                                    <p:animEffect transition="out" filter="circle(out)">
                                      <p:cBhvr>
                                        <p:cTn id="413" dur="2000"/>
                                        <p:tgtEl>
                                          <p:spTgt spid="136"/>
                                        </p:tgtEl>
                                      </p:cBhvr>
                                    </p:animEffect>
                                    <p:set>
                                      <p:cBhvr>
                                        <p:cTn id="414" dur="1" fill="hold">
                                          <p:stCondLst>
                                            <p:cond delay="1999"/>
                                          </p:stCondLst>
                                        </p:cTn>
                                        <p:tgtEl>
                                          <p:spTgt spid="136"/>
                                        </p:tgtEl>
                                        <p:attrNameLst>
                                          <p:attrName>style.visibility</p:attrName>
                                        </p:attrNameLst>
                                      </p:cBhvr>
                                      <p:to>
                                        <p:strVal val="hidden"/>
                                      </p:to>
                                    </p:set>
                                  </p:childTnLst>
                                </p:cTn>
                              </p:par>
                              <p:par>
                                <p:cTn id="415" presetID="6" presetClass="exit" presetSubtype="32" fill="hold" grpId="1" nodeType="withEffect">
                                  <p:stCondLst>
                                    <p:cond delay="0"/>
                                  </p:stCondLst>
                                  <p:childTnLst>
                                    <p:animEffect transition="out" filter="circle(out)">
                                      <p:cBhvr>
                                        <p:cTn id="416" dur="2000"/>
                                        <p:tgtEl>
                                          <p:spTgt spid="137"/>
                                        </p:tgtEl>
                                      </p:cBhvr>
                                    </p:animEffect>
                                    <p:set>
                                      <p:cBhvr>
                                        <p:cTn id="417" dur="1" fill="hold">
                                          <p:stCondLst>
                                            <p:cond delay="1999"/>
                                          </p:stCondLst>
                                        </p:cTn>
                                        <p:tgtEl>
                                          <p:spTgt spid="137"/>
                                        </p:tgtEl>
                                        <p:attrNameLst>
                                          <p:attrName>style.visibility</p:attrName>
                                        </p:attrNameLst>
                                      </p:cBhvr>
                                      <p:to>
                                        <p:strVal val="hidden"/>
                                      </p:to>
                                    </p:set>
                                  </p:childTnLst>
                                </p:cTn>
                              </p:par>
                              <p:par>
                                <p:cTn id="418" presetID="6" presetClass="exit" presetSubtype="32" fill="hold" grpId="1" nodeType="withEffect">
                                  <p:stCondLst>
                                    <p:cond delay="0"/>
                                  </p:stCondLst>
                                  <p:childTnLst>
                                    <p:animEffect transition="out" filter="circle(out)">
                                      <p:cBhvr>
                                        <p:cTn id="419" dur="2000"/>
                                        <p:tgtEl>
                                          <p:spTgt spid="138"/>
                                        </p:tgtEl>
                                      </p:cBhvr>
                                    </p:animEffect>
                                    <p:set>
                                      <p:cBhvr>
                                        <p:cTn id="420" dur="1" fill="hold">
                                          <p:stCondLst>
                                            <p:cond delay="1999"/>
                                          </p:stCondLst>
                                        </p:cTn>
                                        <p:tgtEl>
                                          <p:spTgt spid="138"/>
                                        </p:tgtEl>
                                        <p:attrNameLst>
                                          <p:attrName>style.visibility</p:attrName>
                                        </p:attrNameLst>
                                      </p:cBhvr>
                                      <p:to>
                                        <p:strVal val="hidden"/>
                                      </p:to>
                                    </p:set>
                                  </p:childTnLst>
                                </p:cTn>
                              </p:par>
                              <p:par>
                                <p:cTn id="421" presetID="6" presetClass="exit" presetSubtype="32" fill="hold" grpId="1" nodeType="withEffect">
                                  <p:stCondLst>
                                    <p:cond delay="0"/>
                                  </p:stCondLst>
                                  <p:childTnLst>
                                    <p:animEffect transition="out" filter="circle(out)">
                                      <p:cBhvr>
                                        <p:cTn id="422" dur="2000"/>
                                        <p:tgtEl>
                                          <p:spTgt spid="139"/>
                                        </p:tgtEl>
                                      </p:cBhvr>
                                    </p:animEffect>
                                    <p:set>
                                      <p:cBhvr>
                                        <p:cTn id="423" dur="1" fill="hold">
                                          <p:stCondLst>
                                            <p:cond delay="1999"/>
                                          </p:stCondLst>
                                        </p:cTn>
                                        <p:tgtEl>
                                          <p:spTgt spid="139"/>
                                        </p:tgtEl>
                                        <p:attrNameLst>
                                          <p:attrName>style.visibility</p:attrName>
                                        </p:attrNameLst>
                                      </p:cBhvr>
                                      <p:to>
                                        <p:strVal val="hidden"/>
                                      </p:to>
                                    </p:set>
                                  </p:childTnLst>
                                </p:cTn>
                              </p:par>
                              <p:par>
                                <p:cTn id="424" presetID="6" presetClass="exit" presetSubtype="32" fill="hold" grpId="1" nodeType="withEffect">
                                  <p:stCondLst>
                                    <p:cond delay="0"/>
                                  </p:stCondLst>
                                  <p:childTnLst>
                                    <p:animEffect transition="out" filter="circle(out)">
                                      <p:cBhvr>
                                        <p:cTn id="425" dur="2000"/>
                                        <p:tgtEl>
                                          <p:spTgt spid="140"/>
                                        </p:tgtEl>
                                      </p:cBhvr>
                                    </p:animEffect>
                                    <p:set>
                                      <p:cBhvr>
                                        <p:cTn id="426" dur="1" fill="hold">
                                          <p:stCondLst>
                                            <p:cond delay="1999"/>
                                          </p:stCondLst>
                                        </p:cTn>
                                        <p:tgtEl>
                                          <p:spTgt spid="140"/>
                                        </p:tgtEl>
                                        <p:attrNameLst>
                                          <p:attrName>style.visibility</p:attrName>
                                        </p:attrNameLst>
                                      </p:cBhvr>
                                      <p:to>
                                        <p:strVal val="hidden"/>
                                      </p:to>
                                    </p:set>
                                  </p:childTnLst>
                                </p:cTn>
                              </p:par>
                              <p:par>
                                <p:cTn id="427" presetID="6" presetClass="exit" presetSubtype="32" fill="hold" grpId="1" nodeType="withEffect">
                                  <p:stCondLst>
                                    <p:cond delay="0"/>
                                  </p:stCondLst>
                                  <p:childTnLst>
                                    <p:animEffect transition="out" filter="circle(out)">
                                      <p:cBhvr>
                                        <p:cTn id="428" dur="1000"/>
                                        <p:tgtEl>
                                          <p:spTgt spid="159"/>
                                        </p:tgtEl>
                                      </p:cBhvr>
                                    </p:animEffect>
                                    <p:set>
                                      <p:cBhvr>
                                        <p:cTn id="429" dur="1" fill="hold">
                                          <p:stCondLst>
                                            <p:cond delay="999"/>
                                          </p:stCondLst>
                                        </p:cTn>
                                        <p:tgtEl>
                                          <p:spTgt spid="159"/>
                                        </p:tgtEl>
                                        <p:attrNameLst>
                                          <p:attrName>style.visibility</p:attrName>
                                        </p:attrNameLst>
                                      </p:cBhvr>
                                      <p:to>
                                        <p:strVal val="hidden"/>
                                      </p:to>
                                    </p:set>
                                  </p:childTnLst>
                                </p:cTn>
                              </p:par>
                            </p:childTnLst>
                          </p:cTn>
                        </p:par>
                      </p:childTnLst>
                    </p:cTn>
                  </p:par>
                </p:childTnLst>
              </p:cTn>
              <p:nextCondLst>
                <p:cond evt="onClick" delay="0">
                  <p:tgtEl>
                    <p:spTgt spid="24"/>
                  </p:tgtEl>
                </p:cond>
              </p:nextCondLst>
            </p:seq>
            <p:seq concurrent="1" nextAc="seek">
              <p:cTn id="430" restart="whenNotActive" fill="hold" evtFilter="cancelBubble" nodeType="interactiveSeq">
                <p:stCondLst>
                  <p:cond evt="onClick" delay="0">
                    <p:tgtEl>
                      <p:spTgt spid="4"/>
                    </p:tgtEl>
                  </p:cond>
                </p:stCondLst>
                <p:endSync evt="end" delay="0">
                  <p:rtn val="all"/>
                </p:endSync>
                <p:childTnLst>
                  <p:par>
                    <p:cTn id="431" fill="hold">
                      <p:stCondLst>
                        <p:cond delay="0"/>
                      </p:stCondLst>
                      <p:childTnLst>
                        <p:par>
                          <p:cTn id="432" fill="hold">
                            <p:stCondLst>
                              <p:cond delay="0"/>
                            </p:stCondLst>
                            <p:childTnLst>
                              <p:par>
                                <p:cTn id="433" presetID="6" presetClass="entr" presetSubtype="16" fill="hold" grpId="0" nodeType="withEffect">
                                  <p:stCondLst>
                                    <p:cond delay="0"/>
                                  </p:stCondLst>
                                  <p:childTnLst>
                                    <p:set>
                                      <p:cBhvr>
                                        <p:cTn id="434" dur="1" fill="hold">
                                          <p:stCondLst>
                                            <p:cond delay="0"/>
                                          </p:stCondLst>
                                        </p:cTn>
                                        <p:tgtEl>
                                          <p:spTgt spid="160"/>
                                        </p:tgtEl>
                                        <p:attrNameLst>
                                          <p:attrName>style.visibility</p:attrName>
                                        </p:attrNameLst>
                                      </p:cBhvr>
                                      <p:to>
                                        <p:strVal val="visible"/>
                                      </p:to>
                                    </p:set>
                                    <p:animEffect transition="in" filter="circle(in)">
                                      <p:cBhvr>
                                        <p:cTn id="435" dur="1000"/>
                                        <p:tgtEl>
                                          <p:spTgt spid="160"/>
                                        </p:tgtEl>
                                      </p:cBhvr>
                                    </p:animEffect>
                                  </p:childTnLst>
                                </p:cTn>
                              </p:par>
                              <p:par>
                                <p:cTn id="436" presetID="19" presetClass="emph" presetSubtype="0" fill="hold" grpId="0" nodeType="withEffect">
                                  <p:stCondLst>
                                    <p:cond delay="0"/>
                                  </p:stCondLst>
                                  <p:childTnLst>
                                    <p:animClr clrSpc="rgb" dir="cw">
                                      <p:cBhvr override="childStyle">
                                        <p:cTn id="437" dur="500" fill="hold"/>
                                        <p:tgtEl>
                                          <p:spTgt spid="141"/>
                                        </p:tgtEl>
                                        <p:attrNameLst>
                                          <p:attrName>style.color</p:attrName>
                                        </p:attrNameLst>
                                      </p:cBhvr>
                                      <p:to>
                                        <a:schemeClr val="accent2"/>
                                      </p:to>
                                    </p:animClr>
                                    <p:animClr clrSpc="rgb" dir="cw">
                                      <p:cBhvr>
                                        <p:cTn id="438" dur="500" fill="hold"/>
                                        <p:tgtEl>
                                          <p:spTgt spid="141"/>
                                        </p:tgtEl>
                                        <p:attrNameLst>
                                          <p:attrName>fillcolor</p:attrName>
                                        </p:attrNameLst>
                                      </p:cBhvr>
                                      <p:to>
                                        <a:schemeClr val="accent2"/>
                                      </p:to>
                                    </p:animClr>
                                    <p:set>
                                      <p:cBhvr>
                                        <p:cTn id="439" dur="500" fill="hold"/>
                                        <p:tgtEl>
                                          <p:spTgt spid="141"/>
                                        </p:tgtEl>
                                        <p:attrNameLst>
                                          <p:attrName>fill.type</p:attrName>
                                        </p:attrNameLst>
                                      </p:cBhvr>
                                      <p:to>
                                        <p:strVal val="solid"/>
                                      </p:to>
                                    </p:set>
                                    <p:set>
                                      <p:cBhvr>
                                        <p:cTn id="440" dur="500" fill="hold"/>
                                        <p:tgtEl>
                                          <p:spTgt spid="141"/>
                                        </p:tgtEl>
                                        <p:attrNameLst>
                                          <p:attrName>fill.on</p:attrName>
                                        </p:attrNameLst>
                                      </p:cBhvr>
                                      <p:to>
                                        <p:strVal val="true"/>
                                      </p:to>
                                    </p:set>
                                  </p:childTnLst>
                                </p:cTn>
                              </p:par>
                              <p:par>
                                <p:cTn id="441" presetID="19" presetClass="emph" presetSubtype="0" fill="hold" grpId="0" nodeType="withEffect">
                                  <p:stCondLst>
                                    <p:cond delay="0"/>
                                  </p:stCondLst>
                                  <p:childTnLst>
                                    <p:animClr clrSpc="rgb" dir="cw">
                                      <p:cBhvr override="childStyle">
                                        <p:cTn id="442" dur="500" fill="hold"/>
                                        <p:tgtEl>
                                          <p:spTgt spid="142"/>
                                        </p:tgtEl>
                                        <p:attrNameLst>
                                          <p:attrName>style.color</p:attrName>
                                        </p:attrNameLst>
                                      </p:cBhvr>
                                      <p:to>
                                        <a:schemeClr val="accent2"/>
                                      </p:to>
                                    </p:animClr>
                                    <p:animClr clrSpc="rgb" dir="cw">
                                      <p:cBhvr>
                                        <p:cTn id="443" dur="500" fill="hold"/>
                                        <p:tgtEl>
                                          <p:spTgt spid="142"/>
                                        </p:tgtEl>
                                        <p:attrNameLst>
                                          <p:attrName>fillcolor</p:attrName>
                                        </p:attrNameLst>
                                      </p:cBhvr>
                                      <p:to>
                                        <a:schemeClr val="accent2"/>
                                      </p:to>
                                    </p:animClr>
                                    <p:set>
                                      <p:cBhvr>
                                        <p:cTn id="444" dur="500" fill="hold"/>
                                        <p:tgtEl>
                                          <p:spTgt spid="142"/>
                                        </p:tgtEl>
                                        <p:attrNameLst>
                                          <p:attrName>fill.type</p:attrName>
                                        </p:attrNameLst>
                                      </p:cBhvr>
                                      <p:to>
                                        <p:strVal val="solid"/>
                                      </p:to>
                                    </p:set>
                                    <p:set>
                                      <p:cBhvr>
                                        <p:cTn id="445" dur="500" fill="hold"/>
                                        <p:tgtEl>
                                          <p:spTgt spid="142"/>
                                        </p:tgtEl>
                                        <p:attrNameLst>
                                          <p:attrName>fill.on</p:attrName>
                                        </p:attrNameLst>
                                      </p:cBhvr>
                                      <p:to>
                                        <p:strVal val="true"/>
                                      </p:to>
                                    </p:set>
                                  </p:childTnLst>
                                </p:cTn>
                              </p:par>
                              <p:par>
                                <p:cTn id="446" presetID="19" presetClass="emph" presetSubtype="0" fill="hold" grpId="0" nodeType="withEffect">
                                  <p:stCondLst>
                                    <p:cond delay="0"/>
                                  </p:stCondLst>
                                  <p:childTnLst>
                                    <p:animClr clrSpc="rgb" dir="cw">
                                      <p:cBhvr override="childStyle">
                                        <p:cTn id="447" dur="500" fill="hold"/>
                                        <p:tgtEl>
                                          <p:spTgt spid="143"/>
                                        </p:tgtEl>
                                        <p:attrNameLst>
                                          <p:attrName>style.color</p:attrName>
                                        </p:attrNameLst>
                                      </p:cBhvr>
                                      <p:to>
                                        <a:schemeClr val="accent2"/>
                                      </p:to>
                                    </p:animClr>
                                    <p:animClr clrSpc="rgb" dir="cw">
                                      <p:cBhvr>
                                        <p:cTn id="448" dur="500" fill="hold"/>
                                        <p:tgtEl>
                                          <p:spTgt spid="143"/>
                                        </p:tgtEl>
                                        <p:attrNameLst>
                                          <p:attrName>fillcolor</p:attrName>
                                        </p:attrNameLst>
                                      </p:cBhvr>
                                      <p:to>
                                        <a:schemeClr val="accent2"/>
                                      </p:to>
                                    </p:animClr>
                                    <p:set>
                                      <p:cBhvr>
                                        <p:cTn id="449" dur="500" fill="hold"/>
                                        <p:tgtEl>
                                          <p:spTgt spid="143"/>
                                        </p:tgtEl>
                                        <p:attrNameLst>
                                          <p:attrName>fill.type</p:attrName>
                                        </p:attrNameLst>
                                      </p:cBhvr>
                                      <p:to>
                                        <p:strVal val="solid"/>
                                      </p:to>
                                    </p:set>
                                    <p:set>
                                      <p:cBhvr>
                                        <p:cTn id="450" dur="500" fill="hold"/>
                                        <p:tgtEl>
                                          <p:spTgt spid="143"/>
                                        </p:tgtEl>
                                        <p:attrNameLst>
                                          <p:attrName>fill.on</p:attrName>
                                        </p:attrNameLst>
                                      </p:cBhvr>
                                      <p:to>
                                        <p:strVal val="true"/>
                                      </p:to>
                                    </p:set>
                                  </p:childTnLst>
                                </p:cTn>
                              </p:par>
                              <p:par>
                                <p:cTn id="451" presetID="19" presetClass="emph" presetSubtype="0" fill="hold" grpId="0" nodeType="withEffect">
                                  <p:stCondLst>
                                    <p:cond delay="0"/>
                                  </p:stCondLst>
                                  <p:childTnLst>
                                    <p:animClr clrSpc="rgb" dir="cw">
                                      <p:cBhvr override="childStyle">
                                        <p:cTn id="452" dur="500" fill="hold"/>
                                        <p:tgtEl>
                                          <p:spTgt spid="144"/>
                                        </p:tgtEl>
                                        <p:attrNameLst>
                                          <p:attrName>style.color</p:attrName>
                                        </p:attrNameLst>
                                      </p:cBhvr>
                                      <p:to>
                                        <a:schemeClr val="accent2"/>
                                      </p:to>
                                    </p:animClr>
                                    <p:animClr clrSpc="rgb" dir="cw">
                                      <p:cBhvr>
                                        <p:cTn id="453" dur="500" fill="hold"/>
                                        <p:tgtEl>
                                          <p:spTgt spid="144"/>
                                        </p:tgtEl>
                                        <p:attrNameLst>
                                          <p:attrName>fillcolor</p:attrName>
                                        </p:attrNameLst>
                                      </p:cBhvr>
                                      <p:to>
                                        <a:schemeClr val="accent2"/>
                                      </p:to>
                                    </p:animClr>
                                    <p:set>
                                      <p:cBhvr>
                                        <p:cTn id="454" dur="500" fill="hold"/>
                                        <p:tgtEl>
                                          <p:spTgt spid="144"/>
                                        </p:tgtEl>
                                        <p:attrNameLst>
                                          <p:attrName>fill.type</p:attrName>
                                        </p:attrNameLst>
                                      </p:cBhvr>
                                      <p:to>
                                        <p:strVal val="solid"/>
                                      </p:to>
                                    </p:set>
                                    <p:set>
                                      <p:cBhvr>
                                        <p:cTn id="455" dur="500" fill="hold"/>
                                        <p:tgtEl>
                                          <p:spTgt spid="144"/>
                                        </p:tgtEl>
                                        <p:attrNameLst>
                                          <p:attrName>fill.on</p:attrName>
                                        </p:attrNameLst>
                                      </p:cBhvr>
                                      <p:to>
                                        <p:strVal val="true"/>
                                      </p:to>
                                    </p:set>
                                  </p:childTnLst>
                                </p:cTn>
                              </p:par>
                              <p:par>
                                <p:cTn id="456" presetID="19" presetClass="emph" presetSubtype="0" fill="hold" grpId="0" nodeType="withEffect">
                                  <p:stCondLst>
                                    <p:cond delay="0"/>
                                  </p:stCondLst>
                                  <p:childTnLst>
                                    <p:animClr clrSpc="rgb" dir="cw">
                                      <p:cBhvr override="childStyle">
                                        <p:cTn id="457" dur="500" fill="hold"/>
                                        <p:tgtEl>
                                          <p:spTgt spid="145"/>
                                        </p:tgtEl>
                                        <p:attrNameLst>
                                          <p:attrName>style.color</p:attrName>
                                        </p:attrNameLst>
                                      </p:cBhvr>
                                      <p:to>
                                        <a:schemeClr val="accent2"/>
                                      </p:to>
                                    </p:animClr>
                                    <p:animClr clrSpc="rgb" dir="cw">
                                      <p:cBhvr>
                                        <p:cTn id="458" dur="500" fill="hold"/>
                                        <p:tgtEl>
                                          <p:spTgt spid="145"/>
                                        </p:tgtEl>
                                        <p:attrNameLst>
                                          <p:attrName>fillcolor</p:attrName>
                                        </p:attrNameLst>
                                      </p:cBhvr>
                                      <p:to>
                                        <a:schemeClr val="accent2"/>
                                      </p:to>
                                    </p:animClr>
                                    <p:set>
                                      <p:cBhvr>
                                        <p:cTn id="459" dur="500" fill="hold"/>
                                        <p:tgtEl>
                                          <p:spTgt spid="145"/>
                                        </p:tgtEl>
                                        <p:attrNameLst>
                                          <p:attrName>fill.type</p:attrName>
                                        </p:attrNameLst>
                                      </p:cBhvr>
                                      <p:to>
                                        <p:strVal val="solid"/>
                                      </p:to>
                                    </p:set>
                                    <p:set>
                                      <p:cBhvr>
                                        <p:cTn id="460" dur="500" fill="hold"/>
                                        <p:tgtEl>
                                          <p:spTgt spid="145"/>
                                        </p:tgtEl>
                                        <p:attrNameLst>
                                          <p:attrName>fill.on</p:attrName>
                                        </p:attrNameLst>
                                      </p:cBhvr>
                                      <p:to>
                                        <p:strVal val="true"/>
                                      </p:to>
                                    </p:set>
                                  </p:childTnLst>
                                </p:cTn>
                              </p:par>
                              <p:par>
                                <p:cTn id="461" presetID="19" presetClass="emph" presetSubtype="0" fill="hold" grpId="0" nodeType="withEffect">
                                  <p:stCondLst>
                                    <p:cond delay="0"/>
                                  </p:stCondLst>
                                  <p:childTnLst>
                                    <p:animClr clrSpc="rgb" dir="cw">
                                      <p:cBhvr override="childStyle">
                                        <p:cTn id="462" dur="500" fill="hold"/>
                                        <p:tgtEl>
                                          <p:spTgt spid="146"/>
                                        </p:tgtEl>
                                        <p:attrNameLst>
                                          <p:attrName>style.color</p:attrName>
                                        </p:attrNameLst>
                                      </p:cBhvr>
                                      <p:to>
                                        <a:schemeClr val="accent2"/>
                                      </p:to>
                                    </p:animClr>
                                    <p:animClr clrSpc="rgb" dir="cw">
                                      <p:cBhvr>
                                        <p:cTn id="463" dur="500" fill="hold"/>
                                        <p:tgtEl>
                                          <p:spTgt spid="146"/>
                                        </p:tgtEl>
                                        <p:attrNameLst>
                                          <p:attrName>fillcolor</p:attrName>
                                        </p:attrNameLst>
                                      </p:cBhvr>
                                      <p:to>
                                        <a:schemeClr val="accent2"/>
                                      </p:to>
                                    </p:animClr>
                                    <p:set>
                                      <p:cBhvr>
                                        <p:cTn id="464" dur="500" fill="hold"/>
                                        <p:tgtEl>
                                          <p:spTgt spid="146"/>
                                        </p:tgtEl>
                                        <p:attrNameLst>
                                          <p:attrName>fill.type</p:attrName>
                                        </p:attrNameLst>
                                      </p:cBhvr>
                                      <p:to>
                                        <p:strVal val="solid"/>
                                      </p:to>
                                    </p:set>
                                    <p:set>
                                      <p:cBhvr>
                                        <p:cTn id="465" dur="500" fill="hold"/>
                                        <p:tgtEl>
                                          <p:spTgt spid="146"/>
                                        </p:tgtEl>
                                        <p:attrNameLst>
                                          <p:attrName>fill.on</p:attrName>
                                        </p:attrNameLst>
                                      </p:cBhvr>
                                      <p:to>
                                        <p:strVal val="true"/>
                                      </p:to>
                                    </p:set>
                                  </p:childTnLst>
                                </p:cTn>
                              </p:par>
                              <p:par>
                                <p:cTn id="466" presetID="19" presetClass="emph" presetSubtype="0" fill="hold" grpId="0" nodeType="withEffect">
                                  <p:stCondLst>
                                    <p:cond delay="0"/>
                                  </p:stCondLst>
                                  <p:childTnLst>
                                    <p:animClr clrSpc="rgb" dir="cw">
                                      <p:cBhvr override="childStyle">
                                        <p:cTn id="467" dur="500" fill="hold"/>
                                        <p:tgtEl>
                                          <p:spTgt spid="147"/>
                                        </p:tgtEl>
                                        <p:attrNameLst>
                                          <p:attrName>style.color</p:attrName>
                                        </p:attrNameLst>
                                      </p:cBhvr>
                                      <p:to>
                                        <a:schemeClr val="accent2"/>
                                      </p:to>
                                    </p:animClr>
                                    <p:animClr clrSpc="rgb" dir="cw">
                                      <p:cBhvr>
                                        <p:cTn id="468" dur="500" fill="hold"/>
                                        <p:tgtEl>
                                          <p:spTgt spid="147"/>
                                        </p:tgtEl>
                                        <p:attrNameLst>
                                          <p:attrName>fillcolor</p:attrName>
                                        </p:attrNameLst>
                                      </p:cBhvr>
                                      <p:to>
                                        <a:schemeClr val="accent2"/>
                                      </p:to>
                                    </p:animClr>
                                    <p:set>
                                      <p:cBhvr>
                                        <p:cTn id="469" dur="500" fill="hold"/>
                                        <p:tgtEl>
                                          <p:spTgt spid="147"/>
                                        </p:tgtEl>
                                        <p:attrNameLst>
                                          <p:attrName>fill.type</p:attrName>
                                        </p:attrNameLst>
                                      </p:cBhvr>
                                      <p:to>
                                        <p:strVal val="solid"/>
                                      </p:to>
                                    </p:set>
                                    <p:set>
                                      <p:cBhvr>
                                        <p:cTn id="470" dur="500" fill="hold"/>
                                        <p:tgtEl>
                                          <p:spTgt spid="147"/>
                                        </p:tgtEl>
                                        <p:attrNameLst>
                                          <p:attrName>fill.on</p:attrName>
                                        </p:attrNameLst>
                                      </p:cBhvr>
                                      <p:to>
                                        <p:strVal val="true"/>
                                      </p:to>
                                    </p:set>
                                  </p:childTnLst>
                                </p:cTn>
                              </p:par>
                              <p:par>
                                <p:cTn id="471" presetID="19" presetClass="emph" presetSubtype="0" fill="hold" grpId="0" nodeType="withEffect">
                                  <p:stCondLst>
                                    <p:cond delay="0"/>
                                  </p:stCondLst>
                                  <p:childTnLst>
                                    <p:animClr clrSpc="rgb" dir="cw">
                                      <p:cBhvr override="childStyle">
                                        <p:cTn id="472" dur="500" fill="hold"/>
                                        <p:tgtEl>
                                          <p:spTgt spid="148"/>
                                        </p:tgtEl>
                                        <p:attrNameLst>
                                          <p:attrName>style.color</p:attrName>
                                        </p:attrNameLst>
                                      </p:cBhvr>
                                      <p:to>
                                        <a:schemeClr val="accent2"/>
                                      </p:to>
                                    </p:animClr>
                                    <p:animClr clrSpc="rgb" dir="cw">
                                      <p:cBhvr>
                                        <p:cTn id="473" dur="500" fill="hold"/>
                                        <p:tgtEl>
                                          <p:spTgt spid="148"/>
                                        </p:tgtEl>
                                        <p:attrNameLst>
                                          <p:attrName>fillcolor</p:attrName>
                                        </p:attrNameLst>
                                      </p:cBhvr>
                                      <p:to>
                                        <a:schemeClr val="accent2"/>
                                      </p:to>
                                    </p:animClr>
                                    <p:set>
                                      <p:cBhvr>
                                        <p:cTn id="474" dur="500" fill="hold"/>
                                        <p:tgtEl>
                                          <p:spTgt spid="148"/>
                                        </p:tgtEl>
                                        <p:attrNameLst>
                                          <p:attrName>fill.type</p:attrName>
                                        </p:attrNameLst>
                                      </p:cBhvr>
                                      <p:to>
                                        <p:strVal val="solid"/>
                                      </p:to>
                                    </p:set>
                                    <p:set>
                                      <p:cBhvr>
                                        <p:cTn id="475" dur="500" fill="hold"/>
                                        <p:tgtEl>
                                          <p:spTgt spid="148"/>
                                        </p:tgtEl>
                                        <p:attrNameLst>
                                          <p:attrName>fill.on</p:attrName>
                                        </p:attrNameLst>
                                      </p:cBhvr>
                                      <p:to>
                                        <p:strVal val="true"/>
                                      </p:to>
                                    </p:set>
                                  </p:childTnLst>
                                </p:cTn>
                              </p:par>
                            </p:childTnLst>
                          </p:cTn>
                        </p:par>
                      </p:childTnLst>
                    </p:cTn>
                  </p:par>
                  <p:par>
                    <p:cTn id="476" fill="hold">
                      <p:stCondLst>
                        <p:cond delay="indefinite"/>
                      </p:stCondLst>
                      <p:childTnLst>
                        <p:par>
                          <p:cTn id="477" fill="hold">
                            <p:stCondLst>
                              <p:cond delay="0"/>
                            </p:stCondLst>
                            <p:childTnLst>
                              <p:par>
                                <p:cTn id="478" presetID="6" presetClass="exit" presetSubtype="32" fill="hold" grpId="1" nodeType="clickEffect">
                                  <p:stCondLst>
                                    <p:cond delay="0"/>
                                  </p:stCondLst>
                                  <p:childTnLst>
                                    <p:animEffect transition="out" filter="circle(out)">
                                      <p:cBhvr>
                                        <p:cTn id="479" dur="2000"/>
                                        <p:tgtEl>
                                          <p:spTgt spid="141"/>
                                        </p:tgtEl>
                                      </p:cBhvr>
                                    </p:animEffect>
                                    <p:set>
                                      <p:cBhvr>
                                        <p:cTn id="480" dur="1" fill="hold">
                                          <p:stCondLst>
                                            <p:cond delay="1999"/>
                                          </p:stCondLst>
                                        </p:cTn>
                                        <p:tgtEl>
                                          <p:spTgt spid="141"/>
                                        </p:tgtEl>
                                        <p:attrNameLst>
                                          <p:attrName>style.visibility</p:attrName>
                                        </p:attrNameLst>
                                      </p:cBhvr>
                                      <p:to>
                                        <p:strVal val="hidden"/>
                                      </p:to>
                                    </p:set>
                                  </p:childTnLst>
                                </p:cTn>
                              </p:par>
                              <p:par>
                                <p:cTn id="481" presetID="6" presetClass="exit" presetSubtype="32" fill="hold" grpId="1" nodeType="withEffect">
                                  <p:stCondLst>
                                    <p:cond delay="0"/>
                                  </p:stCondLst>
                                  <p:childTnLst>
                                    <p:animEffect transition="out" filter="circle(out)">
                                      <p:cBhvr>
                                        <p:cTn id="482" dur="2000"/>
                                        <p:tgtEl>
                                          <p:spTgt spid="142"/>
                                        </p:tgtEl>
                                      </p:cBhvr>
                                    </p:animEffect>
                                    <p:set>
                                      <p:cBhvr>
                                        <p:cTn id="483" dur="1" fill="hold">
                                          <p:stCondLst>
                                            <p:cond delay="1999"/>
                                          </p:stCondLst>
                                        </p:cTn>
                                        <p:tgtEl>
                                          <p:spTgt spid="142"/>
                                        </p:tgtEl>
                                        <p:attrNameLst>
                                          <p:attrName>style.visibility</p:attrName>
                                        </p:attrNameLst>
                                      </p:cBhvr>
                                      <p:to>
                                        <p:strVal val="hidden"/>
                                      </p:to>
                                    </p:set>
                                  </p:childTnLst>
                                </p:cTn>
                              </p:par>
                              <p:par>
                                <p:cTn id="484" presetID="6" presetClass="exit" presetSubtype="32" fill="hold" grpId="1" nodeType="withEffect">
                                  <p:stCondLst>
                                    <p:cond delay="0"/>
                                  </p:stCondLst>
                                  <p:childTnLst>
                                    <p:animEffect transition="out" filter="circle(out)">
                                      <p:cBhvr>
                                        <p:cTn id="485" dur="2000"/>
                                        <p:tgtEl>
                                          <p:spTgt spid="143"/>
                                        </p:tgtEl>
                                      </p:cBhvr>
                                    </p:animEffect>
                                    <p:set>
                                      <p:cBhvr>
                                        <p:cTn id="486" dur="1" fill="hold">
                                          <p:stCondLst>
                                            <p:cond delay="1999"/>
                                          </p:stCondLst>
                                        </p:cTn>
                                        <p:tgtEl>
                                          <p:spTgt spid="143"/>
                                        </p:tgtEl>
                                        <p:attrNameLst>
                                          <p:attrName>style.visibility</p:attrName>
                                        </p:attrNameLst>
                                      </p:cBhvr>
                                      <p:to>
                                        <p:strVal val="hidden"/>
                                      </p:to>
                                    </p:set>
                                  </p:childTnLst>
                                </p:cTn>
                              </p:par>
                              <p:par>
                                <p:cTn id="487" presetID="6" presetClass="exit" presetSubtype="32" fill="hold" grpId="1" nodeType="withEffect">
                                  <p:stCondLst>
                                    <p:cond delay="0"/>
                                  </p:stCondLst>
                                  <p:childTnLst>
                                    <p:animEffect transition="out" filter="circle(out)">
                                      <p:cBhvr>
                                        <p:cTn id="488" dur="2000"/>
                                        <p:tgtEl>
                                          <p:spTgt spid="144"/>
                                        </p:tgtEl>
                                      </p:cBhvr>
                                    </p:animEffect>
                                    <p:set>
                                      <p:cBhvr>
                                        <p:cTn id="489" dur="1" fill="hold">
                                          <p:stCondLst>
                                            <p:cond delay="1999"/>
                                          </p:stCondLst>
                                        </p:cTn>
                                        <p:tgtEl>
                                          <p:spTgt spid="144"/>
                                        </p:tgtEl>
                                        <p:attrNameLst>
                                          <p:attrName>style.visibility</p:attrName>
                                        </p:attrNameLst>
                                      </p:cBhvr>
                                      <p:to>
                                        <p:strVal val="hidden"/>
                                      </p:to>
                                    </p:set>
                                  </p:childTnLst>
                                </p:cTn>
                              </p:par>
                              <p:par>
                                <p:cTn id="490" presetID="6" presetClass="exit" presetSubtype="32" fill="hold" grpId="1" nodeType="withEffect">
                                  <p:stCondLst>
                                    <p:cond delay="0"/>
                                  </p:stCondLst>
                                  <p:childTnLst>
                                    <p:animEffect transition="out" filter="circle(out)">
                                      <p:cBhvr>
                                        <p:cTn id="491" dur="2000"/>
                                        <p:tgtEl>
                                          <p:spTgt spid="145"/>
                                        </p:tgtEl>
                                      </p:cBhvr>
                                    </p:animEffect>
                                    <p:set>
                                      <p:cBhvr>
                                        <p:cTn id="492" dur="1" fill="hold">
                                          <p:stCondLst>
                                            <p:cond delay="1999"/>
                                          </p:stCondLst>
                                        </p:cTn>
                                        <p:tgtEl>
                                          <p:spTgt spid="145"/>
                                        </p:tgtEl>
                                        <p:attrNameLst>
                                          <p:attrName>style.visibility</p:attrName>
                                        </p:attrNameLst>
                                      </p:cBhvr>
                                      <p:to>
                                        <p:strVal val="hidden"/>
                                      </p:to>
                                    </p:set>
                                  </p:childTnLst>
                                </p:cTn>
                              </p:par>
                              <p:par>
                                <p:cTn id="493" presetID="6" presetClass="exit" presetSubtype="32" fill="hold" grpId="1" nodeType="withEffect">
                                  <p:stCondLst>
                                    <p:cond delay="0"/>
                                  </p:stCondLst>
                                  <p:childTnLst>
                                    <p:animEffect transition="out" filter="circle(out)">
                                      <p:cBhvr>
                                        <p:cTn id="494" dur="2000"/>
                                        <p:tgtEl>
                                          <p:spTgt spid="146"/>
                                        </p:tgtEl>
                                      </p:cBhvr>
                                    </p:animEffect>
                                    <p:set>
                                      <p:cBhvr>
                                        <p:cTn id="495" dur="1" fill="hold">
                                          <p:stCondLst>
                                            <p:cond delay="1999"/>
                                          </p:stCondLst>
                                        </p:cTn>
                                        <p:tgtEl>
                                          <p:spTgt spid="146"/>
                                        </p:tgtEl>
                                        <p:attrNameLst>
                                          <p:attrName>style.visibility</p:attrName>
                                        </p:attrNameLst>
                                      </p:cBhvr>
                                      <p:to>
                                        <p:strVal val="hidden"/>
                                      </p:to>
                                    </p:set>
                                  </p:childTnLst>
                                </p:cTn>
                              </p:par>
                              <p:par>
                                <p:cTn id="496" presetID="6" presetClass="exit" presetSubtype="32" fill="hold" grpId="1" nodeType="withEffect">
                                  <p:stCondLst>
                                    <p:cond delay="0"/>
                                  </p:stCondLst>
                                  <p:childTnLst>
                                    <p:animEffect transition="out" filter="circle(out)">
                                      <p:cBhvr>
                                        <p:cTn id="497" dur="2000"/>
                                        <p:tgtEl>
                                          <p:spTgt spid="147"/>
                                        </p:tgtEl>
                                      </p:cBhvr>
                                    </p:animEffect>
                                    <p:set>
                                      <p:cBhvr>
                                        <p:cTn id="498" dur="1" fill="hold">
                                          <p:stCondLst>
                                            <p:cond delay="1999"/>
                                          </p:stCondLst>
                                        </p:cTn>
                                        <p:tgtEl>
                                          <p:spTgt spid="147"/>
                                        </p:tgtEl>
                                        <p:attrNameLst>
                                          <p:attrName>style.visibility</p:attrName>
                                        </p:attrNameLst>
                                      </p:cBhvr>
                                      <p:to>
                                        <p:strVal val="hidden"/>
                                      </p:to>
                                    </p:set>
                                  </p:childTnLst>
                                </p:cTn>
                              </p:par>
                              <p:par>
                                <p:cTn id="499" presetID="6" presetClass="exit" presetSubtype="32" fill="hold" grpId="1" nodeType="withEffect">
                                  <p:stCondLst>
                                    <p:cond delay="0"/>
                                  </p:stCondLst>
                                  <p:childTnLst>
                                    <p:animEffect transition="out" filter="circle(out)">
                                      <p:cBhvr>
                                        <p:cTn id="500" dur="2000"/>
                                        <p:tgtEl>
                                          <p:spTgt spid="148"/>
                                        </p:tgtEl>
                                      </p:cBhvr>
                                    </p:animEffect>
                                    <p:set>
                                      <p:cBhvr>
                                        <p:cTn id="501" dur="1" fill="hold">
                                          <p:stCondLst>
                                            <p:cond delay="1999"/>
                                          </p:stCondLst>
                                        </p:cTn>
                                        <p:tgtEl>
                                          <p:spTgt spid="148"/>
                                        </p:tgtEl>
                                        <p:attrNameLst>
                                          <p:attrName>style.visibility</p:attrName>
                                        </p:attrNameLst>
                                      </p:cBhvr>
                                      <p:to>
                                        <p:strVal val="hidden"/>
                                      </p:to>
                                    </p:set>
                                  </p:childTnLst>
                                </p:cTn>
                              </p:par>
                              <p:par>
                                <p:cTn id="502" presetID="6" presetClass="exit" presetSubtype="32" fill="hold" grpId="1" nodeType="withEffect">
                                  <p:stCondLst>
                                    <p:cond delay="0"/>
                                  </p:stCondLst>
                                  <p:childTnLst>
                                    <p:animEffect transition="out" filter="circle(out)">
                                      <p:cBhvr>
                                        <p:cTn id="503" dur="1000"/>
                                        <p:tgtEl>
                                          <p:spTgt spid="160"/>
                                        </p:tgtEl>
                                      </p:cBhvr>
                                    </p:animEffect>
                                    <p:set>
                                      <p:cBhvr>
                                        <p:cTn id="504" dur="1" fill="hold">
                                          <p:stCondLst>
                                            <p:cond delay="999"/>
                                          </p:stCondLst>
                                        </p:cTn>
                                        <p:tgtEl>
                                          <p:spTgt spid="160"/>
                                        </p:tgtEl>
                                        <p:attrNameLst>
                                          <p:attrName>style.visibility</p:attrName>
                                        </p:attrNameLst>
                                      </p:cBhvr>
                                      <p:to>
                                        <p:strVal val="hidden"/>
                                      </p:to>
                                    </p:set>
                                  </p:childTnLst>
                                </p:cTn>
                              </p:par>
                            </p:childTnLst>
                          </p:cTn>
                        </p:par>
                      </p:childTnLst>
                    </p:cTn>
                  </p:par>
                </p:childTnLst>
              </p:cTn>
              <p:nextCondLst>
                <p:cond evt="onClick" delay="0">
                  <p:tgtEl>
                    <p:spTgt spid="4"/>
                  </p:tgtEl>
                </p:cond>
              </p:nextCondLst>
            </p:seq>
            <p:seq concurrent="1" nextAc="seek">
              <p:cTn id="505" restart="whenNotActive" fill="hold" evtFilter="cancelBubble" nodeType="interactiveSeq">
                <p:stCondLst>
                  <p:cond evt="onClick" delay="0">
                    <p:tgtEl>
                      <p:spTgt spid="2"/>
                    </p:tgtEl>
                  </p:cond>
                </p:stCondLst>
                <p:endSync evt="end" delay="0">
                  <p:rtn val="all"/>
                </p:endSync>
                <p:childTnLst>
                  <p:par>
                    <p:cTn id="506" fill="hold">
                      <p:stCondLst>
                        <p:cond delay="0"/>
                      </p:stCondLst>
                      <p:childTnLst>
                        <p:par>
                          <p:cTn id="507" fill="hold">
                            <p:stCondLst>
                              <p:cond delay="0"/>
                            </p:stCondLst>
                            <p:childTnLst>
                              <p:par>
                                <p:cTn id="508" presetID="6" presetClass="entr" presetSubtype="16" fill="hold" grpId="0" nodeType="clickEffect">
                                  <p:stCondLst>
                                    <p:cond delay="0"/>
                                  </p:stCondLst>
                                  <p:childTnLst>
                                    <p:set>
                                      <p:cBhvr>
                                        <p:cTn id="509" dur="1" fill="hold">
                                          <p:stCondLst>
                                            <p:cond delay="0"/>
                                          </p:stCondLst>
                                        </p:cTn>
                                        <p:tgtEl>
                                          <p:spTgt spid="161"/>
                                        </p:tgtEl>
                                        <p:attrNameLst>
                                          <p:attrName>style.visibility</p:attrName>
                                        </p:attrNameLst>
                                      </p:cBhvr>
                                      <p:to>
                                        <p:strVal val="visible"/>
                                      </p:to>
                                    </p:set>
                                    <p:animEffect transition="in" filter="circle(in)">
                                      <p:cBhvr>
                                        <p:cTn id="510" dur="1000"/>
                                        <p:tgtEl>
                                          <p:spTgt spid="161"/>
                                        </p:tgtEl>
                                      </p:cBhvr>
                                    </p:animEffect>
                                  </p:childTnLst>
                                </p:cTn>
                              </p:par>
                              <p:par>
                                <p:cTn id="511" presetID="19" presetClass="emph" presetSubtype="0" fill="hold" grpId="0" nodeType="withEffect">
                                  <p:stCondLst>
                                    <p:cond delay="0"/>
                                  </p:stCondLst>
                                  <p:childTnLst>
                                    <p:animClr clrSpc="rgb" dir="cw">
                                      <p:cBhvr override="childStyle">
                                        <p:cTn id="512" dur="500" fill="hold"/>
                                        <p:tgtEl>
                                          <p:spTgt spid="149"/>
                                        </p:tgtEl>
                                        <p:attrNameLst>
                                          <p:attrName>style.color</p:attrName>
                                        </p:attrNameLst>
                                      </p:cBhvr>
                                      <p:to>
                                        <a:schemeClr val="accent2"/>
                                      </p:to>
                                    </p:animClr>
                                    <p:animClr clrSpc="rgb" dir="cw">
                                      <p:cBhvr>
                                        <p:cTn id="513" dur="500" fill="hold"/>
                                        <p:tgtEl>
                                          <p:spTgt spid="149"/>
                                        </p:tgtEl>
                                        <p:attrNameLst>
                                          <p:attrName>fillcolor</p:attrName>
                                        </p:attrNameLst>
                                      </p:cBhvr>
                                      <p:to>
                                        <a:schemeClr val="accent2"/>
                                      </p:to>
                                    </p:animClr>
                                    <p:set>
                                      <p:cBhvr>
                                        <p:cTn id="514" dur="500" fill="hold"/>
                                        <p:tgtEl>
                                          <p:spTgt spid="149"/>
                                        </p:tgtEl>
                                        <p:attrNameLst>
                                          <p:attrName>fill.type</p:attrName>
                                        </p:attrNameLst>
                                      </p:cBhvr>
                                      <p:to>
                                        <p:strVal val="solid"/>
                                      </p:to>
                                    </p:set>
                                    <p:set>
                                      <p:cBhvr>
                                        <p:cTn id="515" dur="500" fill="hold"/>
                                        <p:tgtEl>
                                          <p:spTgt spid="149"/>
                                        </p:tgtEl>
                                        <p:attrNameLst>
                                          <p:attrName>fill.on</p:attrName>
                                        </p:attrNameLst>
                                      </p:cBhvr>
                                      <p:to>
                                        <p:strVal val="true"/>
                                      </p:to>
                                    </p:set>
                                  </p:childTnLst>
                                </p:cTn>
                              </p:par>
                              <p:par>
                                <p:cTn id="516" presetID="19" presetClass="emph" presetSubtype="0" fill="hold" grpId="0" nodeType="withEffect">
                                  <p:stCondLst>
                                    <p:cond delay="0"/>
                                  </p:stCondLst>
                                  <p:childTnLst>
                                    <p:animClr clrSpc="rgb" dir="cw">
                                      <p:cBhvr override="childStyle">
                                        <p:cTn id="517" dur="500" fill="hold"/>
                                        <p:tgtEl>
                                          <p:spTgt spid="150"/>
                                        </p:tgtEl>
                                        <p:attrNameLst>
                                          <p:attrName>style.color</p:attrName>
                                        </p:attrNameLst>
                                      </p:cBhvr>
                                      <p:to>
                                        <a:schemeClr val="accent2"/>
                                      </p:to>
                                    </p:animClr>
                                    <p:animClr clrSpc="rgb" dir="cw">
                                      <p:cBhvr>
                                        <p:cTn id="518" dur="500" fill="hold"/>
                                        <p:tgtEl>
                                          <p:spTgt spid="150"/>
                                        </p:tgtEl>
                                        <p:attrNameLst>
                                          <p:attrName>fillcolor</p:attrName>
                                        </p:attrNameLst>
                                      </p:cBhvr>
                                      <p:to>
                                        <a:schemeClr val="accent2"/>
                                      </p:to>
                                    </p:animClr>
                                    <p:set>
                                      <p:cBhvr>
                                        <p:cTn id="519" dur="500" fill="hold"/>
                                        <p:tgtEl>
                                          <p:spTgt spid="150"/>
                                        </p:tgtEl>
                                        <p:attrNameLst>
                                          <p:attrName>fill.type</p:attrName>
                                        </p:attrNameLst>
                                      </p:cBhvr>
                                      <p:to>
                                        <p:strVal val="solid"/>
                                      </p:to>
                                    </p:set>
                                    <p:set>
                                      <p:cBhvr>
                                        <p:cTn id="520" dur="500" fill="hold"/>
                                        <p:tgtEl>
                                          <p:spTgt spid="150"/>
                                        </p:tgtEl>
                                        <p:attrNameLst>
                                          <p:attrName>fill.on</p:attrName>
                                        </p:attrNameLst>
                                      </p:cBhvr>
                                      <p:to>
                                        <p:strVal val="true"/>
                                      </p:to>
                                    </p:set>
                                  </p:childTnLst>
                                </p:cTn>
                              </p:par>
                              <p:par>
                                <p:cTn id="521" presetID="19" presetClass="emph" presetSubtype="0" fill="hold" grpId="0" nodeType="withEffect">
                                  <p:stCondLst>
                                    <p:cond delay="0"/>
                                  </p:stCondLst>
                                  <p:childTnLst>
                                    <p:animClr clrSpc="rgb" dir="cw">
                                      <p:cBhvr override="childStyle">
                                        <p:cTn id="522" dur="500" fill="hold"/>
                                        <p:tgtEl>
                                          <p:spTgt spid="151"/>
                                        </p:tgtEl>
                                        <p:attrNameLst>
                                          <p:attrName>style.color</p:attrName>
                                        </p:attrNameLst>
                                      </p:cBhvr>
                                      <p:to>
                                        <a:schemeClr val="accent2"/>
                                      </p:to>
                                    </p:animClr>
                                    <p:animClr clrSpc="rgb" dir="cw">
                                      <p:cBhvr>
                                        <p:cTn id="523" dur="500" fill="hold"/>
                                        <p:tgtEl>
                                          <p:spTgt spid="151"/>
                                        </p:tgtEl>
                                        <p:attrNameLst>
                                          <p:attrName>fillcolor</p:attrName>
                                        </p:attrNameLst>
                                      </p:cBhvr>
                                      <p:to>
                                        <a:schemeClr val="accent2"/>
                                      </p:to>
                                    </p:animClr>
                                    <p:set>
                                      <p:cBhvr>
                                        <p:cTn id="524" dur="500" fill="hold"/>
                                        <p:tgtEl>
                                          <p:spTgt spid="151"/>
                                        </p:tgtEl>
                                        <p:attrNameLst>
                                          <p:attrName>fill.type</p:attrName>
                                        </p:attrNameLst>
                                      </p:cBhvr>
                                      <p:to>
                                        <p:strVal val="solid"/>
                                      </p:to>
                                    </p:set>
                                    <p:set>
                                      <p:cBhvr>
                                        <p:cTn id="525" dur="500" fill="hold"/>
                                        <p:tgtEl>
                                          <p:spTgt spid="151"/>
                                        </p:tgtEl>
                                        <p:attrNameLst>
                                          <p:attrName>fill.on</p:attrName>
                                        </p:attrNameLst>
                                      </p:cBhvr>
                                      <p:to>
                                        <p:strVal val="true"/>
                                      </p:to>
                                    </p:set>
                                  </p:childTnLst>
                                </p:cTn>
                              </p:par>
                              <p:par>
                                <p:cTn id="526" presetID="19" presetClass="emph" presetSubtype="0" fill="hold" grpId="0" nodeType="withEffect">
                                  <p:stCondLst>
                                    <p:cond delay="0"/>
                                  </p:stCondLst>
                                  <p:childTnLst>
                                    <p:animClr clrSpc="rgb" dir="cw">
                                      <p:cBhvr override="childStyle">
                                        <p:cTn id="527" dur="500" fill="hold"/>
                                        <p:tgtEl>
                                          <p:spTgt spid="152"/>
                                        </p:tgtEl>
                                        <p:attrNameLst>
                                          <p:attrName>style.color</p:attrName>
                                        </p:attrNameLst>
                                      </p:cBhvr>
                                      <p:to>
                                        <a:schemeClr val="accent2"/>
                                      </p:to>
                                    </p:animClr>
                                    <p:animClr clrSpc="rgb" dir="cw">
                                      <p:cBhvr>
                                        <p:cTn id="528" dur="500" fill="hold"/>
                                        <p:tgtEl>
                                          <p:spTgt spid="152"/>
                                        </p:tgtEl>
                                        <p:attrNameLst>
                                          <p:attrName>fillcolor</p:attrName>
                                        </p:attrNameLst>
                                      </p:cBhvr>
                                      <p:to>
                                        <a:schemeClr val="accent2"/>
                                      </p:to>
                                    </p:animClr>
                                    <p:set>
                                      <p:cBhvr>
                                        <p:cTn id="529" dur="500" fill="hold"/>
                                        <p:tgtEl>
                                          <p:spTgt spid="152"/>
                                        </p:tgtEl>
                                        <p:attrNameLst>
                                          <p:attrName>fill.type</p:attrName>
                                        </p:attrNameLst>
                                      </p:cBhvr>
                                      <p:to>
                                        <p:strVal val="solid"/>
                                      </p:to>
                                    </p:set>
                                    <p:set>
                                      <p:cBhvr>
                                        <p:cTn id="530" dur="500" fill="hold"/>
                                        <p:tgtEl>
                                          <p:spTgt spid="152"/>
                                        </p:tgtEl>
                                        <p:attrNameLst>
                                          <p:attrName>fill.on</p:attrName>
                                        </p:attrNameLst>
                                      </p:cBhvr>
                                      <p:to>
                                        <p:strVal val="true"/>
                                      </p:to>
                                    </p:set>
                                  </p:childTnLst>
                                </p:cTn>
                              </p:par>
                              <p:par>
                                <p:cTn id="531" presetID="19" presetClass="emph" presetSubtype="0" fill="hold" grpId="0" nodeType="withEffect">
                                  <p:stCondLst>
                                    <p:cond delay="0"/>
                                  </p:stCondLst>
                                  <p:childTnLst>
                                    <p:animClr clrSpc="rgb" dir="cw">
                                      <p:cBhvr override="childStyle">
                                        <p:cTn id="532" dur="500" fill="hold"/>
                                        <p:tgtEl>
                                          <p:spTgt spid="153"/>
                                        </p:tgtEl>
                                        <p:attrNameLst>
                                          <p:attrName>style.color</p:attrName>
                                        </p:attrNameLst>
                                      </p:cBhvr>
                                      <p:to>
                                        <a:schemeClr val="accent2"/>
                                      </p:to>
                                    </p:animClr>
                                    <p:animClr clrSpc="rgb" dir="cw">
                                      <p:cBhvr>
                                        <p:cTn id="533" dur="500" fill="hold"/>
                                        <p:tgtEl>
                                          <p:spTgt spid="153"/>
                                        </p:tgtEl>
                                        <p:attrNameLst>
                                          <p:attrName>fillcolor</p:attrName>
                                        </p:attrNameLst>
                                      </p:cBhvr>
                                      <p:to>
                                        <a:schemeClr val="accent2"/>
                                      </p:to>
                                    </p:animClr>
                                    <p:set>
                                      <p:cBhvr>
                                        <p:cTn id="534" dur="500" fill="hold"/>
                                        <p:tgtEl>
                                          <p:spTgt spid="153"/>
                                        </p:tgtEl>
                                        <p:attrNameLst>
                                          <p:attrName>fill.type</p:attrName>
                                        </p:attrNameLst>
                                      </p:cBhvr>
                                      <p:to>
                                        <p:strVal val="solid"/>
                                      </p:to>
                                    </p:set>
                                    <p:set>
                                      <p:cBhvr>
                                        <p:cTn id="535" dur="500" fill="hold"/>
                                        <p:tgtEl>
                                          <p:spTgt spid="153"/>
                                        </p:tgtEl>
                                        <p:attrNameLst>
                                          <p:attrName>fill.on</p:attrName>
                                        </p:attrNameLst>
                                      </p:cBhvr>
                                      <p:to>
                                        <p:strVal val="true"/>
                                      </p:to>
                                    </p:set>
                                  </p:childTnLst>
                                </p:cTn>
                              </p:par>
                              <p:par>
                                <p:cTn id="536" presetID="19" presetClass="emph" presetSubtype="0" fill="hold" grpId="0" nodeType="withEffect">
                                  <p:stCondLst>
                                    <p:cond delay="0"/>
                                  </p:stCondLst>
                                  <p:childTnLst>
                                    <p:animClr clrSpc="rgb" dir="cw">
                                      <p:cBhvr override="childStyle">
                                        <p:cTn id="537" dur="500" fill="hold"/>
                                        <p:tgtEl>
                                          <p:spTgt spid="154"/>
                                        </p:tgtEl>
                                        <p:attrNameLst>
                                          <p:attrName>style.color</p:attrName>
                                        </p:attrNameLst>
                                      </p:cBhvr>
                                      <p:to>
                                        <a:schemeClr val="accent2"/>
                                      </p:to>
                                    </p:animClr>
                                    <p:animClr clrSpc="rgb" dir="cw">
                                      <p:cBhvr>
                                        <p:cTn id="538" dur="500" fill="hold"/>
                                        <p:tgtEl>
                                          <p:spTgt spid="154"/>
                                        </p:tgtEl>
                                        <p:attrNameLst>
                                          <p:attrName>fillcolor</p:attrName>
                                        </p:attrNameLst>
                                      </p:cBhvr>
                                      <p:to>
                                        <a:schemeClr val="accent2"/>
                                      </p:to>
                                    </p:animClr>
                                    <p:set>
                                      <p:cBhvr>
                                        <p:cTn id="539" dur="500" fill="hold"/>
                                        <p:tgtEl>
                                          <p:spTgt spid="154"/>
                                        </p:tgtEl>
                                        <p:attrNameLst>
                                          <p:attrName>fill.type</p:attrName>
                                        </p:attrNameLst>
                                      </p:cBhvr>
                                      <p:to>
                                        <p:strVal val="solid"/>
                                      </p:to>
                                    </p:set>
                                    <p:set>
                                      <p:cBhvr>
                                        <p:cTn id="540" dur="500" fill="hold"/>
                                        <p:tgtEl>
                                          <p:spTgt spid="154"/>
                                        </p:tgtEl>
                                        <p:attrNameLst>
                                          <p:attrName>fill.on</p:attrName>
                                        </p:attrNameLst>
                                      </p:cBhvr>
                                      <p:to>
                                        <p:strVal val="true"/>
                                      </p:to>
                                    </p:set>
                                  </p:childTnLst>
                                </p:cTn>
                              </p:par>
                            </p:childTnLst>
                          </p:cTn>
                        </p:par>
                      </p:childTnLst>
                    </p:cTn>
                  </p:par>
                  <p:par>
                    <p:cTn id="541" fill="hold">
                      <p:stCondLst>
                        <p:cond delay="indefinite"/>
                      </p:stCondLst>
                      <p:childTnLst>
                        <p:par>
                          <p:cTn id="542" fill="hold">
                            <p:stCondLst>
                              <p:cond delay="0"/>
                            </p:stCondLst>
                            <p:childTnLst>
                              <p:par>
                                <p:cTn id="543" presetID="6" presetClass="exit" presetSubtype="32" fill="hold" grpId="1" nodeType="clickEffect">
                                  <p:stCondLst>
                                    <p:cond delay="0"/>
                                  </p:stCondLst>
                                  <p:childTnLst>
                                    <p:animEffect transition="out" filter="circle(out)">
                                      <p:cBhvr>
                                        <p:cTn id="544" dur="2000"/>
                                        <p:tgtEl>
                                          <p:spTgt spid="149"/>
                                        </p:tgtEl>
                                      </p:cBhvr>
                                    </p:animEffect>
                                    <p:set>
                                      <p:cBhvr>
                                        <p:cTn id="545" dur="1" fill="hold">
                                          <p:stCondLst>
                                            <p:cond delay="1999"/>
                                          </p:stCondLst>
                                        </p:cTn>
                                        <p:tgtEl>
                                          <p:spTgt spid="149"/>
                                        </p:tgtEl>
                                        <p:attrNameLst>
                                          <p:attrName>style.visibility</p:attrName>
                                        </p:attrNameLst>
                                      </p:cBhvr>
                                      <p:to>
                                        <p:strVal val="hidden"/>
                                      </p:to>
                                    </p:set>
                                  </p:childTnLst>
                                </p:cTn>
                              </p:par>
                              <p:par>
                                <p:cTn id="546" presetID="6" presetClass="exit" presetSubtype="32" fill="hold" grpId="1" nodeType="withEffect">
                                  <p:stCondLst>
                                    <p:cond delay="0"/>
                                  </p:stCondLst>
                                  <p:childTnLst>
                                    <p:animEffect transition="out" filter="circle(out)">
                                      <p:cBhvr>
                                        <p:cTn id="547" dur="2000"/>
                                        <p:tgtEl>
                                          <p:spTgt spid="150"/>
                                        </p:tgtEl>
                                      </p:cBhvr>
                                    </p:animEffect>
                                    <p:set>
                                      <p:cBhvr>
                                        <p:cTn id="548" dur="1" fill="hold">
                                          <p:stCondLst>
                                            <p:cond delay="1999"/>
                                          </p:stCondLst>
                                        </p:cTn>
                                        <p:tgtEl>
                                          <p:spTgt spid="150"/>
                                        </p:tgtEl>
                                        <p:attrNameLst>
                                          <p:attrName>style.visibility</p:attrName>
                                        </p:attrNameLst>
                                      </p:cBhvr>
                                      <p:to>
                                        <p:strVal val="hidden"/>
                                      </p:to>
                                    </p:set>
                                  </p:childTnLst>
                                </p:cTn>
                              </p:par>
                              <p:par>
                                <p:cTn id="549" presetID="6" presetClass="exit" presetSubtype="32" fill="hold" grpId="1" nodeType="withEffect">
                                  <p:stCondLst>
                                    <p:cond delay="0"/>
                                  </p:stCondLst>
                                  <p:childTnLst>
                                    <p:animEffect transition="out" filter="circle(out)">
                                      <p:cBhvr>
                                        <p:cTn id="550" dur="2000"/>
                                        <p:tgtEl>
                                          <p:spTgt spid="151"/>
                                        </p:tgtEl>
                                      </p:cBhvr>
                                    </p:animEffect>
                                    <p:set>
                                      <p:cBhvr>
                                        <p:cTn id="551" dur="1" fill="hold">
                                          <p:stCondLst>
                                            <p:cond delay="1999"/>
                                          </p:stCondLst>
                                        </p:cTn>
                                        <p:tgtEl>
                                          <p:spTgt spid="151"/>
                                        </p:tgtEl>
                                        <p:attrNameLst>
                                          <p:attrName>style.visibility</p:attrName>
                                        </p:attrNameLst>
                                      </p:cBhvr>
                                      <p:to>
                                        <p:strVal val="hidden"/>
                                      </p:to>
                                    </p:set>
                                  </p:childTnLst>
                                </p:cTn>
                              </p:par>
                              <p:par>
                                <p:cTn id="552" presetID="6" presetClass="exit" presetSubtype="32" fill="hold" grpId="1" nodeType="withEffect">
                                  <p:stCondLst>
                                    <p:cond delay="0"/>
                                  </p:stCondLst>
                                  <p:childTnLst>
                                    <p:animEffect transition="out" filter="circle(out)">
                                      <p:cBhvr>
                                        <p:cTn id="553" dur="2000"/>
                                        <p:tgtEl>
                                          <p:spTgt spid="152"/>
                                        </p:tgtEl>
                                      </p:cBhvr>
                                    </p:animEffect>
                                    <p:set>
                                      <p:cBhvr>
                                        <p:cTn id="554" dur="1" fill="hold">
                                          <p:stCondLst>
                                            <p:cond delay="1999"/>
                                          </p:stCondLst>
                                        </p:cTn>
                                        <p:tgtEl>
                                          <p:spTgt spid="152"/>
                                        </p:tgtEl>
                                        <p:attrNameLst>
                                          <p:attrName>style.visibility</p:attrName>
                                        </p:attrNameLst>
                                      </p:cBhvr>
                                      <p:to>
                                        <p:strVal val="hidden"/>
                                      </p:to>
                                    </p:set>
                                  </p:childTnLst>
                                </p:cTn>
                              </p:par>
                              <p:par>
                                <p:cTn id="555" presetID="6" presetClass="exit" presetSubtype="32" fill="hold" grpId="1" nodeType="withEffect">
                                  <p:stCondLst>
                                    <p:cond delay="0"/>
                                  </p:stCondLst>
                                  <p:childTnLst>
                                    <p:animEffect transition="out" filter="circle(out)">
                                      <p:cBhvr>
                                        <p:cTn id="556" dur="2000"/>
                                        <p:tgtEl>
                                          <p:spTgt spid="153"/>
                                        </p:tgtEl>
                                      </p:cBhvr>
                                    </p:animEffect>
                                    <p:set>
                                      <p:cBhvr>
                                        <p:cTn id="557" dur="1" fill="hold">
                                          <p:stCondLst>
                                            <p:cond delay="1999"/>
                                          </p:stCondLst>
                                        </p:cTn>
                                        <p:tgtEl>
                                          <p:spTgt spid="153"/>
                                        </p:tgtEl>
                                        <p:attrNameLst>
                                          <p:attrName>style.visibility</p:attrName>
                                        </p:attrNameLst>
                                      </p:cBhvr>
                                      <p:to>
                                        <p:strVal val="hidden"/>
                                      </p:to>
                                    </p:set>
                                  </p:childTnLst>
                                </p:cTn>
                              </p:par>
                              <p:par>
                                <p:cTn id="558" presetID="6" presetClass="exit" presetSubtype="32" fill="hold" grpId="1" nodeType="withEffect">
                                  <p:stCondLst>
                                    <p:cond delay="0"/>
                                  </p:stCondLst>
                                  <p:childTnLst>
                                    <p:animEffect transition="out" filter="circle(out)">
                                      <p:cBhvr>
                                        <p:cTn id="559" dur="2000"/>
                                        <p:tgtEl>
                                          <p:spTgt spid="154"/>
                                        </p:tgtEl>
                                      </p:cBhvr>
                                    </p:animEffect>
                                    <p:set>
                                      <p:cBhvr>
                                        <p:cTn id="560" dur="1" fill="hold">
                                          <p:stCondLst>
                                            <p:cond delay="1999"/>
                                          </p:stCondLst>
                                        </p:cTn>
                                        <p:tgtEl>
                                          <p:spTgt spid="154"/>
                                        </p:tgtEl>
                                        <p:attrNameLst>
                                          <p:attrName>style.visibility</p:attrName>
                                        </p:attrNameLst>
                                      </p:cBhvr>
                                      <p:to>
                                        <p:strVal val="hidden"/>
                                      </p:to>
                                    </p:set>
                                  </p:childTnLst>
                                </p:cTn>
                              </p:par>
                              <p:par>
                                <p:cTn id="561" presetID="6" presetClass="exit" presetSubtype="32" fill="hold" grpId="1" nodeType="withEffect">
                                  <p:stCondLst>
                                    <p:cond delay="0"/>
                                  </p:stCondLst>
                                  <p:childTnLst>
                                    <p:animEffect transition="out" filter="circle(out)">
                                      <p:cBhvr>
                                        <p:cTn id="562" dur="1000"/>
                                        <p:tgtEl>
                                          <p:spTgt spid="161"/>
                                        </p:tgtEl>
                                      </p:cBhvr>
                                    </p:animEffect>
                                    <p:set>
                                      <p:cBhvr>
                                        <p:cTn id="563" dur="1" fill="hold">
                                          <p:stCondLst>
                                            <p:cond delay="999"/>
                                          </p:stCondLst>
                                        </p:cTn>
                                        <p:tgtEl>
                                          <p:spTgt spid="161"/>
                                        </p:tgtEl>
                                        <p:attrNameLst>
                                          <p:attrName>style.visibility</p:attrName>
                                        </p:attrNameLst>
                                      </p:cBhvr>
                                      <p:to>
                                        <p:strVal val="hidden"/>
                                      </p:to>
                                    </p:set>
                                  </p:childTnLst>
                                </p:cTn>
                              </p:par>
                            </p:childTnLst>
                          </p:cTn>
                        </p:par>
                      </p:childTnLst>
                    </p:cTn>
                  </p:par>
                </p:childTnLst>
              </p:cTn>
              <p:nextCondLst>
                <p:cond evt="onClick" delay="0">
                  <p:tgtEl>
                    <p:spTgt spid="2"/>
                  </p:tgtEl>
                </p:cond>
              </p:nextCondLst>
            </p:seq>
          </p:childTnLst>
        </p:cTn>
      </p:par>
    </p:tnLst>
    <p:bldLst>
      <p:bldP spid="81" grpId="0" animBg="1"/>
      <p:bldP spid="81" grpId="1" animBg="1"/>
      <p:bldP spid="76" grpId="0" animBg="1"/>
      <p:bldP spid="76" grpId="1" animBg="1"/>
      <p:bldP spid="77" grpId="0" animBg="1"/>
      <p:bldP spid="77" grpId="1" animBg="1"/>
      <p:bldP spid="78" grpId="0" animBg="1"/>
      <p:bldP spid="78" grpId="1" animBg="1"/>
      <p:bldP spid="79" grpId="0" animBg="1"/>
      <p:bldP spid="79" grpId="1" animBg="1"/>
      <p:bldP spid="80" grpId="0" animBg="1"/>
      <p:bldP spid="80" grpId="1" animBg="1"/>
      <p:bldP spid="84" grpId="0" animBg="1"/>
      <p:bldP spid="84" grpId="1" animBg="1"/>
      <p:bldP spid="105" grpId="0" animBg="1"/>
      <p:bldP spid="105" grpId="1" animBg="1"/>
      <p:bldP spid="106" grpId="0" animBg="1"/>
      <p:bldP spid="106" grpId="1" animBg="1"/>
      <p:bldP spid="107" grpId="0" animBg="1"/>
      <p:bldP spid="107" grpId="1" animBg="1"/>
      <p:bldP spid="108" grpId="0" animBg="1"/>
      <p:bldP spid="108" grpId="1" animBg="1"/>
      <p:bldP spid="109" grpId="0" animBg="1"/>
      <p:bldP spid="109" grpId="1" animBg="1"/>
      <p:bldP spid="110" grpId="0" animBg="1"/>
      <p:bldP spid="110" grpId="1" animBg="1"/>
      <p:bldP spid="111" grpId="0" animBg="1"/>
      <p:bldP spid="111" grpId="1" animBg="1"/>
      <p:bldP spid="112" grpId="0" animBg="1"/>
      <p:bldP spid="112" grpId="1" animBg="1"/>
      <p:bldP spid="113" grpId="0" animBg="1"/>
      <p:bldP spid="113" grpId="1" animBg="1"/>
      <p:bldP spid="114" grpId="0" animBg="1"/>
      <p:bldP spid="114" grpId="1" animBg="1"/>
      <p:bldP spid="115" grpId="0" animBg="1"/>
      <p:bldP spid="115" grpId="1" animBg="1"/>
      <p:bldP spid="116" grpId="0" animBg="1"/>
      <p:bldP spid="116" grpId="1" animBg="1"/>
      <p:bldP spid="117" grpId="0" animBg="1"/>
      <p:bldP spid="117" grpId="1" animBg="1"/>
      <p:bldP spid="118" grpId="0" animBg="1"/>
      <p:bldP spid="118" grpId="1" animBg="1"/>
      <p:bldP spid="119" grpId="0" animBg="1"/>
      <p:bldP spid="119" grpId="1" animBg="1"/>
      <p:bldP spid="120" grpId="0" animBg="1"/>
      <p:bldP spid="120" grpId="1" animBg="1"/>
      <p:bldP spid="121" grpId="0" animBg="1"/>
      <p:bldP spid="121" grpId="1" animBg="1"/>
      <p:bldP spid="122" grpId="0" animBg="1"/>
      <p:bldP spid="122" grpId="1" animBg="1"/>
      <p:bldP spid="123" grpId="0" animBg="1"/>
      <p:bldP spid="123" grpId="1" animBg="1"/>
      <p:bldP spid="124" grpId="0" animBg="1"/>
      <p:bldP spid="124" grpId="1" animBg="1"/>
      <p:bldP spid="125" grpId="0" animBg="1"/>
      <p:bldP spid="125" grpId="1" animBg="1"/>
      <p:bldP spid="126" grpId="0" animBg="1"/>
      <p:bldP spid="126" grpId="1" animBg="1"/>
      <p:bldP spid="127" grpId="0" animBg="1"/>
      <p:bldP spid="127" grpId="1" animBg="1"/>
      <p:bldP spid="128" grpId="0" animBg="1"/>
      <p:bldP spid="128" grpId="1" animBg="1"/>
      <p:bldP spid="129" grpId="0" animBg="1"/>
      <p:bldP spid="129" grpId="1" animBg="1"/>
      <p:bldP spid="130" grpId="0" animBg="1"/>
      <p:bldP spid="130" grpId="1" animBg="1"/>
      <p:bldP spid="131" grpId="0" animBg="1"/>
      <p:bldP spid="131" grpId="1" animBg="1"/>
      <p:bldP spid="132" grpId="0" animBg="1"/>
      <p:bldP spid="132" grpId="1" animBg="1"/>
      <p:bldP spid="133" grpId="0" animBg="1"/>
      <p:bldP spid="133" grpId="1" animBg="1"/>
      <p:bldP spid="134" grpId="0" animBg="1"/>
      <p:bldP spid="134" grpId="1" animBg="1"/>
      <p:bldP spid="135" grpId="0" animBg="1"/>
      <p:bldP spid="135" grpId="1" animBg="1"/>
      <p:bldP spid="136" grpId="0" animBg="1"/>
      <p:bldP spid="136" grpId="1" animBg="1"/>
      <p:bldP spid="137" grpId="0" animBg="1"/>
      <p:bldP spid="137" grpId="1" animBg="1"/>
      <p:bldP spid="138" grpId="0" animBg="1"/>
      <p:bldP spid="138" grpId="1" animBg="1"/>
      <p:bldP spid="139" grpId="0" animBg="1"/>
      <p:bldP spid="139" grpId="1" animBg="1"/>
      <p:bldP spid="140" grpId="0" animBg="1"/>
      <p:bldP spid="140" grpId="1" animBg="1"/>
      <p:bldP spid="141" grpId="0" animBg="1"/>
      <p:bldP spid="141" grpId="1" animBg="1"/>
      <p:bldP spid="142" grpId="0" animBg="1"/>
      <p:bldP spid="142" grpId="1" animBg="1"/>
      <p:bldP spid="143" grpId="0" animBg="1"/>
      <p:bldP spid="143" grpId="1" animBg="1"/>
      <p:bldP spid="144" grpId="0" animBg="1"/>
      <p:bldP spid="144" grpId="1" animBg="1"/>
      <p:bldP spid="145" grpId="0" animBg="1"/>
      <p:bldP spid="145" grpId="1" animBg="1"/>
      <p:bldP spid="146" grpId="0" animBg="1"/>
      <p:bldP spid="146" grpId="1" animBg="1"/>
      <p:bldP spid="147" grpId="0" animBg="1"/>
      <p:bldP spid="147" grpId="1" animBg="1"/>
      <p:bldP spid="148" grpId="0" animBg="1"/>
      <p:bldP spid="148" grpId="1" animBg="1"/>
      <p:bldP spid="149" grpId="0" animBg="1"/>
      <p:bldP spid="149" grpId="1" animBg="1"/>
      <p:bldP spid="150" grpId="0" animBg="1"/>
      <p:bldP spid="150" grpId="1" animBg="1"/>
      <p:bldP spid="151" grpId="0" animBg="1"/>
      <p:bldP spid="151" grpId="1" animBg="1"/>
      <p:bldP spid="152" grpId="0" animBg="1"/>
      <p:bldP spid="152" grpId="1" animBg="1"/>
      <p:bldP spid="153" grpId="0" animBg="1"/>
      <p:bldP spid="153" grpId="1" animBg="1"/>
      <p:bldP spid="154" grpId="0" animBg="1"/>
      <p:bldP spid="154" grpId="1" animBg="1"/>
      <p:bldP spid="155" grpId="0" animBg="1"/>
      <p:bldP spid="155" grpId="1" animBg="1"/>
      <p:bldP spid="156" grpId="0" animBg="1"/>
      <p:bldP spid="156" grpId="1" animBg="1"/>
      <p:bldP spid="157" grpId="0" animBg="1"/>
      <p:bldP spid="157" grpId="1" animBg="1"/>
      <p:bldP spid="158" grpId="0" animBg="1"/>
      <p:bldP spid="158" grpId="1" animBg="1"/>
      <p:bldP spid="159" grpId="0" animBg="1"/>
      <p:bldP spid="159" grpId="1" animBg="1"/>
      <p:bldP spid="160" grpId="0" animBg="1"/>
      <p:bldP spid="160" grpId="1" animBg="1"/>
      <p:bldP spid="161" grpId="0" animBg="1"/>
      <p:bldP spid="161" grpId="1"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V.A – Tiếng Vỗ Tay">
            <a:hlinkClick r:id="" action="ppaction://media"/>
            <a:extLst>
              <a:ext uri="{FF2B5EF4-FFF2-40B4-BE49-F238E27FC236}">
                <a16:creationId xmlns:a16="http://schemas.microsoft.com/office/drawing/2014/main" id="{DCA2C0E7-7A17-45D2-8D21-7AB7604638BB}"/>
              </a:ext>
            </a:extLst>
          </p:cNvPr>
          <p:cNvPicPr>
            <a:picLocks noChangeAspect="1"/>
          </p:cNvPicPr>
          <p:nvPr>
            <a:audioFile r:link="rId2"/>
            <p:extLst>
              <p:ext uri="{DAA4B4D4-6D71-4841-9C94-3DE7FCFB9230}">
                <p14:media xmlns:p14="http://schemas.microsoft.com/office/powerpoint/2010/main" r:embed="rId1"/>
              </p:ext>
            </p:extLst>
          </p:nvPr>
        </p:nvPicPr>
        <p:blipFill>
          <a:blip r:embed="rId4"/>
          <a:stretch>
            <a:fillRect/>
          </a:stretch>
        </p:blipFill>
        <p:spPr>
          <a:xfrm>
            <a:off x="11369675" y="1654175"/>
            <a:ext cx="406400" cy="406400"/>
          </a:xfrm>
          <a:prstGeom prst="rect">
            <a:avLst/>
          </a:prstGeom>
        </p:spPr>
      </p:pic>
      <p:graphicFrame>
        <p:nvGraphicFramePr>
          <p:cNvPr id="10" name="Table 9">
            <a:extLst>
              <a:ext uri="{FF2B5EF4-FFF2-40B4-BE49-F238E27FC236}">
                <a16:creationId xmlns:a16="http://schemas.microsoft.com/office/drawing/2014/main" id="{5ACBE63B-BCC6-4505-8DEE-1310F9982258}"/>
              </a:ext>
            </a:extLst>
          </p:cNvPr>
          <p:cNvGraphicFramePr>
            <a:graphicFrameLocks noGrp="1"/>
          </p:cNvGraphicFramePr>
          <p:nvPr>
            <p:extLst>
              <p:ext uri="{D42A27DB-BD31-4B8C-83A1-F6EECF244321}">
                <p14:modId xmlns:p14="http://schemas.microsoft.com/office/powerpoint/2010/main" val="1365169812"/>
              </p:ext>
            </p:extLst>
          </p:nvPr>
        </p:nvGraphicFramePr>
        <p:xfrm>
          <a:off x="813434" y="62144"/>
          <a:ext cx="10327005" cy="6733712"/>
        </p:xfrm>
        <a:graphic>
          <a:graphicData uri="http://schemas.openxmlformats.org/drawingml/2006/table">
            <a:tbl>
              <a:tblPr firstRow="1" firstCol="1" bandRow="1"/>
              <a:tblGrid>
                <a:gridCol w="1147445">
                  <a:extLst>
                    <a:ext uri="{9D8B030D-6E8A-4147-A177-3AD203B41FA5}">
                      <a16:colId xmlns:a16="http://schemas.microsoft.com/office/drawing/2014/main" val="3695882399"/>
                    </a:ext>
                  </a:extLst>
                </a:gridCol>
                <a:gridCol w="1147445">
                  <a:extLst>
                    <a:ext uri="{9D8B030D-6E8A-4147-A177-3AD203B41FA5}">
                      <a16:colId xmlns:a16="http://schemas.microsoft.com/office/drawing/2014/main" val="2462913562"/>
                    </a:ext>
                  </a:extLst>
                </a:gridCol>
                <a:gridCol w="1147445">
                  <a:extLst>
                    <a:ext uri="{9D8B030D-6E8A-4147-A177-3AD203B41FA5}">
                      <a16:colId xmlns:a16="http://schemas.microsoft.com/office/drawing/2014/main" val="220765713"/>
                    </a:ext>
                  </a:extLst>
                </a:gridCol>
                <a:gridCol w="1147445">
                  <a:extLst>
                    <a:ext uri="{9D8B030D-6E8A-4147-A177-3AD203B41FA5}">
                      <a16:colId xmlns:a16="http://schemas.microsoft.com/office/drawing/2014/main" val="922155355"/>
                    </a:ext>
                  </a:extLst>
                </a:gridCol>
                <a:gridCol w="1147445">
                  <a:extLst>
                    <a:ext uri="{9D8B030D-6E8A-4147-A177-3AD203B41FA5}">
                      <a16:colId xmlns:a16="http://schemas.microsoft.com/office/drawing/2014/main" val="4012420978"/>
                    </a:ext>
                  </a:extLst>
                </a:gridCol>
                <a:gridCol w="1147445">
                  <a:extLst>
                    <a:ext uri="{9D8B030D-6E8A-4147-A177-3AD203B41FA5}">
                      <a16:colId xmlns:a16="http://schemas.microsoft.com/office/drawing/2014/main" val="3603107391"/>
                    </a:ext>
                  </a:extLst>
                </a:gridCol>
                <a:gridCol w="1147445">
                  <a:extLst>
                    <a:ext uri="{9D8B030D-6E8A-4147-A177-3AD203B41FA5}">
                      <a16:colId xmlns:a16="http://schemas.microsoft.com/office/drawing/2014/main" val="4267088134"/>
                    </a:ext>
                  </a:extLst>
                </a:gridCol>
                <a:gridCol w="1147445">
                  <a:extLst>
                    <a:ext uri="{9D8B030D-6E8A-4147-A177-3AD203B41FA5}">
                      <a16:colId xmlns:a16="http://schemas.microsoft.com/office/drawing/2014/main" val="1976041031"/>
                    </a:ext>
                  </a:extLst>
                </a:gridCol>
                <a:gridCol w="1147445">
                  <a:extLst>
                    <a:ext uri="{9D8B030D-6E8A-4147-A177-3AD203B41FA5}">
                      <a16:colId xmlns:a16="http://schemas.microsoft.com/office/drawing/2014/main" val="1030361674"/>
                    </a:ext>
                  </a:extLst>
                </a:gridCol>
              </a:tblGrid>
              <a:tr h="841714">
                <a:tc>
                  <a:txBody>
                    <a:bodyPr/>
                    <a:lstStyle/>
                    <a:p>
                      <a:pPr algn="ctr">
                        <a:lnSpc>
                          <a:spcPct val="107000"/>
                        </a:lnSpc>
                        <a:spcAft>
                          <a:spcPts val="800"/>
                        </a:spcAft>
                      </a:pPr>
                      <a:endPar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Ộ</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P</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679833287"/>
                  </a:ext>
                </a:extLst>
              </a:tr>
              <a:tr h="841714">
                <a:tc>
                  <a:txBody>
                    <a:bodyPr/>
                    <a:lstStyle/>
                    <a:p>
                      <a:pPr algn="ctr">
                        <a:lnSpc>
                          <a:spcPct val="107000"/>
                        </a:lnSpc>
                        <a:spcAft>
                          <a:spcPts val="800"/>
                        </a:spcAft>
                      </a:pPr>
                      <a:endPar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Ộ</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Ầ</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Y</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endParaRPr lang="en-US" sz="3200" b="1">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1309437923"/>
                  </a:ext>
                </a:extLst>
              </a:tr>
              <a:tr h="841714">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Ấ</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Ô</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endPar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4031321072"/>
                  </a:ext>
                </a:extLst>
              </a:tr>
              <a:tr h="841714">
                <a:tc>
                  <a:txBody>
                    <a:bodyPr/>
                    <a:lstStyle/>
                    <a:p>
                      <a:pPr algn="ctr">
                        <a:lnSpc>
                          <a:spcPct val="107000"/>
                        </a:lnSpc>
                        <a:spcAft>
                          <a:spcPts val="800"/>
                        </a:spcAft>
                      </a:pPr>
                      <a:endPar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Ô</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L</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Ê</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endPar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214615807"/>
                  </a:ext>
                </a:extLst>
              </a:tr>
              <a:tr h="841714">
                <a:tc>
                  <a:txBody>
                    <a:bodyPr/>
                    <a:lstStyle/>
                    <a:p>
                      <a:pPr algn="ctr">
                        <a:lnSpc>
                          <a:spcPct val="107000"/>
                        </a:lnSpc>
                        <a:spcAft>
                          <a:spcPts val="800"/>
                        </a:spcAft>
                      </a:pPr>
                      <a:endPar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Ô</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Ô</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Ê</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116386038"/>
                  </a:ext>
                </a:extLst>
              </a:tr>
              <a:tr h="841714">
                <a:tc>
                  <a:txBody>
                    <a:bodyPr/>
                    <a:lstStyle/>
                    <a:p>
                      <a:pPr algn="ctr">
                        <a:lnSpc>
                          <a:spcPct val="107000"/>
                        </a:lnSpc>
                        <a:spcAft>
                          <a:spcPts val="800"/>
                        </a:spcAft>
                      </a:pPr>
                      <a:endPar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Á</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M</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T</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Ệ</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C</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extLst>
                  <a:ext uri="{0D108BD9-81ED-4DB2-BD59-A6C34878D82A}">
                    <a16:rowId xmlns:a16="http://schemas.microsoft.com/office/drawing/2014/main" val="3854319904"/>
                  </a:ext>
                </a:extLst>
              </a:tr>
              <a:tr h="841714">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Ộ</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Ố</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G</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endPar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solidFill>
                        <a:schemeClr val="tx1"/>
                      </a:solid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bg1"/>
                    </a:solidFill>
                  </a:tcPr>
                </a:tc>
                <a:extLst>
                  <a:ext uri="{0D108BD9-81ED-4DB2-BD59-A6C34878D82A}">
                    <a16:rowId xmlns:a16="http://schemas.microsoft.com/office/drawing/2014/main" val="3674420700"/>
                  </a:ext>
                </a:extLst>
              </a:tr>
              <a:tr h="841714">
                <a:tc>
                  <a:txBody>
                    <a:bodyPr/>
                    <a:lstStyle/>
                    <a:p>
                      <a:pPr algn="ctr">
                        <a:lnSpc>
                          <a:spcPct val="107000"/>
                        </a:lnSpc>
                        <a:spcAft>
                          <a:spcPts val="800"/>
                        </a:spcAft>
                      </a:pPr>
                      <a:endPar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no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endPar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endParaRPr>
                    </a:p>
                  </a:txBody>
                  <a:tcPr marL="68580" marR="68580" marT="0" marB="0" anchor="ctr">
                    <a:lnL w="12700" cap="flat" cmpd="sng" algn="ctr">
                      <a:no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noFill/>
                      <a:prstDash val="solid"/>
                      <a:round/>
                      <a:headEnd type="none" w="med" len="med"/>
                      <a:tailEnd type="none" w="med" len="med"/>
                    </a:lnT>
                    <a:lnB w="12700" cap="flat" cmpd="sng" algn="ctr">
                      <a:noFill/>
                      <a:prstDash val="solid"/>
                      <a:round/>
                      <a:headEnd type="none" w="med" len="med"/>
                      <a:tailEnd type="none" w="med" len="med"/>
                    </a:lnB>
                    <a:lnTlToBr w="12700" cmpd="sng">
                      <a:noFill/>
                      <a:prstDash val="solid"/>
                    </a:lnTlToBr>
                    <a:lnBlToTr w="12700" cmpd="sng">
                      <a:noFill/>
                      <a:prstDash val="solid"/>
                    </a:lnBlToTr>
                    <a:solidFill>
                      <a:schemeClr val="bg1"/>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K</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I</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FF0000"/>
                          </a:solidFill>
                          <a:effectLst/>
                          <a:latin typeface="Tahoma" panose="020B0604030504040204" pitchFamily="34" charset="0"/>
                          <a:ea typeface="Tahoma" panose="020B0604030504040204" pitchFamily="34" charset="0"/>
                          <a:cs typeface="Tahoma" panose="020B0604030504040204" pitchFamily="34" charset="0"/>
                        </a:rPr>
                        <a:t>N</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FFFF00"/>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H</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S</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5">
                        <a:lumMod val="40000"/>
                        <a:lumOff val="60000"/>
                      </a:schemeClr>
                    </a:solidFill>
                  </a:tcPr>
                </a:tc>
                <a:tc>
                  <a:txBody>
                    <a:bodyPr/>
                    <a:lstStyle/>
                    <a:p>
                      <a:pPr algn="ctr">
                        <a:lnSpc>
                          <a:spcPct val="107000"/>
                        </a:lnSpc>
                        <a:spcAft>
                          <a:spcPts val="800"/>
                        </a:spcAft>
                      </a:pPr>
                      <a:r>
                        <a:rPr lang="en-US" sz="5400" b="1">
                          <a:solidFill>
                            <a:srgbClr val="333333"/>
                          </a:solidFill>
                          <a:effectLst/>
                          <a:latin typeface="Tahoma" panose="020B0604030504040204" pitchFamily="34" charset="0"/>
                          <a:ea typeface="Tahoma" panose="020B0604030504040204" pitchFamily="34" charset="0"/>
                          <a:cs typeface="Tahoma" panose="020B0604030504040204" pitchFamily="34" charset="0"/>
                        </a:rPr>
                        <a:t>Ư</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chemeClr val="accent5">
                        <a:lumMod val="40000"/>
                        <a:lumOff val="60000"/>
                      </a:schemeClr>
                    </a:solidFill>
                  </a:tcPr>
                </a:tc>
                <a:extLst>
                  <a:ext uri="{0D108BD9-81ED-4DB2-BD59-A6C34878D82A}">
                    <a16:rowId xmlns:a16="http://schemas.microsoft.com/office/drawing/2014/main" val="403113556"/>
                  </a:ext>
                </a:extLst>
              </a:tr>
            </a:tbl>
          </a:graphicData>
        </a:graphic>
      </p:graphicFrame>
    </p:spTree>
    <p:extLst>
      <p:ext uri="{BB962C8B-B14F-4D97-AF65-F5344CB8AC3E}">
        <p14:creationId xmlns:p14="http://schemas.microsoft.com/office/powerpoint/2010/main" val="89806655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mediacall" presetSubtype="0" fill="hold" nodeType="withEffect">
                                  <p:stCondLst>
                                    <p:cond delay="0"/>
                                  </p:stCondLst>
                                  <p:childTnLst>
                                    <p:cmd type="call" cmd="playFrom(0.0)">
                                      <p:cBhvr>
                                        <p:cTn id="6" dur="11071" fill="hold"/>
                                        <p:tgtEl>
                                          <p:spTgt spid="3"/>
                                        </p:tgtEl>
                                      </p:cBhvr>
                                    </p:cmd>
                                  </p:childTnLst>
                                </p:cTn>
                              </p:par>
                            </p:childTnLst>
                          </p:cTn>
                        </p:par>
                      </p:childTnLst>
                    </p:cTn>
                  </p:par>
                </p:childTnLst>
              </p:cTn>
              <p:prevCondLst>
                <p:cond evt="onPrev" delay="0">
                  <p:tgtEl>
                    <p:sldTgt/>
                  </p:tgtEl>
                </p:cond>
              </p:prevCondLst>
              <p:nextCondLst>
                <p:cond evt="onNext" delay="0">
                  <p:tgtEl>
                    <p:sldTgt/>
                  </p:tgtEl>
                </p:cond>
              </p:nextCondLst>
            </p:seq>
            <p:audio>
              <p:cMediaNode vol="80000" showWhenStopped="0">
                <p:cTn id="7" fill="hold" display="0">
                  <p:stCondLst>
                    <p:cond delay="indefinite"/>
                  </p:stCondLst>
                  <p:endCondLst>
                    <p:cond evt="onStopAudio" delay="0">
                      <p:tgtEl>
                        <p:sldTgt/>
                      </p:tgtEl>
                    </p:cond>
                  </p:endCondLst>
                </p:cTn>
                <p:tgtEl>
                  <p:spTgt spid="3"/>
                </p:tgtEl>
              </p:cMediaNode>
            </p:audio>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4" name="WordArt 6"/>
          <p:cNvSpPr>
            <a:spLocks noChangeArrowheads="1" noChangeShapeType="1" noTextEdit="1"/>
          </p:cNvSpPr>
          <p:nvPr/>
        </p:nvSpPr>
        <p:spPr bwMode="auto">
          <a:xfrm>
            <a:off x="773596" y="254000"/>
            <a:ext cx="10644809" cy="1064793"/>
          </a:xfrm>
          <a:prstGeom prst="rect">
            <a:avLst/>
          </a:prstGeom>
          <a:extLst>
            <a:ext uri="{91240B29-F687-4F45-9708-019B960494DF}">
              <a14:hiddenLine xmlns:a14="http://schemas.microsoft.com/office/drawing/2010/main" w="9525">
                <a:solidFill>
                  <a:srgbClr val="000000"/>
                </a:solidFill>
                <a:round/>
                <a:headEnd/>
                <a:tailEnd/>
              </a14:hiddenLine>
            </a:ext>
          </a:extLst>
        </p:spPr>
        <p:txBody>
          <a:bodyPr wrap="none" fromWordArt="1">
            <a:prstTxWarp prst="textPlain">
              <a:avLst>
                <a:gd name="adj" fmla="val 50000"/>
              </a:avLst>
            </a:prstTxWarp>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v</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ới</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a:ln>
                  <a:noFill/>
                </a:ln>
                <a:solidFill>
                  <a:srgbClr val="FF000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Học</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cùng</a:t>
            </a:r>
            <a:r>
              <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 </a:t>
            </a:r>
            <a:r>
              <a:rPr kumimoji="0" lang="en-US" sz="368400" b="1" i="0" u="none" strike="noStrike" kern="10" cap="none" spc="0" normalizeH="0" baseline="0" noProof="0" dirty="0" err="1">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rPr>
              <a:t>Giê-su</a:t>
            </a:r>
            <a:endParaRPr kumimoji="0" lang="en-US" sz="368400" b="1" i="0" u="none" strike="noStrike" kern="10" cap="none" spc="0" normalizeH="0" baseline="0" noProof="0" dirty="0">
              <a:ln>
                <a:noFill/>
              </a:ln>
              <a:solidFill>
                <a:srgbClr val="00B050"/>
              </a:solidFill>
              <a:effectLst>
                <a:outerShdw dist="45791" dir="2021404" algn="ctr" rotWithShape="0">
                  <a:srgbClr val="B2B2B2">
                    <a:alpha val="80000"/>
                  </a:srgbClr>
                </a:outerShdw>
              </a:effectLst>
              <a:uLnTx/>
              <a:uFillTx/>
              <a:latin typeface="Times New Roman" panose="02020603050405020304" pitchFamily="18" charset="0"/>
              <a:ea typeface="+mn-ea"/>
              <a:cs typeface="Times New Roman" panose="02020603050405020304" pitchFamily="18" charset="0"/>
            </a:endParaRPr>
          </a:p>
        </p:txBody>
      </p:sp>
      <p:sp>
        <p:nvSpPr>
          <p:cNvPr id="8" name="AutoShape 9">
            <a:hlinkClick r:id="rId2" action="ppaction://hlinksldjump"/>
          </p:cNvPr>
          <p:cNvSpPr>
            <a:spLocks noChangeArrowheads="1"/>
          </p:cNvSpPr>
          <p:nvPr/>
        </p:nvSpPr>
        <p:spPr bwMode="auto">
          <a:xfrm>
            <a:off x="1524001" y="5539206"/>
            <a:ext cx="9143999" cy="1064795"/>
          </a:xfrm>
          <a:prstGeom prst="flowChartAlternateProcess">
            <a:avLst/>
          </a:prstGeom>
          <a:solidFill>
            <a:srgbClr val="7030A0"/>
          </a:solidFill>
          <a:ln w="38100">
            <a:solidFill>
              <a:srgbClr val="FFFF00"/>
            </a:solidFill>
            <a:miter lim="800000"/>
            <a:headEnd/>
            <a:tailEnd/>
          </a:ln>
          <a:effectLst/>
        </p:spPr>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TRẮC</a:t>
            </a:r>
            <a:r>
              <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rPr>
              <a:t> </a:t>
            </a:r>
            <a:r>
              <a:rPr kumimoji="0" lang="en-US" altLang="en-US" sz="6000" b="1" i="0" u="none" strike="noStrike" kern="1200" cap="none" spc="0" normalizeH="0" baseline="0" noProof="0" err="1">
                <a:ln>
                  <a:noFill/>
                </a:ln>
                <a:solidFill>
                  <a:prstClr val="white"/>
                </a:solidFill>
                <a:effectLst>
                  <a:outerShdw blurRad="38100" dist="38100" dir="2700000" algn="tl">
                    <a:srgbClr val="000000"/>
                  </a:outerShdw>
                </a:effectLst>
                <a:uLnTx/>
                <a:uFillTx/>
                <a:latin typeface="Calibri" panose="020F0502020204030204"/>
                <a:ea typeface="+mn-ea"/>
                <a:cs typeface="+mn-cs"/>
              </a:rPr>
              <a:t>NGHIỆM</a:t>
            </a:r>
            <a:endParaRPr kumimoji="0" lang="en-US" altLang="en-US" sz="6000" b="1" i="0" u="none" strike="noStrike" kern="1200" cap="none" spc="0" normalizeH="0" baseline="0" noProof="0">
              <a:ln>
                <a:noFill/>
              </a:ln>
              <a:solidFill>
                <a:prstClr val="white"/>
              </a:solidFill>
              <a:effectLst>
                <a:outerShdw blurRad="38100" dist="38100" dir="2700000" algn="tl">
                  <a:srgbClr val="000000"/>
                </a:outerShdw>
              </a:effectLst>
              <a:uLnTx/>
              <a:uFillTx/>
              <a:latin typeface="Calibri" panose="020F0502020204030204"/>
              <a:ea typeface="+mn-ea"/>
              <a:cs typeface="+mn-cs"/>
            </a:endParaRPr>
          </a:p>
        </p:txBody>
      </p:sp>
      <p:pic>
        <p:nvPicPr>
          <p:cNvPr id="3" name="Picture 2">
            <a:extLst>
              <a:ext uri="{FF2B5EF4-FFF2-40B4-BE49-F238E27FC236}">
                <a16:creationId xmlns:a16="http://schemas.microsoft.com/office/drawing/2014/main" id="{F827FFDE-9CD5-4E67-B014-858183DD8617}"/>
              </a:ext>
            </a:extLst>
          </p:cNvPr>
          <p:cNvPicPr>
            <a:picLocks noChangeAspect="1"/>
          </p:cNvPicPr>
          <p:nvPr/>
        </p:nvPicPr>
        <p:blipFill>
          <a:blip r:embed="rId3">
            <a:extLst>
              <a:ext uri="{28A0092B-C50C-407E-A947-70E740481C1C}">
                <a14:useLocalDpi xmlns:a14="http://schemas.microsoft.com/office/drawing/2010/main" val="0"/>
              </a:ext>
            </a:extLst>
          </a:blip>
          <a:srcRect/>
          <a:stretch/>
        </p:blipFill>
        <p:spPr>
          <a:xfrm>
            <a:off x="3549248" y="1591055"/>
            <a:ext cx="4875789" cy="3675888"/>
          </a:xfrm>
          <a:prstGeom prst="rect">
            <a:avLst/>
          </a:prstGeom>
          <a:ln>
            <a:noFill/>
          </a:ln>
          <a:effectLst>
            <a:softEdge rad="112500"/>
          </a:effectLst>
        </p:spPr>
      </p:pic>
    </p:spTree>
    <p:extLst>
      <p:ext uri="{BB962C8B-B14F-4D97-AF65-F5344CB8AC3E}">
        <p14:creationId xmlns:p14="http://schemas.microsoft.com/office/powerpoint/2010/main" val="1764700805"/>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1" presetClass="entr" presetSubtype="1" fill="hold"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wheel(1)">
                                      <p:cBhvr>
                                        <p:cTn id="7" dur="1000"/>
                                        <p:tgtEl>
                                          <p:spTgt spid="3"/>
                                        </p:tgtEl>
                                      </p:cBhvr>
                                    </p:animEffect>
                                  </p:childTnLst>
                                </p:cTn>
                              </p:par>
                              <p:par>
                                <p:cTn id="8" presetID="45" presetClass="entr" presetSubtype="0" fill="hold" grpId="0" nodeType="withEffect">
                                  <p:stCondLst>
                                    <p:cond delay="0"/>
                                  </p:stCondLst>
                                  <p:iterate type="lt">
                                    <p:tmPct val="10000"/>
                                  </p:iterate>
                                  <p:childTnLst>
                                    <p:set>
                                      <p:cBhvr>
                                        <p:cTn id="9" dur="1" fill="hold">
                                          <p:stCondLst>
                                            <p:cond delay="0"/>
                                          </p:stCondLst>
                                        </p:cTn>
                                        <p:tgtEl>
                                          <p:spTgt spid="8"/>
                                        </p:tgtEl>
                                        <p:attrNameLst>
                                          <p:attrName>style.visibility</p:attrName>
                                        </p:attrNameLst>
                                      </p:cBhvr>
                                      <p:to>
                                        <p:strVal val="visible"/>
                                      </p:to>
                                    </p:set>
                                    <p:animEffect transition="in" filter="fade">
                                      <p:cBhvr>
                                        <p:cTn id="10" dur="500"/>
                                        <p:tgtEl>
                                          <p:spTgt spid="8"/>
                                        </p:tgtEl>
                                      </p:cBhvr>
                                    </p:animEffect>
                                    <p:anim calcmode="lin" valueType="num">
                                      <p:cBhvr>
                                        <p:cTn id="11" dur="500" fill="hold"/>
                                        <p:tgtEl>
                                          <p:spTgt spid="8"/>
                                        </p:tgtEl>
                                        <p:attrNameLst>
                                          <p:attrName>ppt_w</p:attrName>
                                        </p:attrNameLst>
                                      </p:cBhvr>
                                      <p:tavLst>
                                        <p:tav tm="0" fmla="#ppt_w*sin(2.5*pi*$)">
                                          <p:val>
                                            <p:fltVal val="0"/>
                                          </p:val>
                                        </p:tav>
                                        <p:tav tm="100000">
                                          <p:val>
                                            <p:fltVal val="1"/>
                                          </p:val>
                                        </p:tav>
                                      </p:tavLst>
                                    </p:anim>
                                    <p:anim calcmode="lin" valueType="num">
                                      <p:cBhvr>
                                        <p:cTn id="12" dur="500" fill="hold"/>
                                        <p:tgtEl>
                                          <p:spTgt spid="8"/>
                                        </p:tgtEl>
                                        <p:attrNameLst>
                                          <p:attrName>ppt_h</p:attrName>
                                        </p:attrNameLst>
                                      </p:cBhvr>
                                      <p:tavLst>
                                        <p:tav tm="0">
                                          <p:val>
                                            <p:strVal val="#ppt_h"/>
                                          </p:val>
                                        </p:tav>
                                        <p:tav tm="100000">
                                          <p:val>
                                            <p:strVal val="#ppt_h"/>
                                          </p:val>
                                        </p:tav>
                                      </p:tavLst>
                                    </p:anim>
                                  </p:childTnLst>
                                </p:cTn>
                              </p:par>
                            </p:childTnLst>
                          </p:cTn>
                        </p:par>
                        <p:par>
                          <p:cTn id="13" fill="hold">
                            <p:stCondLst>
                              <p:cond delay="1000"/>
                            </p:stCondLst>
                            <p:childTnLst>
                              <p:par>
                                <p:cTn id="14" presetID="16" presetClass="entr" presetSubtype="21" fill="hold" grpId="0" nodeType="afterEffect">
                                  <p:stCondLst>
                                    <p:cond delay="0"/>
                                  </p:stCondLst>
                                  <p:childTnLst>
                                    <p:set>
                                      <p:cBhvr>
                                        <p:cTn id="15" dur="1" fill="hold">
                                          <p:stCondLst>
                                            <p:cond delay="0"/>
                                          </p:stCondLst>
                                        </p:cTn>
                                        <p:tgtEl>
                                          <p:spTgt spid="2054"/>
                                        </p:tgtEl>
                                        <p:attrNameLst>
                                          <p:attrName>style.visibility</p:attrName>
                                        </p:attrNameLst>
                                      </p:cBhvr>
                                      <p:to>
                                        <p:strVal val="visible"/>
                                      </p:to>
                                    </p:set>
                                    <p:animEffect transition="in" filter="barn(inVertical)">
                                      <p:cBhvr>
                                        <p:cTn id="16" dur="500"/>
                                        <p:tgtEl>
                                          <p:spTgt spid="2054"/>
                                        </p:tgtEl>
                                      </p:cBhvr>
                                    </p:animEffect>
                                  </p:childTnLst>
                                </p:cTn>
                              </p:par>
                              <p:par>
                                <p:cTn id="17" presetID="21" presetClass="emph" presetSubtype="0" repeatCount="indefinite" fill="hold" grpId="1" nodeType="withEffect">
                                  <p:stCondLst>
                                    <p:cond delay="0"/>
                                  </p:stCondLst>
                                  <p:childTnLst>
                                    <p:animClr clrSpc="hsl" dir="cw">
                                      <p:cBhvr override="childStyle">
                                        <p:cTn id="18" dur="500" fill="hold"/>
                                        <p:tgtEl>
                                          <p:spTgt spid="2054"/>
                                        </p:tgtEl>
                                        <p:attrNameLst>
                                          <p:attrName>style.color</p:attrName>
                                        </p:attrNameLst>
                                      </p:cBhvr>
                                      <p:by>
                                        <p:hsl h="7200000" s="0" l="0"/>
                                      </p:by>
                                    </p:animClr>
                                    <p:animClr clrSpc="hsl" dir="cw">
                                      <p:cBhvr>
                                        <p:cTn id="19" dur="500" fill="hold"/>
                                        <p:tgtEl>
                                          <p:spTgt spid="2054"/>
                                        </p:tgtEl>
                                        <p:attrNameLst>
                                          <p:attrName>fillcolor</p:attrName>
                                        </p:attrNameLst>
                                      </p:cBhvr>
                                      <p:by>
                                        <p:hsl h="7200000" s="0" l="0"/>
                                      </p:by>
                                    </p:animClr>
                                    <p:animClr clrSpc="hsl" dir="cw">
                                      <p:cBhvr>
                                        <p:cTn id="20" dur="500" fill="hold"/>
                                        <p:tgtEl>
                                          <p:spTgt spid="2054"/>
                                        </p:tgtEl>
                                        <p:attrNameLst>
                                          <p:attrName>stroke.color</p:attrName>
                                        </p:attrNameLst>
                                      </p:cBhvr>
                                      <p:by>
                                        <p:hsl h="7200000" s="0" l="0"/>
                                      </p:by>
                                    </p:animClr>
                                    <p:set>
                                      <p:cBhvr>
                                        <p:cTn id="21" dur="500" fill="hold"/>
                                        <p:tgtEl>
                                          <p:spTgt spid="2054"/>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4" grpId="0"/>
      <p:bldP spid="2054" grpId="1"/>
      <p:bldP spid="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Thiên Chúa.</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Các ngôn sứ.</a:t>
              </a: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Ông Mô-sê.</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0"/>
              <a:r>
                <a:rPr lang="en-US" sz="5400" b="1">
                  <a:latin typeface="Times New Roman" panose="02020603050405020304" pitchFamily="18" charset="0"/>
                  <a:ea typeface="Verdana" panose="020B0604030504040204" pitchFamily="34" charset="0"/>
                  <a:cs typeface="Times New Roman" panose="02020603050405020304" pitchFamily="18" charset="0"/>
                </a:rPr>
                <a:t> Ông Gia-cóp.</a:t>
              </a:r>
              <a:endParaRPr lang="vi-VN" sz="5400" b="1">
                <a:latin typeface="Times New Roman" panose="02020603050405020304" pitchFamily="18" charset="0"/>
                <a:ea typeface="Verdana" panose="020B0604030504040204" pitchFamily="34" charset="0"/>
                <a:cs typeface="Times New Roman" panose="02020603050405020304" pitchFamily="18" charset="0"/>
              </a:endParaRPr>
            </a:p>
          </p:txBody>
        </p:sp>
      </p:grpSp>
      <p:grpSp>
        <p:nvGrpSpPr>
          <p:cNvPr id="9" name="Group 33"/>
          <p:cNvGrpSpPr>
            <a:grpSpLocks/>
          </p:cNvGrpSpPr>
          <p:nvPr/>
        </p:nvGrpSpPr>
        <p:grpSpPr bwMode="auto">
          <a:xfrm>
            <a:off x="-48988" y="4495121"/>
            <a:ext cx="12240885" cy="806789"/>
            <a:chOff x="-1896924" y="4689645"/>
            <a:chExt cx="10566931" cy="691524"/>
          </a:xfrm>
          <a:solidFill>
            <a:srgbClr val="00B0F0"/>
          </a:solidFill>
        </p:grpSpPr>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C</a:t>
              </a:r>
            </a:p>
          </p:txBody>
        </p:sp>
        <p:sp>
          <p:nvSpPr>
            <p:cNvPr id="33" name="Rounded Rectangle 12"/>
            <p:cNvSpPr>
              <a:spLocks noChangeArrowheads="1"/>
            </p:cNvSpPr>
            <p:nvPr/>
          </p:nvSpPr>
          <p:spPr bwMode="auto">
            <a:xfrm>
              <a:off x="-969062" y="468964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Ông Mô-sê.</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kumimoji="0" lang="en-US" sz="5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1</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rgbClr val="0070C0"/>
                </a:solidFill>
                <a:latin typeface="Verdana" panose="020B0604030504040204" pitchFamily="34" charset="0"/>
                <a:ea typeface="Verdana" panose="020B0604030504040204" pitchFamily="34" charset="0"/>
              </a:rPr>
              <a:t>Các kinh sư và người Pha-ri-sêu ngồi trên tòa ai mà giảng dạy?</a:t>
            </a:r>
          </a:p>
        </p:txBody>
      </p:sp>
    </p:spTree>
    <p:extLst>
      <p:ext uri="{BB962C8B-B14F-4D97-AF65-F5344CB8AC3E}">
        <p14:creationId xmlns:p14="http://schemas.microsoft.com/office/powerpoint/2010/main" val="2149915362"/>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Đừng làm theo.</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Hãy giữ.</a:t>
              </a: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Bắt chước thái độ của họ.</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0"/>
              <a:r>
                <a:rPr lang="en-US" sz="6000" b="1">
                  <a:latin typeface="Times New Roman" panose="02020603050405020304" pitchFamily="18" charset="0"/>
                  <a:cs typeface="Times New Roman" panose="02020603050405020304" pitchFamily="18" charset="0"/>
                </a:rPr>
                <a:t> Lắng nghe.</a:t>
              </a:r>
            </a:p>
          </p:txBody>
        </p:sp>
      </p:grpSp>
      <p:grpSp>
        <p:nvGrpSpPr>
          <p:cNvPr id="9" name="Group 33"/>
          <p:cNvGrpSpPr>
            <a:grpSpLocks/>
          </p:cNvGrpSpPr>
          <p:nvPr/>
        </p:nvGrpSpPr>
        <p:grpSpPr bwMode="auto">
          <a:xfrm>
            <a:off x="-48986" y="3648518"/>
            <a:ext cx="12240986" cy="800362"/>
            <a:chOff x="-1896924" y="4695154"/>
            <a:chExt cx="10567018" cy="686015"/>
          </a:xfrm>
          <a:solidFill>
            <a:srgbClr val="00B0F0"/>
          </a:solidFill>
        </p:grpSpPr>
        <p:sp>
          <p:nvSpPr>
            <p:cNvPr id="19" name="AutoShape 46"/>
            <p:cNvSpPr>
              <a:spLocks noChangeArrowheads="1"/>
            </p:cNvSpPr>
            <p:nvPr/>
          </p:nvSpPr>
          <p:spPr bwMode="auto">
            <a:xfrm>
              <a:off x="-1896924" y="4695369"/>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dirty="0">
                  <a:solidFill>
                    <a:srgbClr val="FFFF00"/>
                  </a:solidFill>
                  <a:effectLst>
                    <a:outerShdw blurRad="38100" dist="38100" dir="2700000" algn="tl">
                      <a:srgbClr val="000000"/>
                    </a:outerShdw>
                  </a:effectLst>
                  <a:latin typeface="Times New Roman" pitchFamily="18" charset="0"/>
                  <a:cs typeface="Times New Roman" pitchFamily="18" charset="0"/>
                </a:rPr>
                <a:t>B</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68975" y="4695154"/>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Hãy giữ.</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5400" b="1" dirty="0">
                <a:solidFill>
                  <a:srgbClr val="FF0000"/>
                </a:solidFill>
                <a:latin typeface="Verdana" panose="020B0604030504040204" pitchFamily="34" charset="0"/>
                <a:ea typeface="Verdana" panose="020B0604030504040204" pitchFamily="34" charset="0"/>
                <a:cs typeface="Tahoma" panose="020B0604030504040204" pitchFamily="34" charset="0"/>
              </a:rPr>
              <a:t>2</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rgbClr val="0070C0"/>
                </a:solidFill>
                <a:latin typeface="Verdana" panose="020B0604030504040204" pitchFamily="34" charset="0"/>
                <a:ea typeface="Verdana" panose="020B0604030504040204" pitchFamily="34" charset="0"/>
              </a:rPr>
              <a:t>Những điều các kinh sư và người Pha-ri-sêu giảng dạy, anh em có thái độ gì?</a:t>
            </a:r>
          </a:p>
        </p:txBody>
      </p:sp>
    </p:spTree>
    <p:extLst>
      <p:ext uri="{BB962C8B-B14F-4D97-AF65-F5344CB8AC3E}">
        <p14:creationId xmlns:p14="http://schemas.microsoft.com/office/powerpoint/2010/main" val="1188425767"/>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Được chào hỏi nơi công cộng.</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Được thiên hạ gọi là “Ráp-bi”.</a:t>
              </a: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Ngồi cỗ nhất trong đám tiệc.</a:t>
              </a: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0"/>
              <a:r>
                <a:rPr lang="pt-BR" sz="6000" b="1">
                  <a:latin typeface="Times New Roman" panose="02020603050405020304" pitchFamily="18" charset="0"/>
                  <a:cs typeface="Times New Roman" panose="02020603050405020304" pitchFamily="18" charset="0"/>
                </a:rPr>
                <a:t> Cả a, b và c.</a:t>
              </a:r>
            </a:p>
          </p:txBody>
        </p:sp>
      </p:grpSp>
      <p:grpSp>
        <p:nvGrpSpPr>
          <p:cNvPr id="9" name="Group 33"/>
          <p:cNvGrpSpPr>
            <a:grpSpLocks/>
          </p:cNvGrpSpPr>
          <p:nvPr/>
        </p:nvGrpSpPr>
        <p:grpSpPr bwMode="auto">
          <a:xfrm>
            <a:off x="-48986" y="5335233"/>
            <a:ext cx="12240885" cy="806780"/>
            <a:chOff x="-1896924" y="3954440"/>
            <a:chExt cx="10566931" cy="691515"/>
          </a:xfrm>
          <a:solidFill>
            <a:srgbClr val="00B0F0"/>
          </a:solidFill>
        </p:grpSpPr>
        <p:sp>
          <p:nvSpPr>
            <p:cNvPr id="19" name="AutoShape 46"/>
            <p:cNvSpPr>
              <a:spLocks noChangeArrowheads="1"/>
            </p:cNvSpPr>
            <p:nvPr/>
          </p:nvSpPr>
          <p:spPr bwMode="auto">
            <a:xfrm>
              <a:off x="-1896924" y="3960155"/>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sz="2700" b="1">
                  <a:solidFill>
                    <a:srgbClr val="FFFF00"/>
                  </a:solidFill>
                  <a:effectLst>
                    <a:outerShdw blurRad="38100" dist="38100" dir="2700000" algn="tl">
                      <a:srgbClr val="000000"/>
                    </a:outerShdw>
                  </a:effectLst>
                  <a:latin typeface="Times New Roman" pitchFamily="18" charset="0"/>
                  <a:cs typeface="Times New Roman" pitchFamily="18" charset="0"/>
                </a:rPr>
                <a:t>D</a:t>
              </a:r>
              <a:endPar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endParaRPr>
            </a:p>
          </p:txBody>
        </p:sp>
        <p:sp>
          <p:nvSpPr>
            <p:cNvPr id="33" name="Rounded Rectangle 12"/>
            <p:cNvSpPr>
              <a:spLocks noChangeArrowheads="1"/>
            </p:cNvSpPr>
            <p:nvPr/>
          </p:nvSpPr>
          <p:spPr bwMode="auto">
            <a:xfrm>
              <a:off x="-969062" y="3954440"/>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pt-BR"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Cả a, b và c.</a:t>
              </a:r>
              <a:endPar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endParaRP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5400" b="1" noProof="0" dirty="0">
                <a:solidFill>
                  <a:srgbClr val="FF0000"/>
                </a:solidFill>
                <a:latin typeface="Verdana" panose="020B0604030504040204" pitchFamily="34" charset="0"/>
                <a:ea typeface="Verdana" panose="020B0604030504040204" pitchFamily="34" charset="0"/>
                <a:cs typeface="Tahoma" panose="020B0604030504040204" pitchFamily="34" charset="0"/>
              </a:rPr>
              <a:t>3</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rgbClr val="0070C0"/>
                </a:solidFill>
                <a:latin typeface="Verdana" panose="020B0604030504040204" pitchFamily="34" charset="0"/>
                <a:ea typeface="Verdana" panose="020B0604030504040204" pitchFamily="34" charset="0"/>
              </a:rPr>
              <a:t>Đây là điều các kinh sư và người Pha-ri-sêu ưa thích</a:t>
            </a:r>
            <a:r>
              <a:rPr lang="en-US" sz="5400" b="1">
                <a:solidFill>
                  <a:srgbClr val="0070C0"/>
                </a:solidFill>
                <a:latin typeface="Verdana" panose="020B0604030504040204" pitchFamily="34" charset="0"/>
                <a:ea typeface="Verdana" panose="020B0604030504040204" pitchFamily="34" charset="0"/>
              </a:rPr>
              <a:t>?</a:t>
            </a:r>
            <a:endParaRPr lang="vi-VN" sz="5400" b="1">
              <a:solidFill>
                <a:srgbClr val="0070C0"/>
              </a:solidFill>
              <a:latin typeface="Verdana" panose="020B0604030504040204" pitchFamily="34" charset="0"/>
              <a:ea typeface="Verdana" panose="020B0604030504040204" pitchFamily="34" charset="0"/>
            </a:endParaRPr>
          </a:p>
        </p:txBody>
      </p:sp>
    </p:spTree>
    <p:extLst>
      <p:ext uri="{BB962C8B-B14F-4D97-AF65-F5344CB8AC3E}">
        <p14:creationId xmlns:p14="http://schemas.microsoft.com/office/powerpoint/2010/main" val="2755828874"/>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 name="Rectangle 30"/>
          <p:cNvSpPr/>
          <p:nvPr/>
        </p:nvSpPr>
        <p:spPr>
          <a:xfrm>
            <a:off x="-48986" y="0"/>
            <a:ext cx="12240986" cy="6858000"/>
          </a:xfrm>
          <a:prstGeom prst="rect">
            <a:avLst/>
          </a:prstGeom>
          <a:solidFill>
            <a:schemeClr val="accent2">
              <a:lumMod val="50000"/>
            </a:schemeClr>
          </a:solidFill>
        </p:spPr>
        <p:style>
          <a:lnRef idx="2">
            <a:schemeClr val="accent5">
              <a:shade val="50000"/>
            </a:schemeClr>
          </a:lnRef>
          <a:fillRef idx="1">
            <a:schemeClr val="accent5"/>
          </a:fillRef>
          <a:effectRef idx="0">
            <a:schemeClr val="accent5"/>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2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2" name="Group 34"/>
          <p:cNvGrpSpPr>
            <a:grpSpLocks/>
          </p:cNvGrpSpPr>
          <p:nvPr/>
        </p:nvGrpSpPr>
        <p:grpSpPr bwMode="auto">
          <a:xfrm>
            <a:off x="-48986" y="2753180"/>
            <a:ext cx="12240986" cy="800100"/>
            <a:chOff x="1104" y="1632"/>
            <a:chExt cx="5466" cy="432"/>
          </a:xfrm>
        </p:grpSpPr>
        <p:sp>
          <p:nvSpPr>
            <p:cNvPr id="7"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A</a:t>
              </a:r>
            </a:p>
          </p:txBody>
        </p:sp>
        <p:sp>
          <p:nvSpPr>
            <p:cNvPr id="8"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Làm người phục vụ anh em.</a:t>
              </a:r>
            </a:p>
          </p:txBody>
        </p:sp>
      </p:grpSp>
      <p:sp>
        <p:nvSpPr>
          <p:cNvPr id="37" name="Rounded Rectangle 36"/>
          <p:cNvSpPr/>
          <p:nvPr/>
        </p:nvSpPr>
        <p:spPr>
          <a:xfrm>
            <a:off x="5553074" y="6262914"/>
            <a:ext cx="1085850" cy="457200"/>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1800" b="1" i="0" u="none" strike="noStrike" kern="1200" cap="none" spc="0" normalizeH="0" baseline="0" noProof="0">
                <a:ln>
                  <a:noFill/>
                </a:ln>
                <a:solidFill>
                  <a:prstClr val="white"/>
                </a:solidFill>
                <a:effectLst/>
                <a:uLnTx/>
                <a:uFillTx/>
                <a:latin typeface="Times New Roman" panose="02020603050405020304" pitchFamily="18" charset="0"/>
                <a:ea typeface="+mn-ea"/>
                <a:cs typeface="Times New Roman" panose="02020603050405020304" pitchFamily="18" charset="0"/>
              </a:rPr>
              <a:t>Đáp án</a:t>
            </a:r>
          </a:p>
        </p:txBody>
      </p:sp>
      <p:grpSp>
        <p:nvGrpSpPr>
          <p:cNvPr id="3" name="Group 34"/>
          <p:cNvGrpSpPr>
            <a:grpSpLocks/>
          </p:cNvGrpSpPr>
          <p:nvPr/>
        </p:nvGrpSpPr>
        <p:grpSpPr bwMode="auto">
          <a:xfrm>
            <a:off x="-48986" y="3648529"/>
            <a:ext cx="12240986" cy="800100"/>
            <a:chOff x="1104" y="1632"/>
            <a:chExt cx="5466" cy="432"/>
          </a:xfrm>
        </p:grpSpPr>
        <p:sp>
          <p:nvSpPr>
            <p:cNvPr id="38"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B</a:t>
              </a:r>
            </a:p>
          </p:txBody>
        </p:sp>
        <p:sp>
          <p:nvSpPr>
            <p:cNvPr id="39"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Yêu thương mọi người.</a:t>
              </a:r>
            </a:p>
          </p:txBody>
        </p:sp>
      </p:grpSp>
      <p:grpSp>
        <p:nvGrpSpPr>
          <p:cNvPr id="5" name="Group 34"/>
          <p:cNvGrpSpPr>
            <a:grpSpLocks/>
          </p:cNvGrpSpPr>
          <p:nvPr/>
        </p:nvGrpSpPr>
        <p:grpSpPr bwMode="auto">
          <a:xfrm>
            <a:off x="-48984" y="4505779"/>
            <a:ext cx="12240986" cy="800100"/>
            <a:chOff x="1104" y="1632"/>
            <a:chExt cx="5466" cy="432"/>
          </a:xfrm>
        </p:grpSpPr>
        <p:sp>
          <p:nvSpPr>
            <p:cNvPr id="41" name="AutoShape 35"/>
            <p:cNvSpPr>
              <a:spLocks noChangeArrowheads="1"/>
            </p:cNvSpPr>
            <p:nvPr/>
          </p:nvSpPr>
          <p:spPr bwMode="auto">
            <a:xfrm>
              <a:off x="1104" y="1632"/>
              <a:ext cx="432"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C</a:t>
              </a:r>
            </a:p>
          </p:txBody>
        </p:sp>
        <p:sp>
          <p:nvSpPr>
            <p:cNvPr id="42" name="Rounded Rectangle 12"/>
            <p:cNvSpPr>
              <a:spLocks noChangeArrowheads="1"/>
            </p:cNvSpPr>
            <p:nvPr/>
          </p:nvSpPr>
          <p:spPr bwMode="auto">
            <a:xfrm>
              <a:off x="1584" y="1632"/>
              <a:ext cx="4986"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rPr>
                <a:t>Hòa giải mọi người.</a:t>
              </a:r>
              <a:endParaRPr kumimoji="0" lang="pt-BR" sz="5400" b="1" i="0" u="none" strike="noStrike" kern="1200" cap="none" spc="0" normalizeH="0" baseline="0" noProof="0">
                <a:ln>
                  <a:noFill/>
                </a:ln>
                <a:solidFill>
                  <a:prstClr val="black"/>
                </a:solidFill>
                <a:effectLst/>
                <a:uLnTx/>
                <a:uFillTx/>
                <a:latin typeface="Times New Roman" pitchFamily="18" charset="0"/>
                <a:ea typeface="+mn-ea"/>
                <a:cs typeface="Times New Roman" pitchFamily="18" charset="0"/>
              </a:endParaRPr>
            </a:p>
          </p:txBody>
        </p:sp>
      </p:grpSp>
      <p:grpSp>
        <p:nvGrpSpPr>
          <p:cNvPr id="6" name="Group 34"/>
          <p:cNvGrpSpPr>
            <a:grpSpLocks/>
          </p:cNvGrpSpPr>
          <p:nvPr/>
        </p:nvGrpSpPr>
        <p:grpSpPr bwMode="auto">
          <a:xfrm>
            <a:off x="-48965" y="5363029"/>
            <a:ext cx="12240864" cy="800100"/>
            <a:chOff x="1104" y="1632"/>
            <a:chExt cx="4783" cy="432"/>
          </a:xfrm>
        </p:grpSpPr>
        <p:sp>
          <p:nvSpPr>
            <p:cNvPr id="44" name="AutoShape 35"/>
            <p:cNvSpPr>
              <a:spLocks noChangeArrowheads="1"/>
            </p:cNvSpPr>
            <p:nvPr/>
          </p:nvSpPr>
          <p:spPr bwMode="auto">
            <a:xfrm>
              <a:off x="1104" y="1632"/>
              <a:ext cx="378" cy="432"/>
            </a:xfrm>
            <a:prstGeom prst="flowChartAlternateProcess">
              <a:avLst/>
            </a:prstGeom>
            <a:ln>
              <a:headEnd/>
              <a:tailEnd/>
            </a:ln>
          </p:spPr>
          <p:style>
            <a:lnRef idx="2">
              <a:schemeClr val="accent2"/>
            </a:lnRef>
            <a:fillRef idx="1">
              <a:schemeClr val="lt1"/>
            </a:fillRef>
            <a:effectRef idx="0">
              <a:schemeClr val="accent2"/>
            </a:effectRef>
            <a:fontRef idx="minor">
              <a:schemeClr val="dk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a:ln>
                    <a:noFill/>
                  </a:ln>
                  <a:solidFill>
                    <a:srgbClr val="003300"/>
                  </a:solidFill>
                  <a:effectLst>
                    <a:outerShdw blurRad="38100" dist="38100" dir="2700000" algn="tl">
                      <a:srgbClr val="000000"/>
                    </a:outerShdw>
                  </a:effectLst>
                  <a:uLnTx/>
                  <a:uFillTx/>
                  <a:latin typeface="Times New Roman" pitchFamily="18" charset="0"/>
                  <a:ea typeface="+mn-ea"/>
                  <a:cs typeface="Arial" charset="0"/>
                </a:rPr>
                <a:t>D</a:t>
              </a:r>
            </a:p>
          </p:txBody>
        </p:sp>
        <p:sp>
          <p:nvSpPr>
            <p:cNvPr id="45" name="Rounded Rectangle 12"/>
            <p:cNvSpPr>
              <a:spLocks noChangeArrowheads="1"/>
            </p:cNvSpPr>
            <p:nvPr/>
          </p:nvSpPr>
          <p:spPr bwMode="auto">
            <a:xfrm>
              <a:off x="1524" y="1632"/>
              <a:ext cx="4363" cy="432"/>
            </a:xfrm>
            <a:prstGeom prst="roundRect">
              <a:avLst>
                <a:gd name="adj" fmla="val 16667"/>
              </a:avLst>
            </a:prstGeom>
            <a:ln>
              <a:headEnd/>
              <a:tailEnd/>
            </a:ln>
          </p:spPr>
          <p:style>
            <a:lnRef idx="2">
              <a:schemeClr val="accent2"/>
            </a:lnRef>
            <a:fillRef idx="1">
              <a:schemeClr val="lt1"/>
            </a:fillRef>
            <a:effectRef idx="0">
              <a:schemeClr val="accent2"/>
            </a:effectRef>
            <a:fontRef idx="minor">
              <a:schemeClr val="dk1"/>
            </a:fontRef>
          </p:style>
          <p:txBody>
            <a:bodyPr anchor="ctr"/>
            <a:lstStyle/>
            <a:p>
              <a:pPr lvl="0"/>
              <a:r>
                <a:rPr lang="en-US" sz="6000" b="1">
                  <a:latin typeface="Times New Roman" panose="02020603050405020304" pitchFamily="18" charset="0"/>
                  <a:cs typeface="Times New Roman" panose="02020603050405020304" pitchFamily="18" charset="0"/>
                </a:rPr>
                <a:t> </a:t>
              </a:r>
              <a:r>
                <a:rPr lang="vi-VN" sz="6000" b="1">
                  <a:latin typeface="Times New Roman" panose="02020603050405020304" pitchFamily="18" charset="0"/>
                  <a:cs typeface="Times New Roman" panose="02020603050405020304" pitchFamily="18" charset="0"/>
                </a:rPr>
                <a:t>Điểm tựa của mọi người.</a:t>
              </a:r>
            </a:p>
          </p:txBody>
        </p:sp>
      </p:grpSp>
      <p:grpSp>
        <p:nvGrpSpPr>
          <p:cNvPr id="9" name="Group 33"/>
          <p:cNvGrpSpPr>
            <a:grpSpLocks/>
          </p:cNvGrpSpPr>
          <p:nvPr/>
        </p:nvGrpSpPr>
        <p:grpSpPr bwMode="auto">
          <a:xfrm>
            <a:off x="-48986" y="2763573"/>
            <a:ext cx="12240986" cy="802152"/>
            <a:chOff x="-1896924" y="4680555"/>
            <a:chExt cx="10567018" cy="687550"/>
          </a:xfrm>
          <a:solidFill>
            <a:srgbClr val="00B0F0"/>
          </a:solidFill>
        </p:grpSpPr>
        <p:sp>
          <p:nvSpPr>
            <p:cNvPr id="19" name="AutoShape 46"/>
            <p:cNvSpPr>
              <a:spLocks noChangeArrowheads="1"/>
            </p:cNvSpPr>
            <p:nvPr/>
          </p:nvSpPr>
          <p:spPr bwMode="auto">
            <a:xfrm>
              <a:off x="-1896924" y="4682305"/>
              <a:ext cx="835154" cy="685800"/>
            </a:xfrm>
            <a:prstGeom prst="flowChartAlternateProcess">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wrap="none"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sz="2700" b="1" i="0" u="none" strike="noStrike" kern="1200" cap="none" spc="0" normalizeH="0" baseline="0" noProof="0" dirty="0">
                  <a:ln>
                    <a:noFill/>
                  </a:ln>
                  <a:solidFill>
                    <a:srgbClr val="FFFF00"/>
                  </a:solidFill>
                  <a:effectLst>
                    <a:outerShdw blurRad="38100" dist="38100" dir="2700000" algn="tl">
                      <a:srgbClr val="000000"/>
                    </a:outerShdw>
                  </a:effectLst>
                  <a:uLnTx/>
                  <a:uFillTx/>
                  <a:latin typeface="Times New Roman" pitchFamily="18" charset="0"/>
                  <a:ea typeface="+mn-ea"/>
                  <a:cs typeface="Times New Roman" pitchFamily="18" charset="0"/>
                </a:rPr>
                <a:t>A</a:t>
              </a:r>
            </a:p>
          </p:txBody>
        </p:sp>
        <p:sp>
          <p:nvSpPr>
            <p:cNvPr id="33" name="Rounded Rectangle 12"/>
            <p:cNvSpPr>
              <a:spLocks noChangeArrowheads="1"/>
            </p:cNvSpPr>
            <p:nvPr/>
          </p:nvSpPr>
          <p:spPr bwMode="auto">
            <a:xfrm>
              <a:off x="-968975" y="4680555"/>
              <a:ext cx="9639069" cy="685800"/>
            </a:xfrm>
            <a:prstGeom prst="roundRect">
              <a:avLst>
                <a:gd name="adj" fmla="val 16667"/>
              </a:avLst>
            </a:prstGeom>
            <a:solidFill>
              <a:schemeClr val="accent6"/>
            </a:solidFill>
            <a:ln>
              <a:headEnd/>
              <a:tailEnd/>
            </a:ln>
          </p:spPr>
          <p:style>
            <a:lnRef idx="0">
              <a:schemeClr val="accent6"/>
            </a:lnRef>
            <a:fillRef idx="3">
              <a:schemeClr val="accent6"/>
            </a:fillRef>
            <a:effectRef idx="3">
              <a:schemeClr val="accent6"/>
            </a:effectRef>
            <a:fontRef idx="minor">
              <a:schemeClr val="lt1"/>
            </a:fontRef>
          </p:style>
          <p:txBody>
            <a:bodyPr anchor="ctr"/>
            <a:lstStyle/>
            <a:p>
              <a:pPr marL="457200" marR="0" lvl="1" indent="-257175" algn="l" defTabSz="457200" rtl="0" eaLnBrk="1" fontAlgn="auto" latinLnBrk="0" hangingPunct="1">
                <a:lnSpc>
                  <a:spcPct val="100000"/>
                </a:lnSpc>
                <a:spcBef>
                  <a:spcPts val="0"/>
                </a:spcBef>
                <a:spcAft>
                  <a:spcPts val="0"/>
                </a:spcAft>
                <a:buClrTx/>
                <a:buSzTx/>
                <a:buFontTx/>
                <a:buNone/>
                <a:tabLst/>
                <a:defRPr/>
              </a:pPr>
              <a:r>
                <a:rPr kumimoji="0" lang="vi-VN" sz="5400" b="1" i="0" u="none" strike="noStrike" kern="1200" cap="none" spc="0" normalizeH="0" baseline="0" noProof="0">
                  <a:ln>
                    <a:noFill/>
                  </a:ln>
                  <a:solidFill>
                    <a:srgbClr val="FFFF00"/>
                  </a:solidFill>
                  <a:effectLst/>
                  <a:uLnTx/>
                  <a:uFillTx/>
                  <a:latin typeface="Times New Roman" pitchFamily="18" charset="0"/>
                  <a:ea typeface="+mn-ea"/>
                  <a:cs typeface="Times New Roman" pitchFamily="18" charset="0"/>
                </a:rPr>
                <a:t>Làm người phục vụ anh em.</a:t>
              </a:r>
            </a:p>
          </p:txBody>
        </p:sp>
      </p:grpSp>
      <p:sp>
        <p:nvSpPr>
          <p:cNvPr id="10" name="Rectangle 9">
            <a:extLst>
              <a:ext uri="{FF2B5EF4-FFF2-40B4-BE49-F238E27FC236}">
                <a16:creationId xmlns:a16="http://schemas.microsoft.com/office/drawing/2014/main" id="{C560D8AB-9919-419B-BEBB-D2009B70CB50}"/>
              </a:ext>
            </a:extLst>
          </p:cNvPr>
          <p:cNvSpPr/>
          <p:nvPr/>
        </p:nvSpPr>
        <p:spPr>
          <a:xfrm>
            <a:off x="-48986" y="1"/>
            <a:ext cx="12240986" cy="2678736"/>
          </a:xfrm>
          <a:prstGeom prst="rect">
            <a:avLst/>
          </a:prstGeom>
          <a:solidFill>
            <a:schemeClr val="accent4">
              <a:lumMod val="40000"/>
              <a:lumOff val="60000"/>
            </a:schemeClr>
          </a:solidFill>
        </p:spPr>
        <p:style>
          <a:lnRef idx="1">
            <a:schemeClr val="accent4"/>
          </a:lnRef>
          <a:fillRef idx="2">
            <a:schemeClr val="accent4"/>
          </a:fillRef>
          <a:effectRef idx="1">
            <a:schemeClr val="accent4"/>
          </a:effectRef>
          <a:fontRef idx="minor">
            <a:schemeClr val="dk1"/>
          </a:fontRef>
        </p:style>
        <p:txBody>
          <a:bodyPr rtlCol="0" anchor="ctr"/>
          <a:lstStyle/>
          <a:p>
            <a:pPr lvl="0" algn="just"/>
            <a:r>
              <a:rPr lang="en-US" sz="5400" b="1" dirty="0">
                <a:solidFill>
                  <a:srgbClr val="FF0000"/>
                </a:solidFill>
                <a:latin typeface="Verdana" panose="020B0604030504040204" pitchFamily="34" charset="0"/>
                <a:ea typeface="Verdana" panose="020B0604030504040204" pitchFamily="34" charset="0"/>
                <a:cs typeface="Tahoma" panose="020B0604030504040204" pitchFamily="34" charset="0"/>
              </a:rPr>
              <a:t>4</a:t>
            </a:r>
            <a:r>
              <a:rPr kumimoji="0" lang="en-US" sz="5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lang="vi-VN" sz="5400" b="1">
                <a:solidFill>
                  <a:srgbClr val="0070C0"/>
                </a:solidFill>
                <a:latin typeface="Verdana" panose="020B0604030504040204" pitchFamily="34" charset="0"/>
                <a:ea typeface="Verdana" panose="020B0604030504040204" pitchFamily="34" charset="0"/>
              </a:rPr>
              <a:t>Trong anh em, người làm lớn hơn cả, phải làm gì?</a:t>
            </a:r>
          </a:p>
        </p:txBody>
      </p:sp>
    </p:spTree>
    <p:extLst>
      <p:ext uri="{BB962C8B-B14F-4D97-AF65-F5344CB8AC3E}">
        <p14:creationId xmlns:p14="http://schemas.microsoft.com/office/powerpoint/2010/main" val="2267888361"/>
      </p:ext>
    </p:extLst>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afterGroup">
                            <p:stCondLst>
                              <p:cond delay="0"/>
                            </p:stCondLst>
                            <p:childTnLst>
                              <p:par>
                                <p:cTn id="5" presetID="47" presetClass="entr" presetSubtype="0" fill="hold" nodeType="with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animEffect transition="in" filter="fade">
                                      <p:cBhvr>
                                        <p:cTn id="7" dur="1000"/>
                                        <p:tgtEl>
                                          <p:spTgt spid="10">
                                            <p:txEl>
                                              <p:pRg st="0" end="0"/>
                                            </p:txEl>
                                          </p:spTgt>
                                        </p:tgtEl>
                                      </p:cBhvr>
                                    </p:animEffect>
                                    <p:anim calcmode="lin" valueType="num">
                                      <p:cBhvr>
                                        <p:cTn id="8" dur="1000" fill="hold"/>
                                        <p:tgtEl>
                                          <p:spTgt spid="10">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0">
                                            <p:txEl>
                                              <p:pRg st="0" end="0"/>
                                            </p:txEl>
                                          </p:spTgt>
                                        </p:tgtEl>
                                        <p:attrNameLst>
                                          <p:attrName>ppt_y</p:attrName>
                                        </p:attrNameLst>
                                      </p:cBhvr>
                                      <p:tavLst>
                                        <p:tav tm="0">
                                          <p:val>
                                            <p:strVal val="#ppt_y-.1"/>
                                          </p:val>
                                        </p:tav>
                                        <p:tav tm="100000">
                                          <p:val>
                                            <p:strVal val="#ppt_y"/>
                                          </p:val>
                                        </p:tav>
                                      </p:tavLst>
                                    </p:anim>
                                  </p:childTnLst>
                                  <p:subTnLst>
                                    <p:audio>
                                      <p:cMediaNode>
                                        <p:cTn display="0" masterRel="sameClick">
                                          <p:stCondLst>
                                            <p:cond evt="begin" delay="0">
                                              <p:tn val="5"/>
                                            </p:cond>
                                          </p:stCondLst>
                                          <p:endCondLst>
                                            <p:cond evt="onStopAudio" delay="0">
                                              <p:tgtEl>
                                                <p:sldTgt/>
                                              </p:tgtEl>
                                            </p:cond>
                                          </p:endCondLst>
                                        </p:cTn>
                                        <p:tgtEl>
                                          <p:sndTgt r:embed="rId2" name="voltage.wav"/>
                                        </p:tgtEl>
                                      </p:cMediaNode>
                                    </p:audio>
                                  </p:subTnLst>
                                </p:cTn>
                              </p:par>
                            </p:childTnLst>
                          </p:cTn>
                        </p:par>
                        <p:par>
                          <p:cTn id="10" fill="hold">
                            <p:stCondLst>
                              <p:cond delay="1000"/>
                            </p:stCondLst>
                            <p:childTnLst>
                              <p:par>
                                <p:cTn id="11" presetID="4" presetClass="entr" presetSubtype="16" fill="hold" nodeType="after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box(in)">
                                      <p:cBhvr>
                                        <p:cTn id="13" dur="1000"/>
                                        <p:tgtEl>
                                          <p:spTgt spid="2"/>
                                        </p:tgtEl>
                                      </p:cBhvr>
                                    </p:animEffect>
                                  </p:childTnLst>
                                  <p:subTnLst>
                                    <p:audio>
                                      <p:cMediaNode>
                                        <p:cTn display="0" masterRel="sameClick">
                                          <p:stCondLst>
                                            <p:cond evt="begin" delay="0">
                                              <p:tn val="11"/>
                                            </p:cond>
                                          </p:stCondLst>
                                          <p:endCondLst>
                                            <p:cond evt="onStopAudio" delay="0">
                                              <p:tgtEl>
                                                <p:sldTgt/>
                                              </p:tgtEl>
                                            </p:cond>
                                          </p:endCondLst>
                                        </p:cTn>
                                        <p:tgtEl>
                                          <p:sndTgt r:embed="rId3" name="camera.wav"/>
                                        </p:tgtEl>
                                      </p:cMediaNode>
                                    </p:audio>
                                  </p:subTnLst>
                                </p:cTn>
                              </p:par>
                            </p:childTnLst>
                          </p:cTn>
                        </p:par>
                        <p:par>
                          <p:cTn id="14" fill="hold" nodeType="afterGroup">
                            <p:stCondLst>
                              <p:cond delay="2000"/>
                            </p:stCondLst>
                            <p:childTnLst>
                              <p:par>
                                <p:cTn id="15" presetID="4" presetClass="entr" presetSubtype="16" fill="hold" nodeType="afterEffect">
                                  <p:stCondLst>
                                    <p:cond delay="0"/>
                                  </p:stCondLst>
                                  <p:childTnLst>
                                    <p:set>
                                      <p:cBhvr>
                                        <p:cTn id="16" dur="1" fill="hold">
                                          <p:stCondLst>
                                            <p:cond delay="0"/>
                                          </p:stCondLst>
                                        </p:cTn>
                                        <p:tgtEl>
                                          <p:spTgt spid="3"/>
                                        </p:tgtEl>
                                        <p:attrNameLst>
                                          <p:attrName>style.visibility</p:attrName>
                                        </p:attrNameLst>
                                      </p:cBhvr>
                                      <p:to>
                                        <p:strVal val="visible"/>
                                      </p:to>
                                    </p:set>
                                    <p:animEffect transition="in" filter="box(in)">
                                      <p:cBhvr>
                                        <p:cTn id="17" dur="1000"/>
                                        <p:tgtEl>
                                          <p:spTgt spid="3"/>
                                        </p:tgtEl>
                                      </p:cBhvr>
                                    </p:animEffect>
                                  </p:childTnLst>
                                  <p:subTnLst>
                                    <p:audio>
                                      <p:cMediaNode>
                                        <p:cTn display="0" masterRel="sameClick">
                                          <p:stCondLst>
                                            <p:cond evt="begin" delay="0">
                                              <p:tn val="15"/>
                                            </p:cond>
                                          </p:stCondLst>
                                          <p:endCondLst>
                                            <p:cond evt="onStopAudio" delay="0">
                                              <p:tgtEl>
                                                <p:sldTgt/>
                                              </p:tgtEl>
                                            </p:cond>
                                          </p:endCondLst>
                                        </p:cTn>
                                        <p:tgtEl>
                                          <p:sndTgt r:embed="rId3" name="camera.wav"/>
                                        </p:tgtEl>
                                      </p:cMediaNode>
                                    </p:audio>
                                  </p:subTnLst>
                                </p:cTn>
                              </p:par>
                            </p:childTnLst>
                          </p:cTn>
                        </p:par>
                        <p:par>
                          <p:cTn id="18" fill="hold" nodeType="afterGroup">
                            <p:stCondLst>
                              <p:cond delay="3000"/>
                            </p:stCondLst>
                            <p:childTnLst>
                              <p:par>
                                <p:cTn id="19" presetID="4" presetClass="entr" presetSubtype="16" fill="hold" nodeType="after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box(in)">
                                      <p:cBhvr>
                                        <p:cTn id="21" dur="1000"/>
                                        <p:tgtEl>
                                          <p:spTgt spid="5"/>
                                        </p:tgtEl>
                                      </p:cBhvr>
                                    </p:animEffect>
                                  </p:childTnLst>
                                  <p:subTnLst>
                                    <p:audio>
                                      <p:cMediaNode>
                                        <p:cTn display="0" masterRel="sameClick">
                                          <p:stCondLst>
                                            <p:cond evt="begin" delay="0">
                                              <p:tn val="19"/>
                                            </p:cond>
                                          </p:stCondLst>
                                          <p:endCondLst>
                                            <p:cond evt="onStopAudio" delay="0">
                                              <p:tgtEl>
                                                <p:sldTgt/>
                                              </p:tgtEl>
                                            </p:cond>
                                          </p:endCondLst>
                                        </p:cTn>
                                        <p:tgtEl>
                                          <p:sndTgt r:embed="rId3" name="camera.wav"/>
                                        </p:tgtEl>
                                      </p:cMediaNode>
                                    </p:audio>
                                  </p:subTnLst>
                                </p:cTn>
                              </p:par>
                            </p:childTnLst>
                          </p:cTn>
                        </p:par>
                        <p:par>
                          <p:cTn id="22" fill="hold" nodeType="afterGroup">
                            <p:stCondLst>
                              <p:cond delay="4000"/>
                            </p:stCondLst>
                            <p:childTnLst>
                              <p:par>
                                <p:cTn id="23" presetID="4" presetClass="entr" presetSubtype="16" fill="hold"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box(in)">
                                      <p:cBhvr>
                                        <p:cTn id="25" dur="1000"/>
                                        <p:tgtEl>
                                          <p:spTgt spid="6"/>
                                        </p:tgtEl>
                                      </p:cBhvr>
                                    </p:animEffect>
                                  </p:childTnLst>
                                  <p:subTnLst>
                                    <p:audio>
                                      <p:cMediaNode>
                                        <p:cTn display="0" masterRel="sameClick">
                                          <p:stCondLst>
                                            <p:cond evt="begin" delay="0">
                                              <p:tn val="23"/>
                                            </p:cond>
                                          </p:stCondLst>
                                          <p:endCondLst>
                                            <p:cond evt="onStopAudio" delay="0">
                                              <p:tgtEl>
                                                <p:sldTgt/>
                                              </p:tgtEl>
                                            </p:cond>
                                          </p:endCondLst>
                                        </p:cTn>
                                        <p:tgtEl>
                                          <p:sndTgt r:embed="rId3" name="camera.wav"/>
                                        </p:tgtEl>
                                      </p:cMediaNode>
                                    </p:audio>
                                  </p:subTnLst>
                                </p:cTn>
                              </p:par>
                            </p:childTnLst>
                          </p:cTn>
                        </p:par>
                        <p:par>
                          <p:cTn id="26" fill="hold" nodeType="afterGroup">
                            <p:stCondLst>
                              <p:cond delay="5000"/>
                            </p:stCondLst>
                            <p:childTnLst>
                              <p:par>
                                <p:cTn id="27" presetID="9" presetClass="entr" presetSubtype="0" fill="hold" grpId="0" nodeType="afterEffect">
                                  <p:stCondLst>
                                    <p:cond delay="0"/>
                                  </p:stCondLst>
                                  <p:childTnLst>
                                    <p:set>
                                      <p:cBhvr>
                                        <p:cTn id="28" dur="1" fill="hold">
                                          <p:stCondLst>
                                            <p:cond delay="0"/>
                                          </p:stCondLst>
                                        </p:cTn>
                                        <p:tgtEl>
                                          <p:spTgt spid="37"/>
                                        </p:tgtEl>
                                        <p:attrNameLst>
                                          <p:attrName>style.visibility</p:attrName>
                                        </p:attrNameLst>
                                      </p:cBhvr>
                                      <p:to>
                                        <p:strVal val="visible"/>
                                      </p:to>
                                    </p:set>
                                    <p:animEffect transition="in" filter="dissolve">
                                      <p:cBhvr>
                                        <p:cTn id="29" dur="500"/>
                                        <p:tgtEl>
                                          <p:spTgt spid="37"/>
                                        </p:tgtEl>
                                      </p:cBhvr>
                                    </p:animEffect>
                                  </p:childTnLst>
                                </p:cTn>
                              </p:par>
                            </p:childTnLst>
                          </p:cTn>
                        </p:par>
                      </p:childTnLst>
                    </p:cTn>
                  </p:par>
                </p:childTnLst>
              </p:cTn>
              <p:prevCondLst>
                <p:cond evt="onPrev" delay="0">
                  <p:tgtEl>
                    <p:sldTgt/>
                  </p:tgtEl>
                </p:cond>
              </p:prevCondLst>
              <p:nextCondLst>
                <p:cond evt="onNext" delay="0">
                  <p:tgtEl>
                    <p:sldTgt/>
                  </p:tgtEl>
                </p:cond>
              </p:nextCondLst>
            </p:seq>
            <p:seq concurrent="1" nextAc="seek">
              <p:cTn id="30" restart="whenNotActive" fill="hold" evtFilter="cancelBubble" nodeType="interactiveSeq">
                <p:stCondLst>
                  <p:cond evt="onClick" delay="0">
                    <p:tgtEl>
                      <p:spTgt spid="37"/>
                    </p:tgtEl>
                  </p:cond>
                </p:stCondLst>
                <p:endSync evt="end" delay="0">
                  <p:rtn val="all"/>
                </p:endSync>
                <p:childTnLst>
                  <p:par>
                    <p:cTn id="31" fill="hold">
                      <p:stCondLst>
                        <p:cond delay="0"/>
                      </p:stCondLst>
                      <p:childTnLst>
                        <p:par>
                          <p:cTn id="32" fill="hold">
                            <p:stCondLst>
                              <p:cond delay="0"/>
                            </p:stCondLst>
                            <p:childTnLst>
                              <p:par>
                                <p:cTn id="33" presetID="22" presetClass="entr" presetSubtype="8" fill="hold" nodeType="clickEffect">
                                  <p:stCondLst>
                                    <p:cond delay="0"/>
                                  </p:stCondLst>
                                  <p:childTnLst>
                                    <p:set>
                                      <p:cBhvr>
                                        <p:cTn id="34" dur="1" fill="hold">
                                          <p:stCondLst>
                                            <p:cond delay="0"/>
                                          </p:stCondLst>
                                        </p:cTn>
                                        <p:tgtEl>
                                          <p:spTgt spid="9"/>
                                        </p:tgtEl>
                                        <p:attrNameLst>
                                          <p:attrName>style.visibility</p:attrName>
                                        </p:attrNameLst>
                                      </p:cBhvr>
                                      <p:to>
                                        <p:strVal val="visible"/>
                                      </p:to>
                                    </p:set>
                                    <p:animEffect transition="in" filter="wipe(left)">
                                      <p:cBhvr>
                                        <p:cTn id="35" dur="500"/>
                                        <p:tgtEl>
                                          <p:spTgt spid="9"/>
                                        </p:tgtEl>
                                      </p:cBhvr>
                                    </p:animEffect>
                                  </p:childTnLst>
                                  <p:subTnLst>
                                    <p:audio>
                                      <p:cMediaNode vol="100000">
                                        <p:cTn display="0" masterRel="sameClick">
                                          <p:stCondLst>
                                            <p:cond evt="begin" delay="0">
                                              <p:tn val="33"/>
                                            </p:cond>
                                          </p:stCondLst>
                                          <p:endCondLst>
                                            <p:cond evt="onStopAudio" delay="0">
                                              <p:tgtEl>
                                                <p:sldTgt/>
                                              </p:tgtEl>
                                            </p:cond>
                                          </p:endCondLst>
                                        </p:cTn>
                                        <p:tgtEl>
                                          <p:sndTgt r:embed="rId4" name="dap_an2.wav"/>
                                        </p:tgtEl>
                                      </p:cMediaNode>
                                    </p:audio>
                                  </p:subTnLst>
                                </p:cTn>
                              </p:par>
                            </p:childTnLst>
                          </p:cTn>
                        </p:par>
                      </p:childTnLst>
                    </p:cTn>
                  </p:par>
                </p:childTnLst>
              </p:cTn>
              <p:nextCondLst>
                <p:cond evt="onClick" delay="0">
                  <p:tgtEl>
                    <p:spTgt spid="37"/>
                  </p:tgtEl>
                </p:cond>
              </p:nextCondLst>
            </p:seq>
          </p:childTnLst>
        </p:cTn>
      </p:par>
    </p:tnLst>
    <p:bldLst>
      <p:bldP spid="37"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a:extLst>
              <a:ext uri="{FF2B5EF4-FFF2-40B4-BE49-F238E27FC236}">
                <a16:creationId xmlns:a16="http://schemas.microsoft.com/office/drawing/2014/main" id="{14315A55-7274-42F7-AF7E-F8766496E22A}"/>
              </a:ext>
            </a:extLst>
          </p:cNvPr>
          <p:cNvSpPr>
            <a:spLocks noGrp="1"/>
          </p:cNvSpPr>
          <p:nvPr>
            <p:ph idx="1"/>
          </p:nvPr>
        </p:nvSpPr>
        <p:spPr>
          <a:xfrm>
            <a:off x="0" y="904874"/>
            <a:ext cx="12192000" cy="5953125"/>
          </a:xfrm>
        </p:spPr>
        <p:txBody>
          <a:bodyPr anchor="ctr">
            <a:noAutofit/>
          </a:bodyPr>
          <a:lstStyle/>
          <a:p>
            <a:pPr marL="0" indent="0" algn="just">
              <a:lnSpc>
                <a:spcPct val="100000"/>
              </a:lnSpc>
              <a:buNone/>
            </a:pPr>
            <a:r>
              <a:rPr lang="vi-VN" sz="6000" b="1">
                <a:latin typeface="Verdana" panose="020B0604030504040204" pitchFamily="34" charset="0"/>
                <a:ea typeface="Verdana" panose="020B0604030504040204" pitchFamily="34" charset="0"/>
                <a:cs typeface="Times New Roman" panose="02020603050405020304" pitchFamily="18" charset="0"/>
              </a:rPr>
              <a:t>Khi ấy, Đức Giê-su nói với dân chúng và các môn đệ Người rằng : “Các kinh sư và các người Pha-ri-sêu ngồi trên toà ông Mô-sê mà giảng dạy.</a:t>
            </a:r>
            <a:endParaRPr lang="en-US" sz="6000" dirty="0">
              <a:latin typeface="Verdana" panose="020B0604030504040204" pitchFamily="34" charset="0"/>
              <a:ea typeface="Verdana" panose="020B0604030504040204" pitchFamily="34" charset="0"/>
            </a:endParaRPr>
          </a:p>
        </p:txBody>
      </p:sp>
      <p:sp>
        <p:nvSpPr>
          <p:cNvPr id="8" name="TextBox 7">
            <a:extLst>
              <a:ext uri="{FF2B5EF4-FFF2-40B4-BE49-F238E27FC236}">
                <a16:creationId xmlns:a16="http://schemas.microsoft.com/office/drawing/2014/main" id="{53D1A515-5A14-4D60-B4DD-51DDF5EC02A1}"/>
              </a:ext>
            </a:extLst>
          </p:cNvPr>
          <p:cNvSpPr txBox="1"/>
          <p:nvPr/>
        </p:nvSpPr>
        <p:spPr>
          <a:xfrm>
            <a:off x="0" y="0"/>
            <a:ext cx="12192000" cy="1446550"/>
          </a:xfrm>
          <a:prstGeom prst="rect">
            <a:avLst/>
          </a:prstGeom>
          <a:noFill/>
        </p:spPr>
        <p:txBody>
          <a:bodyPr wrap="square" rtlCol="0" anchor="ctr">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 </a:t>
            </a:r>
            <a:r>
              <a:rPr kumimoji="0" lang="en-US" sz="4400" b="1" i="0" u="none" strike="noStrike" kern="1200" cap="none" spc="0" normalizeH="0" baseline="0" noProof="0" dirty="0">
                <a:ln>
                  <a:noFill/>
                </a:ln>
                <a:solidFill>
                  <a:srgbClr val="FF0000"/>
                </a:solidFill>
                <a:effectLst/>
                <a:uLnTx/>
                <a:uFillTx/>
                <a:latin typeface="Montserrat SemiBold" panose="00000700000000000000" pitchFamily="2" charset="0"/>
                <a:ea typeface="Verdana" panose="020B0604030504040204" pitchFamily="34" charset="0"/>
                <a:cs typeface="Tahoma" panose="020B0604030504040204" pitchFamily="34" charset="0"/>
              </a:rPr>
              <a:t>TIN MỪNG CHÚA GIÊ-SU KI-TÔ </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0000"/>
                </a:solidFill>
                <a:effectLst/>
                <a:uLnTx/>
                <a:uFillTx/>
                <a:latin typeface="Montserrat SemiBold" panose="00000700000000000000" pitchFamily="2" charset="0"/>
                <a:ea typeface="Verdana" panose="020B0604030504040204" pitchFamily="34" charset="0"/>
                <a:cs typeface="Tahoma" panose="020B0604030504040204" pitchFamily="34" charset="0"/>
              </a:rPr>
              <a:t>THEO </a:t>
            </a:r>
            <a:r>
              <a:rPr kumimoji="0" lang="en-US" sz="4400" b="1" i="0" u="none" strike="noStrike" kern="1200" cap="none" spc="0" normalizeH="0" baseline="0" noProof="0">
                <a:ln>
                  <a:noFill/>
                </a:ln>
                <a:solidFill>
                  <a:srgbClr val="FF0000"/>
                </a:solidFill>
                <a:effectLst/>
                <a:uLnTx/>
                <a:uFillTx/>
                <a:latin typeface="Montserrat SemiBold" panose="00000700000000000000" pitchFamily="2" charset="0"/>
                <a:ea typeface="Verdana" panose="020B0604030504040204" pitchFamily="34" charset="0"/>
                <a:cs typeface="Tahoma" panose="020B0604030504040204" pitchFamily="34" charset="0"/>
              </a:rPr>
              <a:t>THÁNH MÁT-THÊU </a:t>
            </a:r>
            <a:r>
              <a:rPr kumimoji="0" lang="en-US" sz="4400" b="1" i="0" u="none" strike="noStrike" kern="1200" cap="none" spc="0" normalizeH="0" baseline="0" noProof="0">
                <a:ln>
                  <a:noFill/>
                </a:ln>
                <a:solidFill>
                  <a:srgbClr val="FF0000"/>
                </a:solidFill>
                <a:effectLst/>
                <a:uLnTx/>
                <a:uFillTx/>
                <a:latin typeface="Verdana" panose="020B0604030504040204" pitchFamily="34" charset="0"/>
                <a:ea typeface="Verdana" panose="020B0604030504040204" pitchFamily="34" charset="0"/>
                <a:cs typeface="Tahoma" panose="020B0604030504040204" pitchFamily="34" charset="0"/>
              </a:rPr>
              <a:t>✠</a:t>
            </a:r>
            <a:endParaRPr kumimoji="0" lang="en-US" sz="4400" b="0" i="0" u="none" strike="noStrike" kern="1200" cap="none" spc="0" normalizeH="0" baseline="0" noProof="0" dirty="0">
              <a:ln>
                <a:noFill/>
              </a:ln>
              <a:solidFill>
                <a:prstClr val="black"/>
              </a:solidFill>
              <a:effectLst/>
              <a:uLnTx/>
              <a:uFillTx/>
              <a:latin typeface="Verdana" panose="020B0604030504040204" pitchFamily="34" charset="0"/>
              <a:ea typeface="Verdana" panose="020B0604030504040204" pitchFamily="34" charset="0"/>
              <a:cs typeface="+mn-cs"/>
            </a:endParaRPr>
          </a:p>
        </p:txBody>
      </p:sp>
    </p:spTree>
    <p:extLst>
      <p:ext uri="{BB962C8B-B14F-4D97-AF65-F5344CB8AC3E}">
        <p14:creationId xmlns:p14="http://schemas.microsoft.com/office/powerpoint/2010/main" val="1868264336"/>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a:extLst>
              <a:ext uri="{FF2B5EF4-FFF2-40B4-BE49-F238E27FC236}">
                <a16:creationId xmlns:a16="http://schemas.microsoft.com/office/drawing/2014/main" id="{61E6FF85-6756-434B-A8E1-E10F6E46C57C}"/>
              </a:ext>
            </a:extLst>
          </p:cNvPr>
          <p:cNvPicPr>
            <a:picLocks noGrp="1" noChangeAspect="1"/>
          </p:cNvPicPr>
          <p:nvPr>
            <p:ph idx="1"/>
          </p:nvPr>
        </p:nvPicPr>
        <p:blipFill>
          <a:blip r:embed="rId2">
            <a:extLst>
              <a:ext uri="{28A0092B-C50C-407E-A947-70E740481C1C}">
                <a14:useLocalDpi xmlns:a14="http://schemas.microsoft.com/office/drawing/2010/main" val="0"/>
              </a:ext>
            </a:extLst>
          </a:blip>
          <a:srcRect/>
          <a:stretch/>
        </p:blipFill>
        <p:spPr>
          <a:xfrm>
            <a:off x="326070" y="3211551"/>
            <a:ext cx="4022323" cy="3288638"/>
          </a:xfrm>
          <a:prstGeom prst="rect">
            <a:avLst/>
          </a:prstGeom>
          <a:solidFill>
            <a:srgbClr val="FFFFFF">
              <a:shade val="85000"/>
            </a:srgbClr>
          </a:solidFill>
          <a:ln w="190500" cap="rnd">
            <a:solidFill>
              <a:srgbClr val="FFFFFF"/>
            </a:solidFill>
          </a:ln>
          <a:effectLst>
            <a:outerShdw blurRad="50000" algn="tl" rotWithShape="0">
              <a:srgbClr val="000000">
                <a:alpha val="41000"/>
              </a:srgbClr>
            </a:outerShdw>
          </a:effectLst>
          <a:scene3d>
            <a:camera prst="orthographicFront"/>
            <a:lightRig rig="twoPt" dir="t">
              <a:rot lat="0" lon="0" rev="7800000"/>
            </a:lightRig>
          </a:scene3d>
          <a:sp3d contourW="6350">
            <a:bevelT w="50800" h="16510"/>
            <a:contourClr>
              <a:srgbClr val="C0C0C0"/>
            </a:contourClr>
          </a:sp3d>
        </p:spPr>
      </p:pic>
      <p:sp>
        <p:nvSpPr>
          <p:cNvPr id="6" name="Thought Bubble: Cloud 5">
            <a:extLst>
              <a:ext uri="{FF2B5EF4-FFF2-40B4-BE49-F238E27FC236}">
                <a16:creationId xmlns:a16="http://schemas.microsoft.com/office/drawing/2014/main" id="{431C5340-3CA1-47F1-8EAE-0D2383149045}"/>
              </a:ext>
            </a:extLst>
          </p:cNvPr>
          <p:cNvSpPr/>
          <p:nvPr/>
        </p:nvSpPr>
        <p:spPr>
          <a:xfrm>
            <a:off x="4467225" y="104775"/>
            <a:ext cx="7724776" cy="6296025"/>
          </a:xfrm>
          <a:prstGeom prst="cloudCallout">
            <a:avLst>
              <a:gd name="adj1" fmla="val -47502"/>
              <a:gd name="adj2" fmla="val 49905"/>
            </a:avLst>
          </a:prstGeom>
          <a:solidFill>
            <a:srgbClr val="00B0F0"/>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 name="TextBox 7">
            <a:extLst>
              <a:ext uri="{FF2B5EF4-FFF2-40B4-BE49-F238E27FC236}">
                <a16:creationId xmlns:a16="http://schemas.microsoft.com/office/drawing/2014/main" id="{9F2ADFAF-9DC5-4BFB-A7AD-1DD2DCFFB09F}"/>
              </a:ext>
            </a:extLst>
          </p:cNvPr>
          <p:cNvSpPr txBox="1"/>
          <p:nvPr/>
        </p:nvSpPr>
        <p:spPr>
          <a:xfrm>
            <a:off x="4803312" y="1270852"/>
            <a:ext cx="6310854" cy="4135940"/>
          </a:xfrm>
          <a:prstGeom prst="rect">
            <a:avLst/>
          </a:prstGeom>
          <a:noFill/>
        </p:spPr>
        <p:txBody>
          <a:bodyPr wrap="square">
            <a:spAutoFit/>
          </a:bodyPr>
          <a:lstStyle/>
          <a:p>
            <a:pPr lvl="0" algn="ctr">
              <a:lnSpc>
                <a:spcPct val="107000"/>
              </a:lnSpc>
              <a:spcAft>
                <a:spcPts val="800"/>
              </a:spcAft>
              <a:defRPr/>
            </a:pPr>
            <a:r>
              <a:rPr lang="en-US" sz="5000" b="1" noProof="0">
                <a:solidFill>
                  <a:prstClr val="white"/>
                </a:solidFill>
                <a:latin typeface="Verdana" panose="020B0604030504040204" pitchFamily="34" charset="0"/>
                <a:ea typeface="Verdana" panose="020B0604030504040204" pitchFamily="34" charset="0"/>
                <a:cs typeface="Times New Roman" panose="02020603050405020304" pitchFamily="18" charset="0"/>
              </a:rPr>
              <a:t>Để trở nên</a:t>
            </a:r>
            <a:r>
              <a:rPr lang="en-US" sz="5000" b="1">
                <a:solidFill>
                  <a:prstClr val="white"/>
                </a:solidFill>
                <a:latin typeface="Verdana" panose="020B0604030504040204" pitchFamily="34" charset="0"/>
                <a:ea typeface="Verdana" panose="020B0604030504040204" pitchFamily="34" charset="0"/>
                <a:cs typeface="Times New Roman" panose="02020603050405020304" pitchFamily="18" charset="0"/>
              </a:rPr>
              <a:t> những thiếu nhi ngoan, em cần học đức tính nào ở Chúa Giêsu?</a:t>
            </a:r>
            <a:endParaRPr lang="en-US" sz="5000" b="1" noProof="0">
              <a:solidFill>
                <a:prstClr val="white"/>
              </a:solidFill>
              <a:latin typeface="Verdana" panose="020B0604030504040204" pitchFamily="34" charset="0"/>
              <a:ea typeface="Verdana" panose="020B0604030504040204" pitchFamily="34" charset="0"/>
              <a:cs typeface="Times New Roman" panose="02020603050405020304" pitchFamily="18" charset="0"/>
            </a:endParaRPr>
          </a:p>
        </p:txBody>
      </p:sp>
      <p:sp>
        <p:nvSpPr>
          <p:cNvPr id="10" name="TextBox 9">
            <a:extLst>
              <a:ext uri="{FF2B5EF4-FFF2-40B4-BE49-F238E27FC236}">
                <a16:creationId xmlns:a16="http://schemas.microsoft.com/office/drawing/2014/main" id="{95EF6069-D6E0-4AA3-BC00-AEC2B19ED6CD}"/>
              </a:ext>
            </a:extLst>
          </p:cNvPr>
          <p:cNvSpPr txBox="1"/>
          <p:nvPr/>
        </p:nvSpPr>
        <p:spPr>
          <a:xfrm>
            <a:off x="780654" y="725711"/>
            <a:ext cx="2862101" cy="1323439"/>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000" b="0" i="0" u="none" strike="noStrike" kern="1200" cap="none" spc="0" normalizeH="0" baseline="0" noProof="0" dirty="0">
                <a:ln w="0"/>
                <a:solidFill>
                  <a:srgbClr val="FF0000"/>
                </a:solidFill>
                <a:effectLst>
                  <a:outerShdw blurRad="38100" dist="25400" dir="5400000" algn="ctr" rotWithShape="0">
                    <a:srgbClr val="6E747A">
                      <a:alpha val="43000"/>
                    </a:srgbClr>
                  </a:outerShdw>
                </a:effectLst>
                <a:uLnTx/>
                <a:uFillTx/>
                <a:latin typeface="Algerian" panose="04020705040A02060702" pitchFamily="82" charset="0"/>
                <a:ea typeface="+mn-ea"/>
                <a:cs typeface="+mn-cs"/>
              </a:rPr>
              <a:t>THIẾU NHI YÊU CHÚA</a:t>
            </a:r>
          </a:p>
        </p:txBody>
      </p:sp>
    </p:spTree>
    <p:extLst>
      <p:ext uri="{BB962C8B-B14F-4D97-AF65-F5344CB8AC3E}">
        <p14:creationId xmlns:p14="http://schemas.microsoft.com/office/powerpoint/2010/main" val="593994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7"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000"/>
                                        <p:tgtEl>
                                          <p:spTgt spid="5"/>
                                        </p:tgtEl>
                                      </p:cBhvr>
                                    </p:animEffect>
                                    <p:anim calcmode="lin" valueType="num">
                                      <p:cBhvr>
                                        <p:cTn id="8" dur="1000" fill="hold"/>
                                        <p:tgtEl>
                                          <p:spTgt spid="5"/>
                                        </p:tgtEl>
                                        <p:attrNameLst>
                                          <p:attrName>ppt_x</p:attrName>
                                        </p:attrNameLst>
                                      </p:cBhvr>
                                      <p:tavLst>
                                        <p:tav tm="0">
                                          <p:val>
                                            <p:strVal val="#ppt_x"/>
                                          </p:val>
                                        </p:tav>
                                        <p:tav tm="100000">
                                          <p:val>
                                            <p:strVal val="#ppt_x"/>
                                          </p:val>
                                        </p:tav>
                                      </p:tavLst>
                                    </p:anim>
                                    <p:anim calcmode="lin" valueType="num">
                                      <p:cBhvr>
                                        <p:cTn id="9" dur="1000" fill="hold"/>
                                        <p:tgtEl>
                                          <p:spTgt spid="5"/>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22" presetClass="entr" presetSubtype="8" fill="hold" grpId="0" nodeType="after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wipe(left)">
                                      <p:cBhvr>
                                        <p:cTn id="13" dur="1000"/>
                                        <p:tgtEl>
                                          <p:spTgt spid="6"/>
                                        </p:tgtEl>
                                      </p:cBhvr>
                                    </p:animEffect>
                                  </p:childTnLst>
                                </p:cTn>
                              </p:par>
                            </p:childTnLst>
                          </p:cTn>
                        </p:par>
                        <p:par>
                          <p:cTn id="14" fill="hold">
                            <p:stCondLst>
                              <p:cond delay="2000"/>
                            </p:stCondLst>
                            <p:childTnLst>
                              <p:par>
                                <p:cTn id="15" presetID="22" presetClass="entr" presetSubtype="8" fill="hold" grpId="0" nodeType="after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500"/>
                                        <p:tgtEl>
                                          <p:spTgt spid="8"/>
                                        </p:tgtEl>
                                      </p:cBhvr>
                                    </p:animEffect>
                                  </p:childTnLst>
                                </p:cTn>
                              </p:par>
                            </p:childTnLst>
                          </p:cTn>
                        </p:par>
                        <p:par>
                          <p:cTn id="18" fill="hold">
                            <p:stCondLst>
                              <p:cond delay="2500"/>
                            </p:stCondLst>
                            <p:childTnLst>
                              <p:par>
                                <p:cTn id="19" presetID="1" presetClass="entr" presetSubtype="0" fill="hold" nodeType="afterEffect">
                                  <p:stCondLst>
                                    <p:cond delay="0"/>
                                  </p:stCondLst>
                                  <p:childTnLst>
                                    <p:set>
                                      <p:cBhvr>
                                        <p:cTn id="20" dur="1" fill="hold">
                                          <p:stCondLst>
                                            <p:cond delay="0"/>
                                          </p:stCondLst>
                                        </p:cTn>
                                        <p:tgtEl>
                                          <p:spTgt spid="10">
                                            <p:txEl>
                                              <p:pRg st="0" end="0"/>
                                            </p:txEl>
                                          </p:spTgt>
                                        </p:tgtEl>
                                        <p:attrNameLst>
                                          <p:attrName>style.visibility</p:attrName>
                                        </p:attrNameLst>
                                      </p:cBhvr>
                                      <p:to>
                                        <p:strVal val="visible"/>
                                      </p:to>
                                    </p:set>
                                  </p:childTnLst>
                                </p:cTn>
                              </p:par>
                            </p:childTnLst>
                          </p:cTn>
                        </p:par>
                        <p:par>
                          <p:cTn id="21" fill="hold">
                            <p:stCondLst>
                              <p:cond delay="2500"/>
                            </p:stCondLst>
                            <p:childTnLst>
                              <p:par>
                                <p:cTn id="22" presetID="19" presetClass="emph" presetSubtype="0" repeatCount="indefinite" fill="hold" grpId="0" nodeType="afterEffect">
                                  <p:stCondLst>
                                    <p:cond delay="0"/>
                                  </p:stCondLst>
                                  <p:childTnLst>
                                    <p:animClr clrSpc="rgb" dir="cw">
                                      <p:cBhvr override="childStyle">
                                        <p:cTn id="23" dur="1000" fill="hold"/>
                                        <p:tgtEl>
                                          <p:spTgt spid="10">
                                            <p:txEl>
                                              <p:pRg st="0" end="0"/>
                                            </p:txEl>
                                          </p:spTgt>
                                        </p:tgtEl>
                                        <p:attrNameLst>
                                          <p:attrName>style.color</p:attrName>
                                        </p:attrNameLst>
                                      </p:cBhvr>
                                      <p:to>
                                        <a:srgbClr val="3CE250"/>
                                      </p:to>
                                    </p:animClr>
                                    <p:animClr clrSpc="rgb" dir="cw">
                                      <p:cBhvr>
                                        <p:cTn id="24" dur="1000" fill="hold"/>
                                        <p:tgtEl>
                                          <p:spTgt spid="10">
                                            <p:txEl>
                                              <p:pRg st="0" end="0"/>
                                            </p:txEl>
                                          </p:spTgt>
                                        </p:tgtEl>
                                        <p:attrNameLst>
                                          <p:attrName>fillcolor</p:attrName>
                                        </p:attrNameLst>
                                      </p:cBhvr>
                                      <p:to>
                                        <a:srgbClr val="3CE250"/>
                                      </p:to>
                                    </p:animClr>
                                    <p:set>
                                      <p:cBhvr>
                                        <p:cTn id="25" dur="1000" fill="hold"/>
                                        <p:tgtEl>
                                          <p:spTgt spid="10">
                                            <p:txEl>
                                              <p:pRg st="0" end="0"/>
                                            </p:txEl>
                                          </p:spTgt>
                                        </p:tgtEl>
                                        <p:attrNameLst>
                                          <p:attrName>fill.type</p:attrName>
                                        </p:attrNameLst>
                                      </p:cBhvr>
                                      <p:to>
                                        <p:strVal val="solid"/>
                                      </p:to>
                                    </p:set>
                                    <p:set>
                                      <p:cBhvr>
                                        <p:cTn id="26" dur="1000" fill="hold"/>
                                        <p:tgtEl>
                                          <p:spTgt spid="10">
                                            <p:txEl>
                                              <p:pRg st="0" end="0"/>
                                            </p:txEl>
                                          </p:spTgt>
                                        </p:tgtEl>
                                        <p:attrNameLst>
                                          <p:attrName>fill.on</p:attrName>
                                        </p:attrNameLst>
                                      </p:cBhvr>
                                      <p:to>
                                        <p:strVal val="tru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8" grpId="0"/>
      <p:bldP spid="10" grpId="0" build="allAtOnce"/>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Vậy, tất cả những gì họ nói, anh em hãy làm, hãy giữ, còn những việc họ làm, thì đừng có làm theo, vì họ nói mà không làm.</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6753939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6600" b="1">
                <a:latin typeface="Verdana" panose="020B0604030504040204" pitchFamily="34" charset="0"/>
                <a:ea typeface="Verdana" panose="020B0604030504040204" pitchFamily="34" charset="0"/>
                <a:cs typeface="Times New Roman" panose="02020603050405020304" pitchFamily="18" charset="0"/>
              </a:rPr>
              <a:t>Họ bó những gánh nặng mà chất lên vai người ta, nhưng chính họ thì lại không buồn động ngón tay vào. Họ làm mọi việc cốt để cho thiên hạ thấy.</a:t>
            </a:r>
            <a:endParaRPr lang="en-US" sz="66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35137037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6200" b="1">
                <a:latin typeface="Verdana" panose="020B0604030504040204" pitchFamily="34" charset="0"/>
                <a:ea typeface="Verdana" panose="020B0604030504040204" pitchFamily="34" charset="0"/>
                <a:cs typeface="Times New Roman" panose="02020603050405020304" pitchFamily="18" charset="0"/>
              </a:rPr>
              <a:t>Quả vậy, họ đeo những hộp kinh thật lớn, mang những tua áo thật dài.  Họ ưa ngồi chỗ danh dự trong đám tiệc, chiếm hàng ghế đầu trong hội đường,</a:t>
            </a:r>
            <a:endParaRPr lang="en-US" sz="6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63493435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thích được người ta chào hỏi ở những nơi công cộng và được người ta gọi là thầy.</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1587988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“Phần anh em, thì đừng để ai gọi mình là thầy, vì anh em chỉ có một Thầy ; còn tất cả anh em đều là anh em với nhau.</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02579773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8000" b="1">
                <a:latin typeface="Verdana" panose="020B0604030504040204" pitchFamily="34" charset="0"/>
                <a:ea typeface="Verdana" panose="020B0604030504040204" pitchFamily="34" charset="0"/>
                <a:cs typeface="Times New Roman" panose="02020603050405020304" pitchFamily="18" charset="0"/>
              </a:rPr>
              <a:t>Anh em cũng đừng gọi ai dưới đất này là cha của anh em, vì anh em chỉ có một Cha là Cha trên trời.</a:t>
            </a:r>
            <a:endParaRPr lang="en-US" sz="80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01378824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2192000" cy="6857999"/>
          </a:xfrm>
        </p:spPr>
        <p:txBody>
          <a:bodyPr>
            <a:noAutofit/>
          </a:bodyPr>
          <a:lstStyle/>
          <a:p>
            <a:pPr marL="0" marR="0" algn="just">
              <a:lnSpc>
                <a:spcPct val="107000"/>
              </a:lnSpc>
              <a:spcBef>
                <a:spcPts val="0"/>
              </a:spcBef>
              <a:spcAft>
                <a:spcPts val="800"/>
              </a:spcAft>
            </a:pPr>
            <a:r>
              <a:rPr lang="vi-VN" sz="7200" b="1">
                <a:latin typeface="Verdana" panose="020B0604030504040204" pitchFamily="34" charset="0"/>
                <a:ea typeface="Verdana" panose="020B0604030504040204" pitchFamily="34" charset="0"/>
                <a:cs typeface="Times New Roman" panose="02020603050405020304" pitchFamily="18" charset="0"/>
              </a:rPr>
              <a:t>Anh em cũng đừng để ai gọi mình là người chỉ đạo, vì anh em chỉ có một vị chỉ đạo, là Đấng Ki-tô.</a:t>
            </a:r>
            <a:endParaRPr lang="en-US" sz="7200" b="1" dirty="0">
              <a:effectLst/>
              <a:latin typeface="Verdana" panose="020B0604030504040204" pitchFamily="34" charset="0"/>
              <a:ea typeface="Verdana" panose="020B0604030504040204" pitchFamily="34" charset="0"/>
              <a:cs typeface="Times New Roman" panose="02020603050405020304" pitchFamily="18" charset="0"/>
            </a:endParaRPr>
          </a:p>
        </p:txBody>
      </p:sp>
    </p:spTree>
    <p:extLst>
      <p:ext uri="{BB962C8B-B14F-4D97-AF65-F5344CB8AC3E}">
        <p14:creationId xmlns:p14="http://schemas.microsoft.com/office/powerpoint/2010/main" val="245521874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1328</TotalTime>
  <Words>841</Words>
  <Application>Microsoft Office PowerPoint</Application>
  <PresentationFormat>Widescreen</PresentationFormat>
  <Paragraphs>211</Paragraphs>
  <Slides>20</Slides>
  <Notes>0</Notes>
  <HiddenSlides>0</HiddenSlides>
  <MMClips>1</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20</vt:i4>
      </vt:variant>
    </vt:vector>
  </HeadingPairs>
  <TitlesOfParts>
    <vt:vector size="31" baseType="lpstr">
      <vt:lpstr>Algerian</vt:lpstr>
      <vt:lpstr>Arial</vt:lpstr>
      <vt:lpstr>Calibri</vt:lpstr>
      <vt:lpstr>Calibri Light</vt:lpstr>
      <vt:lpstr>Montserrat Black</vt:lpstr>
      <vt:lpstr>Montserrat SemiBold</vt:lpstr>
      <vt:lpstr>SVN-The Voice</vt:lpstr>
      <vt:lpstr>Tahoma</vt:lpstr>
      <vt:lpstr>Times New Roman</vt:lpstr>
      <vt:lpstr>Verdana</vt:lpstr>
      <vt:lpstr>Office Theme</vt:lpstr>
      <vt:lpstr>PowerPoint Presentation</vt:lpstr>
      <vt:lpstr>PowerPoint Presentation</vt:lpstr>
      <vt:lpstr>Vậy, tất cả những gì họ nói, anh em hãy làm, hãy giữ, còn những việc họ làm, thì đừng có làm theo, vì họ nói mà không làm.</vt:lpstr>
      <vt:lpstr>Họ bó những gánh nặng mà chất lên vai người ta, nhưng chính họ thì lại không buồn động ngón tay vào. Họ làm mọi việc cốt để cho thiên hạ thấy.</vt:lpstr>
      <vt:lpstr>Quả vậy, họ đeo những hộp kinh thật lớn, mang những tua áo thật dài.  Họ ưa ngồi chỗ danh dự trong đám tiệc, chiếm hàng ghế đầu trong hội đường,</vt:lpstr>
      <vt:lpstr>thích được người ta chào hỏi ở những nơi công cộng và được người ta gọi là thầy.</vt:lpstr>
      <vt:lpstr>“Phần anh em, thì đừng để ai gọi mình là thầy, vì anh em chỉ có một Thầy ; còn tất cả anh em đều là anh em với nhau.</vt:lpstr>
      <vt:lpstr>Anh em cũng đừng gọi ai dưới đất này là cha của anh em, vì anh em chỉ có một Cha là Cha trên trời.</vt:lpstr>
      <vt:lpstr>Anh em cũng đừng để ai gọi mình là người chỉ đạo, vì anh em chỉ có một vị chỉ đạo, là Đấng Ki-tô.</vt:lpstr>
      <vt:lpstr>Trong anh em, người làm lớn hơn cả, phải làm người phục vụ anh em.</vt:lpstr>
      <vt:lpstr>Ai tôn mình lên, sẽ bị hạ xuống ; còn ai hạ mình xuống, sẽ được tôn lên.” ĐÓ LÀ LỜI CHÚA</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jacky phan</dc:creator>
  <cp:lastModifiedBy>Mr Tam Nguyen</cp:lastModifiedBy>
  <cp:revision>13</cp:revision>
  <dcterms:created xsi:type="dcterms:W3CDTF">2020-10-23T08:40:14Z</dcterms:created>
  <dcterms:modified xsi:type="dcterms:W3CDTF">2023-11-04T16:12:20Z</dcterms:modified>
</cp:coreProperties>
</file>